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ink/ink7.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8.xml" ContentType="application/inkml+xml"/>
  <Override PartName="/ppt/notesSlides/notesSlide8.xml" ContentType="application/vnd.openxmlformats-officedocument.presentationml.notesSlide+xml"/>
  <Override PartName="/ppt/ink/ink9.xml" ContentType="application/inkml+xml"/>
  <Override PartName="/ppt/notesSlides/notesSlide9.xml" ContentType="application/vnd.openxmlformats-officedocument.presentationml.notesSlide+xml"/>
  <Override PartName="/ppt/ink/ink10.xml" ContentType="application/inkml+xml"/>
  <Override PartName="/ppt/notesSlides/notesSlide10.xml" ContentType="application/vnd.openxmlformats-officedocument.presentationml.notesSlide+xml"/>
  <Override PartName="/ppt/ink/ink11.xml" ContentType="application/inkml+xml"/>
  <Override PartName="/ppt/notesSlides/notesSlide11.xml" ContentType="application/vnd.openxmlformats-officedocument.presentationml.notesSlide+xml"/>
  <Override PartName="/ppt/ink/ink12.xml" ContentType="application/inkml+xml"/>
  <Override PartName="/ppt/notesSlides/notesSlide12.xml" ContentType="application/vnd.openxmlformats-officedocument.presentationml.notesSlide+xml"/>
  <Override PartName="/ppt/ink/ink13.xml" ContentType="application/inkml+xml"/>
  <Override PartName="/ppt/notesSlides/notesSlide13.xml" ContentType="application/vnd.openxmlformats-officedocument.presentationml.notesSlide+xml"/>
  <Override PartName="/ppt/ink/ink14.xml" ContentType="application/inkml+xml"/>
  <Override PartName="/ppt/notesSlides/notesSlide14.xml" ContentType="application/vnd.openxmlformats-officedocument.presentationml.notesSlide+xml"/>
  <Override PartName="/ppt/ink/ink15.xml" ContentType="application/inkml+xml"/>
  <Override PartName="/ppt/ink/ink16.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7.xml" ContentType="application/inkml+xml"/>
  <Override PartName="/ppt/notesSlides/notesSlide18.xml" ContentType="application/vnd.openxmlformats-officedocument.presentationml.notesSlide+xml"/>
  <Override PartName="/ppt/ink/ink18.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9.xml" ContentType="application/inkml+xml"/>
  <Override PartName="/ppt/notesSlides/notesSlide21.xml" ContentType="application/vnd.openxmlformats-officedocument.presentationml.notesSlide+xml"/>
  <Override PartName="/ppt/ink/ink20.xml" ContentType="application/inkml+xml"/>
  <Override PartName="/ppt/notesSlides/notesSlide22.xml" ContentType="application/vnd.openxmlformats-officedocument.presentationml.notesSlide+xml"/>
  <Override PartName="/ppt/ink/ink21.xml" ContentType="application/inkml+xml"/>
  <Override PartName="/ppt/notesSlides/notesSlide23.xml" ContentType="application/vnd.openxmlformats-officedocument.presentationml.notesSlide+xml"/>
  <Override PartName="/ppt/ink/ink22.xml" ContentType="application/inkml+xml"/>
  <Override PartName="/ppt/notesSlides/notesSlide24.xml" ContentType="application/vnd.openxmlformats-officedocument.presentationml.notesSlide+xml"/>
  <Override PartName="/ppt/ink/ink23.xml" ContentType="application/inkml+xml"/>
  <Override PartName="/ppt/notesSlides/notesSlide25.xml" ContentType="application/vnd.openxmlformats-officedocument.presentationml.notesSlide+xml"/>
  <Override PartName="/ppt/ink/ink24.xml" ContentType="application/inkml+xml"/>
  <Override PartName="/ppt/notesSlides/notesSlide26.xml" ContentType="application/vnd.openxmlformats-officedocument.presentationml.notesSlide+xml"/>
  <Override PartName="/ppt/ink/ink25.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26.xml" ContentType="application/inkml+xml"/>
  <Override PartName="/ppt/notesSlides/notesSlide30.xml" ContentType="application/vnd.openxmlformats-officedocument.presentationml.notesSlide+xml"/>
  <Override PartName="/ppt/ink/ink27.xml" ContentType="application/inkml+xml"/>
  <Override PartName="/ppt/notesSlides/notesSlide31.xml" ContentType="application/vnd.openxmlformats-officedocument.presentationml.notesSlide+xml"/>
  <Override PartName="/ppt/ink/ink28.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30.xml" ContentType="application/inkml+xml"/>
  <Override PartName="/ppt/notesSlides/notesSlide39.xml" ContentType="application/vnd.openxmlformats-officedocument.presentationml.notesSlide+xml"/>
  <Override PartName="/ppt/ink/ink31.xml" ContentType="application/inkml+xml"/>
  <Override PartName="/ppt/notesSlides/notesSlide40.xml" ContentType="application/vnd.openxmlformats-officedocument.presentationml.notesSlide+xml"/>
  <Override PartName="/ppt/ink/ink32.xml" ContentType="application/inkml+xml"/>
  <Override PartName="/ppt/ink/ink33.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34.xml" ContentType="application/inkml+xml"/>
  <Override PartName="/ppt/notesSlides/notesSlide43.xml" ContentType="application/vnd.openxmlformats-officedocument.presentationml.notesSlide+xml"/>
  <Override PartName="/ppt/ink/ink35.xml" ContentType="application/inkml+xml"/>
  <Override PartName="/ppt/notesSlides/notesSlide44.xml" ContentType="application/vnd.openxmlformats-officedocument.presentationml.notesSlide+xml"/>
  <Override PartName="/ppt/ink/ink36.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37.xml" ContentType="application/inkml+xml"/>
  <Override PartName="/ppt/notesSlides/notesSlide52.xml" ContentType="application/vnd.openxmlformats-officedocument.presentationml.notesSlide+xml"/>
  <Override PartName="/ppt/ink/ink38.xml" ContentType="application/inkml+xml"/>
  <Override PartName="/ppt/notesSlides/notesSlide53.xml" ContentType="application/vnd.openxmlformats-officedocument.presentationml.notesSlide+xml"/>
  <Override PartName="/ppt/ink/ink39.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40.xml" ContentType="application/inkml+xml"/>
  <Override PartName="/ppt/notesSlides/notesSlide56.xml" ContentType="application/vnd.openxmlformats-officedocument.presentationml.notesSlide+xml"/>
  <Override PartName="/ppt/ink/ink41.xml" ContentType="application/inkml+xml"/>
  <Override PartName="/ppt/notesSlides/notesSlide57.xml" ContentType="application/vnd.openxmlformats-officedocument.presentationml.notesSlide+xml"/>
  <Override PartName="/ppt/ink/ink42.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43.xml" ContentType="application/inkml+xml"/>
  <Override PartName="/ppt/notesSlides/notesSlide63.xml" ContentType="application/vnd.openxmlformats-officedocument.presentationml.notesSlide+xml"/>
  <Override PartName="/ppt/ink/ink44.xml" ContentType="application/inkml+xml"/>
  <Override PartName="/ppt/notesSlides/notesSlide64.xml" ContentType="application/vnd.openxmlformats-officedocument.presentationml.notesSlide+xml"/>
  <Override PartName="/ppt/ink/ink45.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46.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47.xml" ContentType="application/inkml+xml"/>
  <Override PartName="/ppt/notesSlides/notesSlide69.xml" ContentType="application/vnd.openxmlformats-officedocument.presentationml.notesSlide+xml"/>
  <Override PartName="/ppt/ink/ink48.xml" ContentType="application/inkml+xml"/>
  <Override PartName="/ppt/notesSlides/notesSlide70.xml" ContentType="application/vnd.openxmlformats-officedocument.presentationml.notesSlide+xml"/>
  <Override PartName="/ppt/ink/ink49.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50.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ink/ink51.xml" ContentType="application/inkml+xml"/>
  <Override PartName="/ppt/notesSlides/notesSlide82.xml" ContentType="application/vnd.openxmlformats-officedocument.presentationml.notesSlide+xml"/>
  <Override PartName="/ppt/ink/ink52.xml" ContentType="application/inkml+xml"/>
  <Override PartName="/ppt/notesSlides/notesSlide83.xml" ContentType="application/vnd.openxmlformats-officedocument.presentationml.notesSlide+xml"/>
  <Override PartName="/ppt/ink/ink53.xml" ContentType="application/inkml+xml"/>
  <Override PartName="/ppt/notesSlides/notesSlide84.xml" ContentType="application/vnd.openxmlformats-officedocument.presentationml.notesSlide+xml"/>
  <Override PartName="/ppt/ink/ink54.xml" ContentType="application/inkml+xml"/>
  <Override PartName="/ppt/notesSlides/notesSlide85.xml" ContentType="application/vnd.openxmlformats-officedocument.presentationml.notesSlide+xml"/>
  <Override PartName="/ppt/ink/ink55.xml" ContentType="application/inkml+xml"/>
  <Override PartName="/ppt/notesSlides/notesSlide86.xml" ContentType="application/vnd.openxmlformats-officedocument.presentationml.notesSlide+xml"/>
  <Override PartName="/ppt/ink/ink56.xml" ContentType="application/inkml+xml"/>
  <Override PartName="/ppt/notesSlides/notesSlide87.xml" ContentType="application/vnd.openxmlformats-officedocument.presentationml.notesSlide+xml"/>
  <Override PartName="/ppt/ink/ink57.xml" ContentType="application/inkml+xml"/>
  <Override PartName="/ppt/notesSlides/notesSlide88.xml" ContentType="application/vnd.openxmlformats-officedocument.presentationml.notesSlide+xml"/>
  <Override PartName="/ppt/ink/ink58.xml" ContentType="application/inkml+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ink/ink59.xml" ContentType="application/inkml+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ink/ink60.xml" ContentType="application/inkml+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ink/ink61.xml" ContentType="application/inkml+xml"/>
  <Override PartName="/ppt/notesSlides/notesSlide107.xml" ContentType="application/vnd.openxmlformats-officedocument.presentationml.notesSlide+xml"/>
  <Override PartName="/ppt/ink/ink62.xml" ContentType="application/inkml+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ink/ink63.xml" ContentType="application/inkml+xml"/>
  <Override PartName="/ppt/notesSlides/notesSlide110.xml" ContentType="application/vnd.openxmlformats-officedocument.presentationml.notesSlide+xml"/>
  <Override PartName="/ppt/ink/ink64.xml" ContentType="application/inkml+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ink/ink65.xml" ContentType="application/inkml+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ink/ink66.xml" ContentType="application/inkml+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ink/ink67.xml" ContentType="application/inkml+xml"/>
  <Override PartName="/ppt/notesSlides/notesSlide125.xml" ContentType="application/vnd.openxmlformats-officedocument.presentationml.notesSlide+xml"/>
  <Override PartName="/ppt/ink/ink68.xml" ContentType="application/inkml+xml"/>
  <Override PartName="/ppt/notesSlides/notesSlide126.xml" ContentType="application/vnd.openxmlformats-officedocument.presentationml.notesSlide+xml"/>
  <Override PartName="/ppt/ink/ink69.xml" ContentType="application/inkml+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ink/ink70.xml" ContentType="application/inkml+xml"/>
  <Override PartName="/ppt/notesSlides/notesSlide129.xml" ContentType="application/vnd.openxmlformats-officedocument.presentationml.notesSlide+xml"/>
  <Override PartName="/ppt/ink/ink71.xml" ContentType="application/inkml+xml"/>
  <Override PartName="/ppt/notesSlides/notesSlide130.xml" ContentType="application/vnd.openxmlformats-officedocument.presentationml.notesSlide+xml"/>
  <Override PartName="/ppt/ink/ink72.xml" ContentType="application/inkml+xml"/>
  <Override PartName="/ppt/ink/ink73.xml" ContentType="application/inkml+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ink/ink74.xml" ContentType="application/inkml+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ink/ink75.xml" ContentType="application/inkml+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8.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notesSlides/notesSlide139.xml" ContentType="application/vnd.openxmlformats-officedocument.presentationml.notesSlide+xml"/>
  <Override PartName="/ppt/ink/ink83.xml" ContentType="application/inkml+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ink/ink84.xml" ContentType="application/inkml+xml"/>
  <Override PartName="/ppt/notesSlides/notesSlide144.xml" ContentType="application/vnd.openxmlformats-officedocument.presentationml.notesSlide+xml"/>
  <Override PartName="/ppt/ink/ink85.xml" ContentType="application/inkml+xml"/>
  <Override PartName="/ppt/notesSlides/notesSlide145.xml" ContentType="application/vnd.openxmlformats-officedocument.presentationml.notesSlide+xml"/>
  <Override PartName="/ppt/ink/ink86.xml" ContentType="application/inkml+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ink/ink87.xml" ContentType="application/inkml+xml"/>
  <Override PartName="/ppt/ink/ink88.xml" ContentType="application/inkml+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ink/ink89.xml" ContentType="application/inkml+xml"/>
  <Override PartName="/ppt/notesSlides/notesSlide153.xml" ContentType="application/vnd.openxmlformats-officedocument.presentationml.notesSlide+xml"/>
  <Override PartName="/ppt/ink/ink90.xml" ContentType="application/inkml+xml"/>
  <Override PartName="/ppt/notesSlides/notesSlide154.xml" ContentType="application/vnd.openxmlformats-officedocument.presentationml.notesSlide+xml"/>
  <Override PartName="/ppt/ink/ink91.xml" ContentType="application/inkml+xml"/>
  <Override PartName="/ppt/notesSlides/notesSlide155.xml" ContentType="application/vnd.openxmlformats-officedocument.presentationml.notesSlide+xml"/>
  <Override PartName="/ppt/ink/ink92.xml" ContentType="application/inkml+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ink/ink93.xml" ContentType="application/inkml+xml"/>
  <Override PartName="/ppt/ink/ink94.xml" ContentType="application/inkml+xml"/>
  <Override PartName="/ppt/ink/ink95.xml" ContentType="application/inkml+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ink/ink96.xml" ContentType="application/inkml+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ink/ink97.xml" ContentType="application/inkml+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ink/ink98.xml" ContentType="application/inkml+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ink/ink99.xml" ContentType="application/inkml+xml"/>
  <Override PartName="/ppt/notesSlides/notesSlide173.xml" ContentType="application/vnd.openxmlformats-officedocument.presentationml.notesSlide+xml"/>
  <Override PartName="/ppt/ink/ink100.xml" ContentType="application/inkml+xml"/>
  <Override PartName="/ppt/notesSlides/notesSlide174.xml" ContentType="application/vnd.openxmlformats-officedocument.presentationml.notesSlide+xml"/>
  <Override PartName="/ppt/ink/ink101.xml" ContentType="application/inkml+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ink/ink102.xml" ContentType="application/inkml+xml"/>
  <Override PartName="/ppt/ink/ink103.xml" ContentType="application/inkml+xml"/>
  <Override PartName="/ppt/ink/ink104.xml" ContentType="application/inkml+xml"/>
  <Override PartName="/ppt/notesSlides/notesSlide177.xml" ContentType="application/vnd.openxmlformats-officedocument.presentationml.notesSlide+xml"/>
  <Override PartName="/ppt/ink/ink105.xml" ContentType="application/inkml+xml"/>
  <Override PartName="/ppt/ink/ink106.xml" ContentType="application/inkml+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ink/ink107.xml" ContentType="application/inkml+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ink/ink108.xml" ContentType="application/inkml+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ink/ink109.xml" ContentType="application/inkml+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ink/ink110.xml" ContentType="application/inkml+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ink/ink111.xml" ContentType="application/inkml+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ink/ink112.xml" ContentType="application/inkml+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ink/ink113.xml" ContentType="application/inkml+xml"/>
  <Override PartName="/ppt/ink/ink114.xml" ContentType="application/inkml+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ink/ink115.xml" ContentType="application/inkml+xml"/>
  <Override PartName="/ppt/ink/ink116.xml" ContentType="application/inkml+xml"/>
  <Override PartName="/ppt/notesSlides/notesSlide218.xml" ContentType="application/vnd.openxmlformats-officedocument.presentationml.notesSlide+xml"/>
  <Override PartName="/ppt/ink/ink117.xml" ContentType="application/inkml+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ink/ink118.xml" ContentType="application/inkml+xml"/>
  <Override PartName="/ppt/notesSlides/notesSlide222.xml" ContentType="application/vnd.openxmlformats-officedocument.presentationml.notesSlide+xml"/>
  <Override PartName="/ppt/ink/ink119.xml" ContentType="application/inkml+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ink/ink120.xml" ContentType="application/inkml+xml"/>
  <Override PartName="/ppt/notesSlides/notesSlide248.xml" ContentType="application/vnd.openxmlformats-officedocument.presentationml.notesSlide+xml"/>
  <Override PartName="/ppt/ink/ink121.xml" ContentType="application/inkml+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ink/ink122.xml" ContentType="application/inkml+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ink/ink123.xml" ContentType="application/inkml+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ink/ink124.xml" ContentType="application/inkml+xml"/>
  <Override PartName="/ppt/notesSlides/notesSlide285.xml" ContentType="application/vnd.openxmlformats-officedocument.presentationml.notesSlide+xml"/>
  <Override PartName="/ppt/ink/ink125.xml" ContentType="application/inkml+xml"/>
  <Override PartName="/ppt/notesSlides/notesSlide286.xml" ContentType="application/vnd.openxmlformats-officedocument.presentationml.notesSlide+xml"/>
  <Override PartName="/ppt/ink/ink126.xml" ContentType="application/inkml+xml"/>
  <Override PartName="/ppt/notesSlides/notesSlide287.xml" ContentType="application/vnd.openxmlformats-officedocument.presentationml.notesSlide+xml"/>
  <Override PartName="/ppt/ink/ink127.xml" ContentType="application/inkml+xml"/>
  <Override PartName="/ppt/notesSlides/notesSlide288.xml" ContentType="application/vnd.openxmlformats-officedocument.presentationml.notesSlide+xml"/>
  <Override PartName="/ppt/ink/ink128.xml" ContentType="application/inkml+xml"/>
  <Override PartName="/ppt/notesSlides/notesSlide289.xml" ContentType="application/vnd.openxmlformats-officedocument.presentationml.notesSlide+xml"/>
  <Override PartName="/ppt/ink/ink12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51"/>
  </p:notesMasterIdLst>
  <p:handoutMasterIdLst>
    <p:handoutMasterId r:id="rId352"/>
  </p:handoutMasterIdLst>
  <p:sldIdLst>
    <p:sldId id="975" r:id="rId2"/>
    <p:sldId id="1443" r:id="rId3"/>
    <p:sldId id="981" r:id="rId4"/>
    <p:sldId id="1092" r:id="rId5"/>
    <p:sldId id="1093" r:id="rId6"/>
    <p:sldId id="1438" r:id="rId7"/>
    <p:sldId id="983" r:id="rId8"/>
    <p:sldId id="1096" r:id="rId9"/>
    <p:sldId id="1095" r:id="rId10"/>
    <p:sldId id="1069" r:id="rId11"/>
    <p:sldId id="1120" r:id="rId12"/>
    <p:sldId id="1127" r:id="rId13"/>
    <p:sldId id="984" r:id="rId14"/>
    <p:sldId id="1121" r:id="rId15"/>
    <p:sldId id="1122" r:id="rId16"/>
    <p:sldId id="1123" r:id="rId17"/>
    <p:sldId id="1125" r:id="rId18"/>
    <p:sldId id="1126" r:id="rId19"/>
    <p:sldId id="986" r:id="rId20"/>
    <p:sldId id="1106" r:id="rId21"/>
    <p:sldId id="1128" r:id="rId22"/>
    <p:sldId id="1015" r:id="rId23"/>
    <p:sldId id="1099" r:id="rId24"/>
    <p:sldId id="1101" r:id="rId25"/>
    <p:sldId id="1102" r:id="rId26"/>
    <p:sldId id="1100" r:id="rId27"/>
    <p:sldId id="1103" r:id="rId28"/>
    <p:sldId id="1104" r:id="rId29"/>
    <p:sldId id="1105" r:id="rId30"/>
    <p:sldId id="1016" r:id="rId31"/>
    <p:sldId id="1129" r:id="rId32"/>
    <p:sldId id="1130" r:id="rId33"/>
    <p:sldId id="1131" r:id="rId34"/>
    <p:sldId id="1132" r:id="rId35"/>
    <p:sldId id="1133" r:id="rId36"/>
    <p:sldId id="1134" r:id="rId37"/>
    <p:sldId id="1135" r:id="rId38"/>
    <p:sldId id="1136" r:id="rId39"/>
    <p:sldId id="1137" r:id="rId40"/>
    <p:sldId id="1138" r:id="rId41"/>
    <p:sldId id="1139" r:id="rId42"/>
    <p:sldId id="1140" r:id="rId43"/>
    <p:sldId id="1141" r:id="rId44"/>
    <p:sldId id="1142" r:id="rId45"/>
    <p:sldId id="1143" r:id="rId46"/>
    <p:sldId id="1144" r:id="rId47"/>
    <p:sldId id="1145" r:id="rId48"/>
    <p:sldId id="1146" r:id="rId49"/>
    <p:sldId id="1147" r:id="rId50"/>
    <p:sldId id="1148" r:id="rId51"/>
    <p:sldId id="1149" r:id="rId52"/>
    <p:sldId id="1150" r:id="rId53"/>
    <p:sldId id="1151" r:id="rId54"/>
    <p:sldId id="1152" r:id="rId55"/>
    <p:sldId id="1153" r:id="rId56"/>
    <p:sldId id="1154" r:id="rId57"/>
    <p:sldId id="1155" r:id="rId58"/>
    <p:sldId id="1439" r:id="rId59"/>
    <p:sldId id="1156" r:id="rId60"/>
    <p:sldId id="1157" r:id="rId61"/>
    <p:sldId id="1158" r:id="rId62"/>
    <p:sldId id="1159" r:id="rId63"/>
    <p:sldId id="1160" r:id="rId64"/>
    <p:sldId id="1161" r:id="rId65"/>
    <p:sldId id="1162" r:id="rId66"/>
    <p:sldId id="1164" r:id="rId67"/>
    <p:sldId id="1165" r:id="rId68"/>
    <p:sldId id="1166" r:id="rId69"/>
    <p:sldId id="1167" r:id="rId70"/>
    <p:sldId id="1168" r:id="rId71"/>
    <p:sldId id="1169" r:id="rId72"/>
    <p:sldId id="1170" r:id="rId73"/>
    <p:sldId id="1171" r:id="rId74"/>
    <p:sldId id="1172" r:id="rId75"/>
    <p:sldId id="1173" r:id="rId76"/>
    <p:sldId id="1174" r:id="rId77"/>
    <p:sldId id="1175" r:id="rId78"/>
    <p:sldId id="1176" r:id="rId79"/>
    <p:sldId id="1177" r:id="rId80"/>
    <p:sldId id="1178" r:id="rId81"/>
    <p:sldId id="1179" r:id="rId82"/>
    <p:sldId id="1180" r:id="rId83"/>
    <p:sldId id="1181" r:id="rId84"/>
    <p:sldId id="1182" r:id="rId85"/>
    <p:sldId id="1183" r:id="rId86"/>
    <p:sldId id="1184" r:id="rId87"/>
    <p:sldId id="1185" r:id="rId88"/>
    <p:sldId id="1186" r:id="rId89"/>
    <p:sldId id="1187" r:id="rId90"/>
    <p:sldId id="1188" r:id="rId91"/>
    <p:sldId id="1189" r:id="rId92"/>
    <p:sldId id="1190" r:id="rId93"/>
    <p:sldId id="1191" r:id="rId94"/>
    <p:sldId id="1192" r:id="rId95"/>
    <p:sldId id="1193" r:id="rId96"/>
    <p:sldId id="1194" r:id="rId97"/>
    <p:sldId id="1195" r:id="rId98"/>
    <p:sldId id="1196" r:id="rId99"/>
    <p:sldId id="1197" r:id="rId100"/>
    <p:sldId id="1198" r:id="rId101"/>
    <p:sldId id="1199" r:id="rId102"/>
    <p:sldId id="1200" r:id="rId103"/>
    <p:sldId id="1201" r:id="rId104"/>
    <p:sldId id="1202" r:id="rId105"/>
    <p:sldId id="1203" r:id="rId106"/>
    <p:sldId id="1204" r:id="rId107"/>
    <p:sldId id="1205" r:id="rId108"/>
    <p:sldId id="1206" r:id="rId109"/>
    <p:sldId id="1207" r:id="rId110"/>
    <p:sldId id="1208" r:id="rId111"/>
    <p:sldId id="1440" r:id="rId112"/>
    <p:sldId id="1209" r:id="rId113"/>
    <p:sldId id="1210" r:id="rId114"/>
    <p:sldId id="1211" r:id="rId115"/>
    <p:sldId id="1212" r:id="rId116"/>
    <p:sldId id="1213" r:id="rId117"/>
    <p:sldId id="1214" r:id="rId118"/>
    <p:sldId id="1215" r:id="rId119"/>
    <p:sldId id="1216" r:id="rId120"/>
    <p:sldId id="1217" r:id="rId121"/>
    <p:sldId id="1218" r:id="rId122"/>
    <p:sldId id="1219" r:id="rId123"/>
    <p:sldId id="1220" r:id="rId124"/>
    <p:sldId id="1221" r:id="rId125"/>
    <p:sldId id="1222" r:id="rId126"/>
    <p:sldId id="1223" r:id="rId127"/>
    <p:sldId id="1224" r:id="rId128"/>
    <p:sldId id="1225" r:id="rId129"/>
    <p:sldId id="1226" r:id="rId130"/>
    <p:sldId id="1227" r:id="rId131"/>
    <p:sldId id="1228" r:id="rId132"/>
    <p:sldId id="1229" r:id="rId133"/>
    <p:sldId id="1230" r:id="rId134"/>
    <p:sldId id="1231" r:id="rId135"/>
    <p:sldId id="1232" r:id="rId136"/>
    <p:sldId id="1233" r:id="rId137"/>
    <p:sldId id="1234" r:id="rId138"/>
    <p:sldId id="1235" r:id="rId139"/>
    <p:sldId id="1236" r:id="rId140"/>
    <p:sldId id="1237" r:id="rId141"/>
    <p:sldId id="1238" r:id="rId142"/>
    <p:sldId id="1239" r:id="rId143"/>
    <p:sldId id="1240" r:id="rId144"/>
    <p:sldId id="1241" r:id="rId145"/>
    <p:sldId id="1242" r:id="rId146"/>
    <p:sldId id="1243" r:id="rId147"/>
    <p:sldId id="1244" r:id="rId148"/>
    <p:sldId id="1245" r:id="rId149"/>
    <p:sldId id="1246" r:id="rId150"/>
    <p:sldId id="1247" r:id="rId151"/>
    <p:sldId id="1248" r:id="rId152"/>
    <p:sldId id="1249" r:id="rId153"/>
    <p:sldId id="1250" r:id="rId154"/>
    <p:sldId id="1251" r:id="rId155"/>
    <p:sldId id="1252" r:id="rId156"/>
    <p:sldId id="1253" r:id="rId157"/>
    <p:sldId id="1254" r:id="rId158"/>
    <p:sldId id="1255" r:id="rId159"/>
    <p:sldId id="1256" r:id="rId160"/>
    <p:sldId id="1257" r:id="rId161"/>
    <p:sldId id="1258" r:id="rId162"/>
    <p:sldId id="1259" r:id="rId163"/>
    <p:sldId id="1260" r:id="rId164"/>
    <p:sldId id="1261" r:id="rId165"/>
    <p:sldId id="1262" r:id="rId166"/>
    <p:sldId id="1263" r:id="rId167"/>
    <p:sldId id="1264" r:id="rId168"/>
    <p:sldId id="1265" r:id="rId169"/>
    <p:sldId id="1266" r:id="rId170"/>
    <p:sldId id="1267" r:id="rId171"/>
    <p:sldId id="1268" r:id="rId172"/>
    <p:sldId id="1269" r:id="rId173"/>
    <p:sldId id="1270" r:id="rId174"/>
    <p:sldId id="1271" r:id="rId175"/>
    <p:sldId id="1272" r:id="rId176"/>
    <p:sldId id="1273" r:id="rId177"/>
    <p:sldId id="1274" r:id="rId178"/>
    <p:sldId id="1275" r:id="rId179"/>
    <p:sldId id="1276" r:id="rId180"/>
    <p:sldId id="1277" r:id="rId181"/>
    <p:sldId id="1278" r:id="rId182"/>
    <p:sldId id="1279" r:id="rId183"/>
    <p:sldId id="1280" r:id="rId184"/>
    <p:sldId id="1281" r:id="rId185"/>
    <p:sldId id="1282" r:id="rId186"/>
    <p:sldId id="1283" r:id="rId187"/>
    <p:sldId id="1284" r:id="rId188"/>
    <p:sldId id="1285" r:id="rId189"/>
    <p:sldId id="1441" r:id="rId190"/>
    <p:sldId id="1286" r:id="rId191"/>
    <p:sldId id="1287" r:id="rId192"/>
    <p:sldId id="1288" r:id="rId193"/>
    <p:sldId id="1289" r:id="rId194"/>
    <p:sldId id="1290" r:id="rId195"/>
    <p:sldId id="1291" r:id="rId196"/>
    <p:sldId id="1292" r:id="rId197"/>
    <p:sldId id="1293" r:id="rId198"/>
    <p:sldId id="1294" r:id="rId199"/>
    <p:sldId id="1295" r:id="rId200"/>
    <p:sldId id="1296" r:id="rId201"/>
    <p:sldId id="1297" r:id="rId202"/>
    <p:sldId id="1298" r:id="rId203"/>
    <p:sldId id="1299" r:id="rId204"/>
    <p:sldId id="1300" r:id="rId205"/>
    <p:sldId id="1301" r:id="rId206"/>
    <p:sldId id="1302" r:id="rId207"/>
    <p:sldId id="1303" r:id="rId208"/>
    <p:sldId id="1304" r:id="rId209"/>
    <p:sldId id="1305" r:id="rId210"/>
    <p:sldId id="1306" r:id="rId211"/>
    <p:sldId id="1307" r:id="rId212"/>
    <p:sldId id="1308" r:id="rId213"/>
    <p:sldId id="1309" r:id="rId214"/>
    <p:sldId id="1310" r:id="rId215"/>
    <p:sldId id="1311" r:id="rId216"/>
    <p:sldId id="1312" r:id="rId217"/>
    <p:sldId id="1313" r:id="rId218"/>
    <p:sldId id="1314" r:id="rId219"/>
    <p:sldId id="1315" r:id="rId220"/>
    <p:sldId id="1316" r:id="rId221"/>
    <p:sldId id="1317" r:id="rId222"/>
    <p:sldId id="1318" r:id="rId223"/>
    <p:sldId id="1319" r:id="rId224"/>
    <p:sldId id="1320" r:id="rId225"/>
    <p:sldId id="1321" r:id="rId226"/>
    <p:sldId id="1322" r:id="rId227"/>
    <p:sldId id="1323" r:id="rId228"/>
    <p:sldId id="1324" r:id="rId229"/>
    <p:sldId id="1325" r:id="rId230"/>
    <p:sldId id="1326" r:id="rId231"/>
    <p:sldId id="1327" r:id="rId232"/>
    <p:sldId id="1328" r:id="rId233"/>
    <p:sldId id="1329" r:id="rId234"/>
    <p:sldId id="1330" r:id="rId235"/>
    <p:sldId id="1331" r:id="rId236"/>
    <p:sldId id="1332" r:id="rId237"/>
    <p:sldId id="1333" r:id="rId238"/>
    <p:sldId id="1334" r:id="rId239"/>
    <p:sldId id="1335" r:id="rId240"/>
    <p:sldId id="1336" r:id="rId241"/>
    <p:sldId id="1337" r:id="rId242"/>
    <p:sldId id="1338" r:id="rId243"/>
    <p:sldId id="1339" r:id="rId244"/>
    <p:sldId id="1340" r:id="rId245"/>
    <p:sldId id="1341" r:id="rId246"/>
    <p:sldId id="1342" r:id="rId247"/>
    <p:sldId id="1343" r:id="rId248"/>
    <p:sldId id="1344" r:id="rId249"/>
    <p:sldId id="1345" r:id="rId250"/>
    <p:sldId id="1346" r:id="rId251"/>
    <p:sldId id="1347" r:id="rId252"/>
    <p:sldId id="1348" r:id="rId253"/>
    <p:sldId id="1349" r:id="rId254"/>
    <p:sldId id="1350" r:id="rId255"/>
    <p:sldId id="1351" r:id="rId256"/>
    <p:sldId id="1352" r:id="rId257"/>
    <p:sldId id="1353" r:id="rId258"/>
    <p:sldId id="1354" r:id="rId259"/>
    <p:sldId id="1355" r:id="rId260"/>
    <p:sldId id="1356" r:id="rId261"/>
    <p:sldId id="1357" r:id="rId262"/>
    <p:sldId id="1358" r:id="rId263"/>
    <p:sldId id="1359" r:id="rId264"/>
    <p:sldId id="1360" r:id="rId265"/>
    <p:sldId id="1361" r:id="rId266"/>
    <p:sldId id="1362" r:id="rId267"/>
    <p:sldId id="1363" r:id="rId268"/>
    <p:sldId id="1364" r:id="rId269"/>
    <p:sldId id="1365" r:id="rId270"/>
    <p:sldId id="1366" r:id="rId271"/>
    <p:sldId id="1367" r:id="rId272"/>
    <p:sldId id="1368" r:id="rId273"/>
    <p:sldId id="1369" r:id="rId274"/>
    <p:sldId id="1370" r:id="rId275"/>
    <p:sldId id="1371" r:id="rId276"/>
    <p:sldId id="1372" r:id="rId277"/>
    <p:sldId id="1373" r:id="rId278"/>
    <p:sldId id="1374" r:id="rId279"/>
    <p:sldId id="1442" r:id="rId280"/>
    <p:sldId id="1375" r:id="rId281"/>
    <p:sldId id="1376" r:id="rId282"/>
    <p:sldId id="1377" r:id="rId283"/>
    <p:sldId id="1378" r:id="rId284"/>
    <p:sldId id="1379" r:id="rId285"/>
    <p:sldId id="1380" r:id="rId286"/>
    <p:sldId id="1381" r:id="rId287"/>
    <p:sldId id="1382" r:id="rId288"/>
    <p:sldId id="1383" r:id="rId289"/>
    <p:sldId id="1384" r:id="rId290"/>
    <p:sldId id="1385" r:id="rId291"/>
    <p:sldId id="1386" r:id="rId292"/>
    <p:sldId id="1387" r:id="rId293"/>
    <p:sldId id="1388" r:id="rId294"/>
    <p:sldId id="1389" r:id="rId295"/>
    <p:sldId id="1390" r:id="rId296"/>
    <p:sldId id="1391" r:id="rId297"/>
    <p:sldId id="1392" r:id="rId298"/>
    <p:sldId id="1393" r:id="rId299"/>
    <p:sldId id="1394" r:id="rId300"/>
    <p:sldId id="1395" r:id="rId301"/>
    <p:sldId id="1396" r:id="rId302"/>
    <p:sldId id="1397" r:id="rId303"/>
    <p:sldId id="1398" r:id="rId304"/>
    <p:sldId id="1399" r:id="rId305"/>
    <p:sldId id="1400" r:id="rId306"/>
    <p:sldId id="1401" r:id="rId307"/>
    <p:sldId id="1402" r:id="rId308"/>
    <p:sldId id="1403" r:id="rId309"/>
    <p:sldId id="1404" r:id="rId310"/>
    <p:sldId id="1405" r:id="rId311"/>
    <p:sldId id="1406" r:id="rId312"/>
    <p:sldId id="1407" r:id="rId313"/>
    <p:sldId id="1408" r:id="rId314"/>
    <p:sldId id="1409" r:id="rId315"/>
    <p:sldId id="1410" r:id="rId316"/>
    <p:sldId id="1411" r:id="rId317"/>
    <p:sldId id="1412" r:id="rId318"/>
    <p:sldId id="1413" r:id="rId319"/>
    <p:sldId id="1414" r:id="rId320"/>
    <p:sldId id="1415" r:id="rId321"/>
    <p:sldId id="1416" r:id="rId322"/>
    <p:sldId id="1417" r:id="rId323"/>
    <p:sldId id="1418" r:id="rId324"/>
    <p:sldId id="1419" r:id="rId325"/>
    <p:sldId id="1420" r:id="rId326"/>
    <p:sldId id="1421" r:id="rId327"/>
    <p:sldId id="1422" r:id="rId328"/>
    <p:sldId id="1423" r:id="rId329"/>
    <p:sldId id="1424" r:id="rId330"/>
    <p:sldId id="1425" r:id="rId331"/>
    <p:sldId id="1426" r:id="rId332"/>
    <p:sldId id="1427" r:id="rId333"/>
    <p:sldId id="1428" r:id="rId334"/>
    <p:sldId id="1429" r:id="rId335"/>
    <p:sldId id="1430" r:id="rId336"/>
    <p:sldId id="1431" r:id="rId337"/>
    <p:sldId id="1432" r:id="rId338"/>
    <p:sldId id="1433" r:id="rId339"/>
    <p:sldId id="1434" r:id="rId340"/>
    <p:sldId id="1435" r:id="rId341"/>
    <p:sldId id="1436" r:id="rId342"/>
    <p:sldId id="1437" r:id="rId343"/>
    <p:sldId id="876" r:id="rId344"/>
    <p:sldId id="1450" r:id="rId345"/>
    <p:sldId id="1446" r:id="rId346"/>
    <p:sldId id="1444" r:id="rId347"/>
    <p:sldId id="1445" r:id="rId348"/>
    <p:sldId id="1448" r:id="rId349"/>
    <p:sldId id="1447" r:id="rId350"/>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357C"/>
    <a:srgbClr val="132584"/>
    <a:srgbClr val="133984"/>
    <a:srgbClr val="00FF00"/>
    <a:srgbClr val="FFFF00"/>
    <a:srgbClr val="DDDDDD"/>
    <a:srgbClr val="93052E"/>
    <a:srgbClr val="922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7168" autoAdjust="0"/>
  </p:normalViewPr>
  <p:slideViewPr>
    <p:cSldViewPr snapToObjects="1">
      <p:cViewPr varScale="1">
        <p:scale>
          <a:sx n="89" d="100"/>
          <a:sy n="89" d="100"/>
        </p:scale>
        <p:origin x="1310" y="72"/>
      </p:cViewPr>
      <p:guideLst>
        <p:guide orient="horz" pos="2352"/>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75" d="100"/>
          <a:sy n="75" d="100"/>
        </p:scale>
        <p:origin x="-912"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notesMaster" Target="notesMasters/notesMaster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handoutMaster" Target="handoutMasters/handout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s>
</file>

<file path=ppt/_rels/viewProps.xml.rels><?xml version="1.0" encoding="UTF-8" standalone="yes"?>
<Relationships xmlns="http://schemas.openxmlformats.org/package/2006/relationships"><Relationship Id="rId8" Type="http://schemas.openxmlformats.org/officeDocument/2006/relationships/slide" Target="slides/slide242.xml"/><Relationship Id="rId3" Type="http://schemas.openxmlformats.org/officeDocument/2006/relationships/slide" Target="slides/slide69.xml"/><Relationship Id="rId7" Type="http://schemas.openxmlformats.org/officeDocument/2006/relationships/slide" Target="slides/slide241.xml"/><Relationship Id="rId2" Type="http://schemas.openxmlformats.org/officeDocument/2006/relationships/slide" Target="slides/slide68.xml"/><Relationship Id="rId1" Type="http://schemas.openxmlformats.org/officeDocument/2006/relationships/slide" Target="slides/slide67.xml"/><Relationship Id="rId6" Type="http://schemas.openxmlformats.org/officeDocument/2006/relationships/slide" Target="slides/slide236.xml"/><Relationship Id="rId5" Type="http://schemas.openxmlformats.org/officeDocument/2006/relationships/slide" Target="slides/slide233.xml"/><Relationship Id="rId10" Type="http://schemas.openxmlformats.org/officeDocument/2006/relationships/slide" Target="slides/slide260.xml"/><Relationship Id="rId4" Type="http://schemas.openxmlformats.org/officeDocument/2006/relationships/slide" Target="slides/slide231.xml"/><Relationship Id="rId9" Type="http://schemas.openxmlformats.org/officeDocument/2006/relationships/slide" Target="slides/slide25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Cambria" panose="02040503050406030204" pitchFamily="18" charset="0"/>
              <a:ea typeface="+mn-ea"/>
              <a:cs typeface="+mn-cs"/>
            </a:defRPr>
          </a:pPr>
          <a:endParaRPr lang="zh-CN"/>
        </a:p>
      </c:txPr>
    </c:title>
    <c:autoTitleDeleted val="0"/>
    <c:plotArea>
      <c:layout/>
      <c:pieChart>
        <c:varyColors val="1"/>
        <c:ser>
          <c:idx val="0"/>
          <c:order val="0"/>
          <c:tx>
            <c:strRef>
              <c:f>Sheet1!$B$1</c:f>
              <c:strCache>
                <c:ptCount val="1"/>
                <c:pt idx="0">
                  <c:v>Final Score</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DEF6-4217-96A1-62A6B66D4330}"/>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DEF6-4217-96A1-62A6B66D4330}"/>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5-DEF6-4217-96A1-62A6B66D43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EF6-4217-96A1-62A6B66D4330}"/>
              </c:ext>
            </c:extLst>
          </c:dPt>
          <c:dLbls>
            <c:dLbl>
              <c:idx val="0"/>
              <c:layout>
                <c:manualLayout>
                  <c:x val="-0.14562958902289128"/>
                  <c:y val="0.1130005281352026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F6-4217-96A1-62A6B66D4330}"/>
                </c:ext>
              </c:extLst>
            </c:dLbl>
            <c:dLbl>
              <c:idx val="1"/>
              <c:layout>
                <c:manualLayout>
                  <c:x val="0.13161616665005482"/>
                  <c:y val="-0.21272877856731334"/>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F6-4217-96A1-62A6B66D4330}"/>
                </c:ext>
              </c:extLst>
            </c:dLbl>
            <c:dLbl>
              <c:idx val="2"/>
              <c:layout>
                <c:manualLayout>
                  <c:x val="0.11396923485830095"/>
                  <c:y val="0.1612932110620318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EF6-4217-96A1-62A6B66D4330}"/>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Final Exam</c:v>
                </c:pt>
                <c:pt idx="1">
                  <c:v>Assignments</c:v>
                </c:pt>
                <c:pt idx="2">
                  <c:v>Project</c:v>
                </c:pt>
              </c:strCache>
            </c:strRef>
          </c:cat>
          <c:val>
            <c:numRef>
              <c:f>Sheet1!$B$2:$B$5</c:f>
              <c:numCache>
                <c:formatCode>General</c:formatCode>
                <c:ptCount val="4"/>
                <c:pt idx="0">
                  <c:v>4</c:v>
                </c:pt>
                <c:pt idx="1">
                  <c:v>4</c:v>
                </c:pt>
                <c:pt idx="2">
                  <c:v>2</c:v>
                </c:pt>
              </c:numCache>
            </c:numRef>
          </c:val>
          <c:extLst>
            <c:ext xmlns:c16="http://schemas.microsoft.com/office/drawing/2014/chart" uri="{C3380CC4-5D6E-409C-BE32-E72D297353CC}">
              <c16:uniqueId val="{00000008-DEF6-4217-96A1-62A6B66D433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egendEntry>
        <c:idx val="3"/>
        <c:delete val="1"/>
      </c:legendEntry>
      <c:layout>
        <c:manualLayout>
          <c:xMode val="edge"/>
          <c:yMode val="edge"/>
          <c:x val="5.2482414698162727E-2"/>
          <c:y val="0.92295194415131099"/>
          <c:w val="0.9"/>
          <c:h val="7.70479642788553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8EAE1928-9D4C-49B6-AAF6-367633392B04}" type="slidenum">
              <a:rPr lang="en-US" altLang="zh-CN"/>
              <a:pPr>
                <a:defRPr/>
              </a:pPr>
              <a:t>‹#›</a:t>
            </a:fld>
            <a:endParaRPr lang="en-US" altLang="zh-CN"/>
          </a:p>
        </p:txBody>
      </p:sp>
    </p:spTree>
    <p:extLst>
      <p:ext uri="{BB962C8B-B14F-4D97-AF65-F5344CB8AC3E}">
        <p14:creationId xmlns:p14="http://schemas.microsoft.com/office/powerpoint/2010/main" val="33162712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11:34.501"/>
    </inkml:context>
    <inkml:brush xml:id="br0">
      <inkml:brushProperty name="width" value="0.05292" units="cm"/>
      <inkml:brushProperty name="height" value="0.05292" units="cm"/>
      <inkml:brushProperty name="color" value="#FF0000"/>
    </inkml:brush>
  </inkml:definitions>
  <inkml:trace contextRef="#ctx0" brushRef="#br0">3254 10707 857 0,'0'0'272'0,"0"0"-69"16,0 0-1-16,0 0-55 16,0 0-77-16,0 0-41 15,13-19 13-15,7 9 2 0,5 0-13 16,2 4-14-1,-1 1 0-15,3 4-6 0,-3 1-3 16,-1 0-7-16,-2 0 1 31,-6 1 5-31,-3 10-6 0,-8 3 10 0,-4 7 33 16,-2 10 42-1,0 7-6-15,-6 8-30 0,-14 4-21 16,-3-1-12-16,-1-4-6 31,2-6-2-31,-1-8 0 0,4-6-3 0,3-6-5 16,3-6 10-16,3-5 15 31,4-2 20-31,3-4-8 0,3-2-22 16,0 0-16-16,0 0-9 0,0 0-13 0,5 0-23 15,15-6 32 1,7-9 13-16,-1 0 9 0,3-1-8 15,-4 2 5-15,-3 1-4 32,-7 4-1-32,-3 3 0 0,-3 2 1 0,-5 0 4 15,-2 2-6-15,0 0-59 31,2-3-189-31,-2 1-297 0,2 1-548 0</inkml:trace>
  <inkml:trace contextRef="#ctx0" brushRef="#br0" timeOffset="402.0229">3634 10749 836 0,'0'0'262'0,"0"0"-74"15,0 0-24-15,0 0-54 16,0 0-47-16,3 117-20 31,8-84-16-31,0-6-5 0,2-3-12 0,-1-3-1 16,3-8-2-16,1 2-1 15,1-6-5 1,1 0 8-16,3-2-8 0,-2-6 7 16,-3-1-7-1,-1 0-1-15,-3-8 0 0,-3-10 0 0,-5-9 11 16,-4-2 5 15,0-6 47-31,-6-1 67 0,-15 1 4 0,-6 2-19 16,-2 1-43-1,-2 3-35-15,2 4-23 0,5 6-14 0,4 6-5 16,6 7-80-16,9 6-126 31,5 0-175-31,0 12-501 0</inkml:trace>
  <inkml:trace contextRef="#ctx0" brushRef="#br0" timeOffset="1029.0589">3915 10626 462 0,'0'0'308'0,"0"0"-58"16,0 0 10-16,0 0-70 31,0 0-72-31,0 0-40 0,0 0-22 0,58-69-28 15,-54 69-15 1,1 0-12-16,0 0 8 0,-3 14 9 0,-2 12 52 16,0 9-1-16,0 7-34 15,0 2-22-15,0-2-7 16,0-6-5-16,-2-4-1 15,-3-9 1 1,0-6 5-16,-1-4 2 0,2-7 5 16,-4-3 1-16,7 0-1 31,-4-2 6-31,5-1 6 0,0 0 0 0,0 0-25 15,0 0-13-15,0 0-24 16,9 0-1-16,6-10 37 0,6-4 1 16,-3 0 1-16,-1-2 0 31,-3 4 0-31,-1 0 7 0,-4 2-7 15,0 4-1-15,-2 2 1 16,-3 1 0-16,-2 3-1 0,-2 0 0 31,0 0 0-31,0 0-1 0,0 0-123 0,0 6-148 16,0 2-381-16</inkml:trace>
  <inkml:trace contextRef="#ctx0" brushRef="#br0" timeOffset="1891.1082">4210 10499 447 0,'0'0'312'16,"0"0"-87"-16,0 0 5 15,0 0-69 1,0 0-66-16,0 0-36 0,0 0-12 15,67-24-14-15,-47 23-8 16,-3 1 10 0,1 0 20-16,-3 0 11 0,-3 0 1 0,-3 0-11 15,-3 0-11 1,-2 1-8-1,1 15 20-15,-5 6 28 0,0 8-4 0,0 6-36 32,0 4-24-32,0-2-14 0,0 1-6 0,-7-7 7 15,-1-4-2 1,-1-4-6-16,-1-5-10 0,2-6-2 15,-3-3 11-15,1-2 0 16,4-4 0 0,-1 1 1-16,3-5 0 0,2 0 0 15,2 0-6-15,0 0-22 16,0 0-37-16,0 0-15 0,11-9 51 15,5-3 20-15,5-2 8 16,4-1-1-16,0-2 1 31,-1 1 1-31,1 0 0 0,-3 4 6 16,-2 0 17-16,-3 2 1 31,-3 4-2-31,-3 2 4 0,-3 2-2 0,-4 2-3 0,-2-2-5 16,-2 2-3 15,0 0-5-31,2 0-8 0,0 0 0 0,1 0-65 0,3 0-19 15,0 2-83 1,11 11-75 0,-5 2-125-16,2-5-512 0</inkml:trace>
  <inkml:trace contextRef="#ctx0" brushRef="#br0" timeOffset="2297.1314">4976 10766 557 0,'0'0'503'0,"0"0"-250"0,0 0 53 16,0 0-60 0,0 0-114-16,0 0-49 0,0 0-23 15,-7 0-23-15,7 0-9 31,0 0-7-31,0 0-14 0,0 0-5 0,-3 0-2 16,1 0-129 0,0-10-162-16,0 3-480 0</inkml:trace>
  <inkml:trace contextRef="#ctx0" brushRef="#br0" timeOffset="2804.1603">5036 10445 515 0,'0'0'321'0,"0"0"-29"0,0 0-13 16,0 0-84-16,0 0-83 16,0 0-45-16,0 0-17 15,-2 84 28-15,6-35-23 16,3-1-22-1,2 0-16-15,0-9-15 0,0-3 4 0,-1-13-6 16,-1-5 1-16,-3-8-1 31,-1-4 0-31,0-5-10 0,-3-1-97 0,0-6-104 16,0-11-170-1,0-3-569-15</inkml:trace>
  <inkml:trace contextRef="#ctx0" brushRef="#br0" timeOffset="3425.1959">5180 10353 479 0,'0'0'328'0,"0"0"-133"16,0 0-23-16,0 0-88 16,0 0-31-16,0 0 1 0,0 0 0 15,68-16-5 1,-55 16-5-1,-2 0-12-15,-2 0-8 0,2 0 0 0,-4 14 5 16,-1 9 28 0,-1 4 26-16,-5 7-19 0,0 6-32 15,0 0-13-15,0 1-11 31,0-5-8-31,-3-6-27 0,-1-6 4 0,-2-7-6 16,-1-2 13 15,1-5 10-31,-2-2 6 0,2-3 1 0,1 0 0 0,2-5 8 16,3 0-9-1,0 0-1-15,0 0-10 0,0 0-14 16,0 0 0-16,10-5 19 0,4-4 6 47,1-1 13-47,1-3 6 0,-1 3 10 0,-1 0 15 0,-1-2-2 47,1 4 7-47,-1 1-10 0,0-2-18 0,-2 5-16 0,2 2-5 0,6 2-110 0,-2 0-197 46,-3 0-422-46</inkml:trace>
  <inkml:trace contextRef="#ctx0" brushRef="#br0" timeOffset="3621.2071">5760 10600 150 0,'0'0'874'15,"0"0"-581"-15,0 0 207 0,0 0-182 16,0 0-144-16,0 0-104 31,0 0-64-31,0 3-6 0,0 1-207 0,0 1-362 16,-7-2-929-1</inkml:trace>
  <inkml:trace contextRef="#ctx0" brushRef="#br0" timeOffset="4576.2618">5903 10108 565 0,'0'0'225'15,"0"0"93"-15,0 0-56 32,0 0-88-32,0 0-56 0,0 0-22 0,0 0-9 15,120-4-26 1,-105 6-15-16,-3 9-2 0,-5 3 7 15,-6 4 22-15,-1 4 13 16,0 6-32 0,-11 2-27-16,-13 3-23 0,0-1-4 15,-5-2-65-15,4-7-23 16,8-7 17-16,1-8-2 15,9-4 9-15,3-4 30 32,4 0-6-32,0 0-39 0,0-4 22 0,2-8 36 0,9-2 15 15,5 0 4-15,-1 4-5 31,3 2-2-31,1 2 2 0,4 4 7 0,-3 2 7 16,-2 0 10 0,0 0 2-16,-5 4 0 0,1 8 0 15,-6-1 0-15,1 4 10 31,-4 3 5-15,-2 2-2-16,-3 2 2 0,0 0-9 0,0-2 1 0,-6 0 9 16,-7 0-13-1,-3 0 1 1,1-1-8-16,-3-4-6 0,3-2-2 0,-1-4-1 0,5-3-6 31,2-3-9-31,3-3-103 16,6 0-119-16,0-11-252 0,0-2-361 0</inkml:trace>
  <inkml:trace contextRef="#ctx0" brushRef="#br0" timeOffset="5028.2876">6194 10279 622 0,'0'0'366'16,"0"0"-17"-16,0 0-69 0,0 0-70 16,0 0-99-16,0 0-62 31,0 0-43-31,-24 24-6 0,27-6-8 0,5 4 8 15,1 0 0-15,2-2 0 16,-2-2 0 0,0-2 1-16,0-3 0 0,2-2-1 15,0-1-6 1,3-4-13-16,-1-2-13 0,0-2 1 15,1-2 3-15,1 0-4 16,3 0-3-16,-1-6-6 16,2-6 12-16,-1 2 11 15,-1-2 12 1,-3 0 5-16,-3 0 1 0,-5 2 0 15,-3-5 8-15,-3 4 38 32,0-5 19-32,0-1 3 0,-14 2-12 0,-4-5-10 0,-3-1-30 15,-2 3-15 16,1 3 1-31,2 4-1 0,9 5-1 0,-2 5-10 0,3 1-33 16,4 0-24 0,-3 6-94-1,5 7-175-15,1 1-471 0</inkml:trace>
  <inkml:trace contextRef="#ctx0" brushRef="#br0" timeOffset="7342.42">3982 11689 844 0,'0'0'204'0,"0"0"0"0,0 0-13 0,0 0-96 16,0 0-60-16,0 0-8 31,-13-123 0-31,23 97 5 0,7 4-2 0,3 4-3 15,2 7-19 1,4 6-7-16,1 5-1 0,2 0 1 16,-6 0-1-16,-6 12 1 15,-5 8 17 1,-6 4 12-16,-6 2 4 0,0 2-3 15,-4 0 2-15,-12-2-11 32,-3-3-10-32,0-5-5 0,1-3-1 0,3-5-6 0,3-3 0 15,3-3-38 1,5-3-13-16,4-1-9 0,0 2 0 15,0 1-7-15,0 0 5 32,0 3 41-32,11 2 14 15,-1 5 6-15,-1 1 1 0,3 4 1 0,-2 1 7 31,-2 6 22-31,1-1 11 0,1-2 0 0,-4 0 10 16,-2-5 6-16,1 0-12 31,-3-5-5-31,-2-4-11 16,0-3-7-16,0-4-9 0,0-1-9 31,0 0-4-31,0 0-191 0,0 0-216 0,0-1-738 0</inkml:trace>
  <inkml:trace contextRef="#ctx0" brushRef="#br0" timeOffset="7545.4316">4270 11707 842 0,'0'0'243'15,"0"0"-8"-15,0 0-63 32,0 0-118-32,0 0-42 0,0 0-11 0,0 0-1 0,40 26-165 15,-34-12-224 1,-2-3-499-16</inkml:trace>
  <inkml:trace contextRef="#ctx0" brushRef="#br0" timeOffset="7731.4422">4270 11707 345 0,'50'134'392'0,"-50"-134"-250"16,0 2 17-16,2 0-80 31,10 2-51-31,1 0-19 0,5 0-9 0,7 4-8 16,-3-2-219-16,-2-1-444 31</inkml:trace>
  <inkml:trace contextRef="#ctx0" brushRef="#br0" timeOffset="8123.4647">4457 11694 227 0,'0'0'321'15,"0"0"-147"-15,0 0-24 16,0 0-51-16,0 0-28 15,0 0-14 1,0 0-4-16,42 54 5 0,-24-33-13 0,-1-1-25 16,2 0-10-16,1-3-2 31,-3-2-8-31,4-7 1 0,-4-2-1 0,1-6 1 15,-5 0 2 1,-1 0 11-16,-1-8 26 0,-5-6-13 16,-4-3 5-16,-2 2 17 31,0-3 7-31,0 0 9 0,0 0 1 0,-6-1-17 15,-7 2-14-15,-3-1-4 16,-2-1-22-16,-2 3-1 16,2 4-8-16,5 6-20 15,2 3-50 1,9 3-67-16,2 0-66 0,0 0-166 15,15 0-13-15,3 0 22 0</inkml:trace>
  <inkml:trace contextRef="#ctx0" brushRef="#br0" timeOffset="8392.48">4702 11626 46 0,'0'0'182'0,"0"0"10"0,0 0 19 15,0 0-24-15,0 0-32 16,0 0-18-16,116 74-28 16,-101-60-28-16,3-2-30 15,-3 1-27 16,2-4-15-31,-2 0-8 0,1-5 0 0,-3-4 0 0,-3 0 14 16,-2-4 31 15,-2-14 20-31,-3-7 1 0,-1 0-2 0,-2-6-11 0,0 4-1 16,0 0-17-1,-7 6-10 1,-7 4-10-16,1 2-4 0,-3 8 0 0,-2 6-12 0,-1 1-28 31,-1 0-46-31,-2 17-87 0,3 3-155 0,9-3-368 16</inkml:trace>
  <inkml:trace contextRef="#ctx0" brushRef="#br0" timeOffset="8773.5018">5214 11597 517 0,'0'0'89'0,"0"0"74"16,0 0-47-1,0 0-57-15,0 0-8 0,0 0-5 16,0 0-7-16,58-77 3 31,-44 71-3-31,-3 0-4 0,-3 6-2 0,4 0-16 16,-1 0 12-1,3 2 13-15,-1 12 6 0,0 1-13 16,0-3-19-16,0-1-10 15,1-5-6-15,-3-6 0 16,0 0-29-16,1-14-104 0,-7-10-132 31,3 0-573-31</inkml:trace>
  <inkml:trace contextRef="#ctx0" brushRef="#br0" timeOffset="9191.5257">5731 11168 82 0,'0'0'736'0,"0"0"-521"16,0 0 67-16,0 0-61 15,0 0-122-15,0 0-42 16,0 0 16-16,18 135-22 16,-11-85-19-16,1-2-19 31,2-3-12-31,-4-5 5 0,3-6-4 0,-5-10 0 15,1-10-1-15,0-6 1 32,-3-6-2-32,-2-2-78 0,2-2-102 0,-2-14-125 0,0-1-306 0</inkml:trace>
  <inkml:trace contextRef="#ctx0" brushRef="#br0" timeOffset="9483.5425">5920 11115 350 0,'0'0'318'0,"0"0"-122"16,0 0 66-16,0 0-113 0,0 0-64 15,0 0 36 16,0 0-12-31,33 130-25 0,-25-79-30 0,1-1-20 0,-1-4-8 16,2-2 0 0,1-8 1-16,-5-11-10 0,-2-6-8 15,1-9-6-15,-5-3 4 31,0-7 9-31,0 0-16 0,0 0-33 0,0-11-154 16,0-5-295-16,0-1-402 16</inkml:trace>
  <inkml:trace contextRef="#ctx0" brushRef="#br0" timeOffset="9794.5602">6119 11159 864 0,'0'0'276'15,"0"0"10"-15,0 0-10 0,0 0-152 16,0 0-93-16,0 0-31 15,0 0-5 1,11 5 4-16,-6 10-152 0,2 1-170 16,-5-2-505-16</inkml:trace>
  <inkml:trace contextRef="#ctx0" brushRef="#br0" timeOffset="10020.5732">6157 11387 821 0,'0'0'286'0,"0"0"-6"0,0 0-78 16,0 0-142-16,0 0-60 15,0 0-10-15,0 0 10 16,16 0 0-16,1 0-100 15,-3 0-181-15,-5 3-515 32</inkml:trace>
  <inkml:trace contextRef="#ctx0" brushRef="#br0" timeOffset="10533.6025">6391 11147 611 0,'0'0'253'16,"0"0"24"-1,0 0-83-15,0 0-82 0,0 0-37 16,0 0-21-16,-10 110-23 16,22-84-21-16,1-2-9 0,5-2 1 15,0-4-1-15,2-3-1 31,0-4 2-31,-2-2-1 0,-2-4 0 0,-3-2 1 16,-3-3-1 0,0 0 1-1,-1-4-2-15,-3-14 11 0,-4-4-5 0,-2-6 3 16,0-1-3-1,0 2 2-15,-6 0 22 0,-9 10 26 16,-1 2 7-16,1 5-6 31,1 6-24-31,3 4-33 0,2 0 0 0,4 0-90 0,5 8-171 16,0 0-289-1,2-1-333-15</inkml:trace>
  <inkml:trace contextRef="#ctx0" brushRef="#br0" timeOffset="10944.626">6660 11121 530 0,'0'0'224'16,"0"0"-18"-1,0 0-35-15,0 0-102 0,0 0-3 16,0 0-16-16,0 0-22 0,60 118-22 15,-42-92-5 17,1-2 0-32,0-4 7 0,1-1 10 0,0-8-8 15,0 0 1 16,-2-5 4-31,0-6-8 0,-4 0 6 0,-2 0 5 0,-3-19 22 0,1-4 0 16,-6-6-14 15,-4-5 0-31,0-3 15 0,0-6-2 0,-2-2-10 0,-12 1-10 16,1 1-12-1,-1 5-7-15,3 8 1 0,3 9-1 16,-1 11 35-16,2 9 50 31,-2 1-32-31,0 1-53 0,-2 17-56 0,-7 23-154 0,4-8-153 16,-1 0-569 15</inkml:trace>
  <inkml:trace contextRef="#ctx0" brushRef="#br0" timeOffset="12119.6932">3824 12631 728 0,'0'0'236'0,"0"0"21"0,0 0-41 15,0 0-66 1,0 0-55-16,0 0-20 0,0 0-26 15,-36 18-45-15,34 4-4 16,0 4-1 0,2 2-5-16,0 3 4 0,0-2-4 0,15 1-4 31,5 1 1-31,3-5 1 0,4-2-1 0,2-6-13 15,-2-4-10 1,-4-6-12-16,0-8 16 0,-5 0 4 16,-5 0 8-16,-6-20 16 31,-3-6 7-31,-4-8 28 0,0-3 28 0,0-3 29 15,-11 4 15 1,-12 2 0 0,-6 0-13-16,-4 6-37 0,-5 2-20 0,1 2-28 31,4 8-8-31,6 4-1 0,8 9-22 15,11 3-89-15,8 18-123 0,0 13-161 32,2-1-495-32</inkml:trace>
  <inkml:trace contextRef="#ctx0" brushRef="#br0" timeOffset="12577.7194">4149 12828 472 0,'0'0'332'0,"0"0"-262"0,0 0 35 16,0 0 9-1,0 0-44-15,0 0-33 0,47 118 4 16,-44-94-18-16,1-4-8 31,-4-8 1-31,0-6 21 0,0-4 24 0,0-2 16 16,0 0 15-16,-5-8-52 15,-2-12-35 1,1-6-5-16,-1-4-6 0,5-5 5 16,2 2-1-1,0 0 1-15,0 7-1 0,0 6-4 16,9 5 5-16,-1 4-12 31,2 5 0-31,3 4 0 0,-2 2 11 0,5 0 2 16,-3 4 7 15,1 8 4-31,-3 5 0 0,-3-2-11 0,2 3-6 0,-4 4-81 0,-1-5-154 47,-1-3-333-47</inkml:trace>
  <inkml:trace contextRef="#ctx0" brushRef="#br0" timeOffset="13090.7488">4303 12457 388 0,'0'0'274'0,"0"0"-89"15,0 0 3 1,0 0-82-16,0 0-64 0,0 0 33 15,0 0 16-15,17 109 6 32,-5-66-11-32,-3-1-22 0,-1-2-16 0,0-4-19 15,0-4-13-15,1-4-15 16,0-7-1-16,0-8 0 15,2-5-1-15,0-4-6 16,1-4-22 0,-4 0-47-16,3 0-23 0,1-18-28 0,-4-6-39 15,3-3-53 1,-1-2 11-16,-2 2 30 0,1 4 106 15,-5 7 72-15,2 6 36 32,-2 6 97-32,-4 4 8 0,1 0-9 0,-1 0-15 15,3 6-10 1,-1 10 3-16,1 2-46 0,1 1-40 15,-2-4-15-15,0-1-9 16,-2-4-40-16,0-4-125 16,0-4-117-16,0-2-308 0</inkml:trace>
  <inkml:trace contextRef="#ctx0" brushRef="#br0" timeOffset="13244.7575">4523 12525 626 0,'0'0'270'0,"0"0"-58"0,0 0-77 15,0 0-135-15,0 0-197 16,0 0-148-16</inkml:trace>
  <inkml:trace contextRef="#ctx0" brushRef="#br0" timeOffset="13792.7889">4523 12525 25 0,'119'76'363'0,"-119"-68"-132"15,4 5-9 1,0 6-61-16,1 5-90 0,1 0-22 15,2 1 4 17,-4-6-14-32,0 0-7 0,-4-10 2 0,0-1 12 0,0-4 35 15,0-2 18 16,0-2-7-31,0 0-43 0,-4 0-17 0,2 0-13 0,0-2-19 16,2-12-16-16,0-4 1 31,0-4 3-31,0 0-1 0,4-3 0 0,5 4 6 0,1 1 5 16,1 4-6-1,1 2 6-15,0 4-5 0,-2 2 5 16,-1 3-11-16,0 4 5 31,0 1 6-31,2 0 1 0,3 0-1 0,1 0 2 16,3 10 0-16,0 0 1 31,2 2 8-31,-5 0-9 0,1-2 1 0,-3-4 0 16,-3 0 1-1,-2-2-2 1,-1-2-72-16,-3-2-114 0,6 0-97 0,-2 0-94 0,-1 0-117 47</inkml:trace>
  <inkml:trace contextRef="#ctx0" brushRef="#br0" timeOffset="14273.8164">5012 12578 196 0,'0'0'204'0,"0"0"37"0,0 0-32 15,0 0-41-15,0 0-24 16,0 0-28-1,0 0-7-15,46-57-37 0,-39 40-21 0,-5 3-19 16,3-1-13 0,-5 2-7-16,0 1-11 0,0 2 12 15,0 3 3-15,0 1 8 16,-7 0-11-16,-4 3-2 15,0 3-3-15,0 0 12 0,-1 0-7 32,1 13 0-32,0 0-12 0,2 5-1 0,3 1 0 15,-1 1 0 1,5 1-1-16,2 1-6 0,0 0-3 15,0 1 1-15,9-1 8 32,1-5 1-32,4 0-2 0,-1-3-5 0,3-4 6 15,-1-2 0 16,-1-6-2-31,1-2-3 0,4 0 6 0,-4 0-21 0,5-4-60 16,5-12-79 0,-6 2-157-16,0 2-510 0</inkml:trace>
  <inkml:trace contextRef="#ctx0" brushRef="#br0" timeOffset="15637.8945">5847 12087 378 0,'0'0'404'16,"0"0"-158"-1,0 0 3-15,0 0-65 0,0 0-122 16,0 0-49-16,-4 113-12 31,17-61 1-31,3-2-2 0,-3-5 1 0,3-9-1 16,-3-11 0-1,1-6-9-15,-1-10 3 0,-4-6-1 16,4-3 7-16,0 0 7 15,1-17 22 1,-1-11 6-16,-4-6-6 0,0-8 5 16,-7-2 14-16,-2-2 18 0,0 4 32 31,-11 2 29-31,-11 6-21 0,-1 5-34 15,-1 10-29-15,3 7-23 0,4 6-20 32,8 6-74-32,6 7-135 0,3 15-191 0,0 3-525 0</inkml:trace>
  <inkml:trace contextRef="#ctx0" brushRef="#br0" timeOffset="15864.9074">6152 12212 126 0,'0'0'847'0,"0"0"-614"0,0 0 67 32,0 0-102-32,0 0-126 0,0 0-50 0,7 114 0 15,7-63-3 1,1 5-6-16,1 4-7 0,-1 4-5 15,1-2 5-15,-3-9-6 32,-2-6-37-32,-4-14-79 0,-7-16-96 0,0-11-125 15,0-6-425-15</inkml:trace>
  <inkml:trace contextRef="#ctx0" brushRef="#br0" timeOffset="16113.9217">6103 12226 477 0,'0'0'241'0,"0"0"-34"16,0 0-28-16,0 0-60 15,0 0-43-15,0 0-3 31,0 0-17-31,101-20 10 0,-88 36 20 0,-2 3 10 16,-7 8 16 0,-4 2-7-16,0 4-37 0,0 1-26 15,-7-4-22-15,-5-2-20 16,3-6-86-1,-1-5-156-15,6-7-133 0,2-6-534 0</inkml:trace>
  <inkml:trace contextRef="#ctx0" brushRef="#br0" timeOffset="16502.9439">6335 12280 485 0,'0'0'113'0,"0"0"99"16,0 0-27-16,0 0-48 15,0 0-47-15,0 0 17 16,0 0-28-16,56-36-36 16,-50 24-14 15,-3 2-8-31,-3 0-1 0,0 1 12 0,0 0-9 0,-7 1-10 0,-5 2-11 31,-1-1 4-15,3 3-6-16,-2 4-1 0,-1 0-14 0,-1 0-4 0,1 15 10 31,-1 7 1-31,1 6 0 0,5 4 7 0,5-1 1 15,3 0 0-15,0-5 0 32,11-6 0-32,7-5 1 15,0-4-1-15,2-5 0 0,-1-6 1 0,0 0-1 31,5-2-25-31,-6-12-165 0,-2-2-352 16</inkml:trace>
  <inkml:trace contextRef="#ctx0" brushRef="#br0" timeOffset="16900.9667">6335 12280 565 0,'154'-130'252'0,"-152"138"-45"0,2 12 3 16,3 4-70-16,-1 4-73 15,2 0-31-15,-2-2-15 16,-2-6-11-16,-1-6-10 16,-1-6 8-1,-2-4-7-15,0-4 12 0,0 0 3 0,0 0 2 16,0-6 7-1,0-12-25-15,0-5-7 0,6-7 6 16,4-1 0-16,-1 0 0 31,1 4 0-31,2 0 0 0,-1 8 1 0,0 4 7 16,-2 5 17 15,2 6-7-31,-2 4-2 0,0 0-4 0,0 2 27 0,2 15 34 16,-2 4-6-1,-2 6-30-15,1-1-20 0,-3 0-16 16,1 2-83-16,2-8-174 31,-6-6-433-31</inkml:trace>
  <inkml:trace contextRef="#ctx0" brushRef="#br0" timeOffset="17704.0124">6992 11793 573 0,'0'0'380'16,"0"0"-161"0,0 0-36-16,0 0-83 0,12 126-39 15,5-74-36 1,1 2-15-16,0-1-3 15,-2-8-5-15,-3-4-2 0,-5-14-30 16,0-9-72 0,-8-15-74-16,0-3-59 0,0 0-139 0</inkml:trace>
  <inkml:trace contextRef="#ctx0" brushRef="#br0" timeOffset="18196.0408">7019 11794 97 0,'0'0'551'0,"0"0"-356"0,0 0 71 16,0 0-96-16,0 0-33 16,0 0-38-1,0 0-35-15,85-22 3 0,-77 22-16 16,0 15 32-1,-5 7 34-15,-3 3-14 0,0 7-26 0,-3 1-37 16,-11 1-19 0,-4-5-8-16,3-6-13 0,-1-5-7 15,5-6-23-15,4-8 8 31,5-2-1-31,2-2-47 0,0 0-40 16,0 0-16-16,11 0 82 0,4-6 34 31,3-1 9-31,-2-2 0 0,-1 1 0 0,2 2 1 16,-7 4-1-16,-3 0-6 31,1 2 7-31,-2 0 7 0,0 0 21 0,-2 0 10 16,1 12 32-1,-3 7 15-15,-2 0-3 0,0 8-26 0,0 1-24 16,-2 0-16-16,-7-1-9 31,1 0-7-31,0-8-98 0,4-4-63 0,4-8-35 16,0-7-76 15,0-1-116-31,0-17-232 0</inkml:trace>
  <inkml:trace contextRef="#ctx0" brushRef="#br0" timeOffset="18733.0714">7206 11925 385 0,'0'0'280'0,"0"0"-16"16,0 0-96-16,0 0-70 15,0 0 27-15,0 0-25 16,0 0-25 0,62 112-38-16,-43-90-24 0,-2-6-6 0,1-5-6 31,-3-8-1-31,-1-3 0 0,-1 0 6 0,-3-2 28 15,-4-16 1 1,-2-4-5-16,-4-4 1 0,0-2 10 16,0 0 38-16,-16 0 5 31,-5 2-25-31,-2 4-33 0,3 8-14 0,5 5-4 15,3 8-8 17,8 1-34-32,4 0-91 0,0 0-145 0,4 4-40 0,14 2-1 15,3-5 13 1,-4 1 46-16,3-2 125 0,-5 3 127 15,-1 3 0-15,1 2 127 0,-1 2 56 32,-1 4-13-32,1 4-11 0,1 0-8 0,-1-1-40 15,-1-2-23 16,3-3-31-31,-3-3-18 0,0-8-7 0,-1-1-3 0,0 0 19 16,-3-8 17 0,-1-14 1-16,-8-4-17 0,0-2 12 15,0-2 12-15,-8 1 2 31,-9 6-27-31,-1 5-14 16,3 5-19-16,-1 12-11 0,3 1-4 0,2 4-60 31,1 15-113-31,6 8-125 0,2-5-232 0,0-8-215 16</inkml:trace>
  <inkml:trace contextRef="#ctx0" brushRef="#br0" timeOffset="19033.0887">7530 11589 591 0,'0'0'315'0,"0"0"-16"0,0 0-7 16,0 0-148-16,0 0-96 15,0 0-7-15,0 0 35 0,25 144-12 16,-11-93-20-16,-1 2-18 16,1-3-7-1,-1-4-2-15,1-7 0 0,-5-5 13 16,-1-11-7-1,-3-6-12-15,0-10-10 0,-5-2-1 16,2-5-95-16,-2-6-152 31,0-13-153-31,0-2-304 0</inkml:trace>
  <inkml:trace contextRef="#ctx0" brushRef="#br0" timeOffset="19423.1108">7731 11690 111 0,'0'0'525'0,"0"0"-330"16,0 0 47-1,0 0-88-15,0 0-54 0,0 0-23 16,0 0-22-1,-30 121-5-15,19-93-8 0,2-3-6 16,0-4-11-16,0-5-9 16,5-3 2-16,1-6-2 15,1-3 3-15,0-3-2 16,2-1 2-1,0 0-1-15,0 0-5 0,0 0-8 0,0 0-5 16,0 0-12 0,9 0 12-16,6 0 16 0,5 0 3 15,3 0 5-15,2-4-7 31,-4-2-6-31,2 1-3 0,-2-3-2 0,-3 4-6 16,-1 0-71-16,-5 4-119 31,-4 0-180-31,-4 0-515 0</inkml:trace>
  <inkml:trace contextRef="#ctx0" brushRef="#br0" timeOffset="27183.5548">7698 9882 74 0,'0'0'138'0,"0"0"-113"16,0 0-25-1,0 0-101-15</inkml:trace>
  <inkml:trace contextRef="#ctx0" brushRef="#br0" timeOffset="27746.587">7698 9882 371 0,'9'0'368'0,"-9"0"-137"31,0 0-1-31,0 0-31 0,5 0-103 0,0 17-70 0,5 10-4 31,3 9 10-31,6 8-6 0,-1 4-13 0,-3-1 9 16,1-2-2-16,-3-9 11 31,-4-7 1-31,-2-11 7 0,-3-7-11 0,-4-4 15 15,0-5 6 1,0-2 1-16,0 0 1 0,0 0-14 16,0 0-37-16,0-2-3 31,0-27-214-31,0 4-281 0,-2-6-477 0</inkml:trace>
  <inkml:trace contextRef="#ctx0" brushRef="#br0" timeOffset="28387.6237">7995 9789 508 0,'0'0'285'0,"0"0"-53"0,0 0 10 31,0 0-64-31,0 0-85 0,0 0-59 0,0 0-20 16,-118 97-3 0,105-70 0-16,8-2-10 0,2-6-1 15,3-2-1-15,0-5-10 31,0 1 9-31,14-6-4 0,1 1-1 0,4-2 6 16,-2 0 1 0,6-2-1-16,1 0 1 0,-1 0 0 15,1 1 0-15,0-2 0 31,-3 2 0-31,-2 0 0 0,-3 1 1 0,-3 0-1 0,-3 0 0 16,-4 2 0 0,-4 3 3-16,-2 0 7 0,0 3 11 15,0 2 18 1,-2 3-13-1,-9 0-16-15,-1-1-8 0,2-1-1 0,-4-2 5 16,3-3-5 15,-2-3 1-15,-3-3-1-16,-1-6 0 0,1 0 0 0,-3 0-1 0,7-11 12 0,1-9 0 31,1-5-2-31,8-8-10 0,2-5 8 0,0-2 3 16,12-4 14 15,3 0-6-31,3 6-6 0,-1 1-1 0,-3 8-3 0,-3 4-8 0,-2 7 5 31,-2 7-6-31,0 0-55 0,-1 4-193 0,-2 2-423 16</inkml:trace>
  <inkml:trace contextRef="#ctx0" brushRef="#br0" timeOffset="29210.6708">8197 9843 188 0,'0'0'311'0,"0"0"-122"16,0 0-17-16,0 0-3 15,0 0-34-15,0 0 43 16,0 0-49-16,45 85-36 0,-30-51-27 15,4 0-23-15,-4-2-19 32,1-4-14-32,-5-8-10 0,0-3 1 0,-4-10 0 15,-3-3 0 1,-2-2-1-16,-2-2 1 0,3 0-1 15,-3 0 0-15,2-6-19 32,2-10 17-32,-2-8 1 0,0-2-6 0,4-2 0 15,-4 2 6-15,0 3 0 16,1 6-5-16,0 5 5 0,0 8-2 15,-1 2-9-15,2 2-2 32,6 0-5-32,-2 10 19 0,7 9 0 0,1 8 13 15,0 1-3 1,-2 0-4-16,-2-8-6 0,-3-4 0 15,1-8 0-15,-6-4-6 32,0-4 6-32,-2 0 26 0,-2-8 66 0,0-16 45 15,0-6-49 16,0-4-12-31,0-2-18 0,0 2-29 0,-6 8-13 0,2 5-14 16,2 9-2 0,2 6-24-16,0 6-109 15,0 0-126-15,0 11-267 0,0 3-475 0</inkml:trace>
  <inkml:trace contextRef="#ctx0" brushRef="#br0" timeOffset="29599.693">8608 9986 287 0,'0'0'290'16,"0"0"-57"-1,0 0 4-15,0 0-62 0,0 0-71 0,0 0-36 16,0 0-19-1,55-85-21-15,-55 76 1 0,0 0 16 16,0 4 45-16,0-4-37 31,-9 3-31-31,-6-1-11 0,-1 1-11 0,-1-1 0 16,3 6-9-1,1-1-7 1,3 2 0-16,2 0 4 0,3 6-2 0,2 10-5 31,3 5 7-31,0 8 11 0,0 1-12 0,6 0 13 16,4-2 16 15,2-4 3-31,1-2-1 0,-1-8-17 0,-1-2 2 0,-1-6-3 16,2-6 0-16,1 0-88 15,7 0-113 1,-4-16-122-1,0 3-248-15</inkml:trace>
  <inkml:trace contextRef="#ctx0" brushRef="#br0" timeOffset="29951.7132">8797 9962 100 0,'0'0'303'0,"0"0"16"15,0 0-68-15,0 0-59 31,0 0-31-31,0 0-39 0,0 0-23 0,69-88-27 16,-64 73-31-16,-1 2-20 16,-2 0-8-16,-2 4-3 15,0 0 6-15,0 1-3 16,-2 2-4-1,-11 2-9-15,-1 4-12 0,1 0-29 16,-3 0 2-16,3 15 3 16,0 2 14-16,3 4 10 15,2 5 6-15,3-1 5 0,5 2-9 31,0-4 8-31,0 2 2 0,11-2 1 16,2-6 9 0,1-5-4-16,0-2-5 0,-1-8 0 15,0-2 8-15,1 0-2 0,1-12-7 31,1-12-26-31,-1-4-92 0,1-16-146 0,-3 8-145 16,-3 5-224-16</inkml:trace>
  <inkml:trace contextRef="#ctx0" brushRef="#br0" timeOffset="30195.7271">8978 9611 365 0,'0'0'401'0,"0"0"-99"31,0 0-43-31,0 0-61 0,0 0-88 0,0 0-41 16,0 0 36-1,0 94 0-15,4-54-37 0,3 0-17 16,-3-1-26-16,2-6-16 15,0-3-9-15,0-8 1 16,-2-3-1-16,3-7-59 0,-3-2-83 31,8-3-121-31,-6-2-275 0,3-1-351 0</inkml:trace>
  <inkml:trace contextRef="#ctx0" brushRef="#br0" timeOffset="30622.7515">9190 9713 176 0,'0'0'550'0,"0"0"-258"0,0 0-79 0,0 0-71 0,0 0-83 16,0 0-40-16,0 0-12 15,-90 108-6-15,81-86-1 16,4-6 0-16,1-3 1 31,0-5 11-31,-1-2 22 0,3-2 14 0,0 0-7 16,0-2 3-16,2-2-5 31,0 3-39-31,0-2-7 0,6 0-5 0,10-1 12 15,2 3 28-15,4-3 1 16,0 0-6 0,0 0-11-16,1 0-2 0,-1-3-10 15,-2 2-52-15,-4 0-168 16,-5 1-527-1</inkml:trace>
  <inkml:trace contextRef="#ctx0" brushRef="#br0" timeOffset="36523.089">7989 10509 415 0,'0'0'226'0,"0"0"-66"0,0 0 7 16,0 0-17-16,0 0-52 31,0 0-41-31,-4 0-14 0,4 0 11 0,0 0-2 16,0 0 11-16,0 0-8 31,12 0-17-31,11-2 24 0,10-4 11 0,13-6-25 16,15-6 5-16,7-2 8 31,4-6-8-31,2-2-3 0,-3-4-10 0,-5-1 2 15,0 2-10 17,-4-1-17-32,-4 0-5 0,-3 3-2 0,-3 3-7 0,-5 4 6 0,-9 6-6 15,-5 3 0 16,-8 4 5-31,-10 4-6 0,-5 0 1 16,-4 3-1-16,-6 2-88 0,0 0-113 0,-18 0-153 0</inkml:trace>
  <inkml:trace contextRef="#ctx0" brushRef="#br0" timeOffset="37321.1346">8176 10556 133 0,'0'0'342'16,"0"0"-91"-1,0 0-71-15,0 0 24 0,0 0-81 16,0 0-65-16,0 0-33 15,-6 0-12 17,6 0 1-32,12 0 34 0,8 0 7 0,6 0 8 0,6-6-2 15,3-2-17 16,4-1 2-31,1 0-1 0,2-2-11 0,3-1-12 0,-3-2 1 16,3 2-4 15,-5-1-1-31,-3 0-11 0,-2 3 0 0,-3 0-6 0,-5 5 0 0,-3-1 0 16,-1 1 0 15,-6 4-1-31,-1-2 1 0,-3 3-1 0,-1 0 0 0,-3 0 0 16,-7 0-78-16,-2 0-104 31,0 0-486-31</inkml:trace>
  <inkml:trace contextRef="#ctx0" brushRef="#br0" timeOffset="40093.2929">6689 12528 185 0,'0'0'311'0,"0"0"-139"0,0 0-19 0,0 0-11 15,0 0-58 16,0 0-44-31,0 0-18 0,9 0-6 0,2 0 17 0,8 0 16 16,2-6-7-16,10 0-4 31,8-3 4-31,5 0-4 0,10 0-5 0,2-3-3 16,3-1-11-16,1-3-4 15,-2 2-2 1,-4-2-12-16,-10 2 7 0,-5 0-7 0,-10 5 1 16,-10 2 5 15,-7 3-6-31,-8 0 5 0,-2 2 6 0,-2 0-12 0,0-4-19 15,-6 0-229 17,-8 2-776-32</inkml:trace>
  <inkml:trace contextRef="#ctx0" brushRef="#br0" timeOffset="40987.3444">6767 12616 45 0,'0'0'228'0,"0"0"-55"16,0 0-3-16,0 0-46 15,0 0-24-15,0 0-22 0,0 0-20 32,-2 0-15-32,2 0-18 0,0 0-12 0,4 0 27 15,12 0 15 1,4 0 7-16,7 0-11 0,6-5-7 15,7 1-7-15,5-2 18 32,1 0-23-32,4 2-11 0,-4-3-10 0,-3 1 1 15,-6 3-6-15,-1-1-6 31,-3-1 1-31,-1 4 1 0,-3-2-1 0,-2 3 1 16,-3 0 6-16,-3 0-8 16,-6 0-6 15,-4 0-15-31,-6 0-45 0,-5 0-144 0,0 0-361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2:53.104"/>
    </inkml:context>
    <inkml:brush xml:id="br0">
      <inkml:brushProperty name="width" value="0.05292" units="cm"/>
      <inkml:brushProperty name="height" value="0.05292" units="cm"/>
      <inkml:brushProperty name="color" value="#FF0000"/>
    </inkml:brush>
  </inkml:definitions>
  <inkml:trace contextRef="#ctx0" brushRef="#br0">12092 5340 468 0,'0'0'168'0,"0"0"-32"0,0 0 23 0,0 0 9 15,0 0 24 1,0 0 0-16,-105-55-22 0,103 55-55 16,2 0-68-16,0 0-47 31,16 0-10-31,16 0 10 0,16 0 29 0,14 3-9 15,14 1 13 1,11-4 0-16,29 0 11 0,33 0-4 16,43-8 1-16,21-10 12 0,11-5 14 31,-8-3-12-31,-22 0-3 0,-7 2 1 15,-11 2 2-15,-9 8-14 0,-12 5-8 32,-7 4-11-32,-30 3-4 0,-22 0-8 15,-23-2-4-15,-3-2-5 0,9-6 0 31,15-1 0-31,9-10 0 0,-5-1 7 0,-5-6-7 16,-8 2 5 0,-9-3 3-16,-10 7-9 0,-10 3 0 15,-6 6-1-15,-11 4-24 16,-7 4-15-1,-10 7-24-15,-7 0-52 0,-15 22-124 16,-15 13-127-16,-20-2-575 0</inkml:trace>
  <inkml:trace contextRef="#ctx0" brushRef="#br0" timeOffset="2280.1305">6716 16573 175 0,'0'0'197'0,"0"0"-119"15,0 0-3-15,0 0 54 16,0 0-1-16,0 0-25 16,0 0-25-16,0 2-3 15,0 0 4-15,0-2-15 16,0 0-20-16,2 0-26 15,0 0-18 1,6 0-10-16,4 0-9 0,11 0 18 16,8 0-3-16,11 0 4 15,2 0 1 1,6 0 2-16,1-4-2 0,3-2 23 31,-1 2-14-31,0-4-2 0,3 1 0 0,0-4 6 0,-1 1 1 16,3-2-4-16,0-2 1 31,-2 0-5-31,2 0 2 0,-4 2 5 0,-6 2 4 15,-3 0-11 17,-3 2-7-32,0 0 0 0,-2 1 1 0,1 1 0 0,-1 0 8 15,1 1-7 1,-4-1 14-16,1-2-9 0,0 2 6 15,0 2-7-15,2 0-3 16,0-1 9 0,3 4 1-16,-1 1 0 0,0-2 11 15,-2 2-9-15,-2 0-5 31,-2-3 0-31,-3 3 3 0,-2-1-1 0,0 1 8 0,0 0 4 16,1-2 0 15,-1-1-6-31,2 2 2 0,1-2-8 0,1 2 1 0,2-2-4 16,0 2-9 15,-1-1 7-31,1 0-7 0,1 2 1 0,1 0 0 0,-2 0 1 16,3 0-1 15,-2 0 5-31,0 0-6 0,-2 5 1 0,-1 3 1 0,-1 1 6 15,-1-1-7 1,-2-2 0-16,0 2 0 0,3-2-1 16,-5-2 6-16,2 3-6 0,-2-5 0 31,-2 3-1-31,0-1 0 15,0 2 1-15,-3 0-1 0,0 2 1 32,-2 0 0-32,3 0 1 0,2 2 1 0,-2 0-1 0,3 0 0 15,1-2-1 16,2 2-1-31,0-3 0 0,3-1 0 0,2 3 0 0,-3-3 0 16,-1-2 1 0,0 2 0-1,-2 0 0-15,1 0 5 0,0 0-5 0,0-2-2 16,3 2 1-1,-5-2 1-15,2 2 0 0,-2-2-1 16,0 0 1-16,0 2 0 0,-2-3 1 47,2 1 0-47,2-2 5 0,-3-1-4 0,5 1-1 0,0 1-1 0,0-2 1 15,-2 0 0 1,0 2 5-16,0-1-6 0,-1 0 0 16,-5 3 0-16,0-1 1 31,-4 1-1-31,-1-3 0 0,-3 0 0 0,1 0 0 15,0 1 0-15,-2-3 0 0,1 0 0 32,3 1 0-32,-1-1 0 0,-2 0 1 0,-1 0 0 15,1 0-1 16,-1 0 1-31,-3 0 0 0,3 0-1 0,-1 0 0 0,2 0 7 16,-2-4-7 0,1 0 1-16,-3 0 0 15,1 1 1-15,-1-1-2 0,-6-10-82 16,2-1-175-1,-9 3-513-15</inkml:trace>
  <inkml:trace contextRef="#ctx0" brushRef="#br0" timeOffset="4069.2328">20017 10894 205 0,'0'0'231'0,"0"0"-93"15,0 0 1-15,0 0 7 16,-126 12-28-16,101-6 25 31,3 0-33-31,13-3 74 0,2-2-86 0,5 2-47 16,2-3-51-1,0 1 0-15,15 4-34 0,14-2 29 16,10 3 4-16,3-2 1 31,2-2 0-31,1 1-2 0,7-3-6 0,2 0 8 16,11 0 7 15,11-5 2-31,4-8 7 0,5-4-2 0,2 2-1 0,-2-2-1 0,0 3 4 15,-1 4 35 17,1 1-9-32,-4 0-20 0,4 6-9 0,-2-4-3 0,-2 5 1 31,0-2-11-31,4 2 1 0,0 0 8 15,-2 0-8-15,-1 2-1 0,0 0 1 16,-4 0 5 15,-4 8-6-31,-1 6 0 0,-4 2 0 0,-1 2 0 0,-4 1 1 16,-1 0-1 15,-5 0 0-31,-6-4 1 0,-4 1-1 0,-2-2 1 0,-3-1-1 16,-1-1 3-16,-5-2 2 15,0-2-4-15,-8-2-2 0,-3-5 1 16,-8-1-1-16,-3 0 0 31,-3 0 1-15,-6 0 6-16,-3 0-6 0,-3 0-83 0,0 0-70 0,-16 0-65 15,-8 0-557 1</inkml:trace>
  <inkml:trace contextRef="#ctx0" brushRef="#br0" timeOffset="7889.4513">15120 10751 469 0,'0'0'205'16,"0"0"-155"-16,0 0-24 31,16 119 29-31,-16-75 23 0,0 4 0 0,0 2 16 15,-5 2 15 1,-12 2-4-16,-6-3 4 0,-4 5-26 16,-6 0-28-16,-7 5-14 15,-9 0 11 1,-9 6-21-16,-9 0-9 0,-11-3 4 15,-11 2-14-15,-27 1-4 32,-29 2 8-32,-32 0-5 0,-22 2-3 0,-3-13 5 0,-8-6-13 15,9-16 7 1,3-10-7-16,13-13 7 15,29-13 2-15,18 0-9 0,31-22 2 16,22-6 4 15,21-1-6-31,10-5-9 0,-4-9-4 0,2-8 4 0,10-13 2 16,21-4-7 15,25-7-1-31,16-6-7 0,68-15 2 0,61-7-7 0,67 6-26 16,35 17 9 15,13 26 16-31,-23 20 2 0,-37 12 25 0,-22 7-5 0,-28 9 5 0,-30 6-8 15,-31 0 5 1,-24 9 4 0,-11 7 6-16,2 4-6 0,17 12-96 0,-9-2-132 31,-16-6-466-31</inkml:trace>
  <inkml:trace contextRef="#ctx0" brushRef="#br0" timeOffset="8828.5049">18114 11631 506 0,'0'0'310'0,"0"0"-166"0,0 0-40 31,-149 145 5-31,78-88 1 0,-33 7-19 0,-41 5-31 16,-45 4-27 15,-26-6-2-31,-14-20-11 0,5-18-10 0,18-20 0 0,5-9-10 16,13-5-5 15,12-23 5-31,17-15-2 0,35 1-12 0,36-2 8 15,27 4 4-15,17-4 1 0,4-12 1 32,8-28 0-32,23-37-9 0,29-35-4 0,64-16 1 15,43 5-8-15,35 22 19 16,7 35-7-1,9 22 7 1,13 20-9-16,12 16 9 0,10 14 0 0,-2 13-6 16,-12 15 5-1,-15 10 1-15,-23 6 0 0,-6 19-1 0,-12 4 2 16,-10 4 0-16,-21-3 1 31,-23-5 15-31,-22-2-4 0,-8 2 4 0,5 4 10 16,1 5 9-16,-2 7-6 31,-12-1-4-31,-12-1 5 0,-12 4-2 0,-10 0-5 0,-12-2-4 15,-4 1-3 17,-4 0-4-32,-23 2-12 0,-15 6-53 0,-50 39-91 0,6-12-113 31,-2 0-688-31</inkml:trace>
  <inkml:trace contextRef="#ctx0" brushRef="#br0" timeOffset="13906.7955">9820 9243 538 0,'0'0'289'0,"0"0"-176"31,0 0-47-31,0 0 28 0,0 0 22 0,0 0-28 15,0 0-37 1,-7 0-28-16,7 0-16 0,11 0-7 16,16 0 0-16,17-3 11 31,14-3 6-31,18-4 2 0,11-2 40 0,23-4 5 15,-4 0-17 17,3-2 1-32,1 2-20 0,-21 2-8 0,4 0-11 0,-13 3 5 0,-11 4-2 15,-15-1 10 1,-11 4 4-16,-12 2 5 0,-12-1-12 15,-5 2-3 1,-7 1-3 0,-5 0-11-16,-2 0 14 0,0 0 12 0,-21-7-28 15,-10 1-122 16,-6-1-542-31</inkml:trace>
  <inkml:trace contextRef="#ctx0" brushRef="#br0" timeOffset="14799.8465">9129 8065 358 0,'0'0'267'16,"0"0"-147"-16,0 0-20 16,0 0 30-16,0 0 3 15,0 0-45-15,0 0-50 0,11 2-26 31,4-2-11-31,12 0 31 0,10 0 20 0,15-6-11 16,13-2 2 0,11-2-2-16,28-7 16 0,33 2-15 15,30-3-10-15,-9 4 3 31,-34 6-16-31,-37 5 1 0,-28 3-2 16,5 0-17-16,5 0 9 0,3 0-8 31,-10 0 9-31,-13 3-2 0,-13 1 4 0,-10-3 0 16,-8-1 1 15,-10 3-3-31,-5-3-10 0,-1 0 9 0,-2 0-10 0,-11 0-54 16,-15-4-216-16,-8-8-1070 31</inkml:trace>
  <inkml:trace contextRef="#ctx0" brushRef="#br0" timeOffset="15810.9044">8110 6967 183 0,'0'0'217'0,"0"0"-134"32,0 0-18-32,0 0 3 0,0 0-19 0,0 0 26 15,0 0 16-15,73 0 13 31,-32 0 18-31,6 0-18 0,6 0-1 0,13-11-31 0,9-5 27 16,27-4-19 0,32-6-27-16,35 4-18 0,14 6-16 15,-7 7 2-15,-15 9-4 47,-26 0-8-47,-5 0-9 0,-23 0 1 0,-20-4 0 0,-23-1 0 0,-6 1 7 16,0-2-8-16,0 1 1 31,-5 4-1-31,-12 1 1 0,-14 0 9 0,-12 0-9 15,-4-3 0 17,-6 3 5-32,-3-2-6 0,-2-15-36 0,0 1-125 0,-15-7-336 0</inkml:trace>
  <inkml:trace contextRef="#ctx0" brushRef="#br0" timeOffset="16738.9575">8989 5642 62 0,'0'0'283'0,"0"0"-113"0,0 0 29 15,0 0-2-15,0 0-40 32,0 0-34-32,0 0-5 0,-27-3-30 0,27 3-26 15,0 0-28 1,0 0-20-16,0 0-14 0,10 0-6 15,19 0 6-15,21 0 0 32,17 0 45-32,20-4 16 0,29-11-2 0,24-1-19 0,23 4-12 15,4 4-5 16,-32 6-13-31,-32 2 2 0,-34 0-6 0,-11 0 5 0,5 0 1 16,3 0 1 0,3 0-7-16,-9 0 7 0,-10 0-5 15,-8 0 5-15,-7 0-6 31,-4 0 9-31,-3 0 0 0,-2-1-7 0,-3-6 3 16,-6 3-11-16,-1-2 7 31,-5-2-8-31,-7 2-65 0,-1 3-125 0,-3 3-333 0</inkml:trace>
  <inkml:trace contextRef="#ctx0" brushRef="#br0" timeOffset="23139.3235">5203 15384 75 0,'0'0'310'15,"0"0"-148"-15,0 0-68 16,0 0 13-16,0 0 41 16,0 0-21-16,0 0-9 15,-42 84-62 1,30-69-20-16,4 2-21 0,-4 1-4 15,3 2-9-15,1-1 11 0,-1 1-13 32,0 0 1-32,-2-1 0 0,-2 2 9 0,-1 1-9 15,-4 0 44 1,0 2-29-16,1 0 15 0,-6 3-24 15,1 2-7 1,-1 1 16 0,-3 3-16-16,-5-2 9 0,-5 3 9 0,-4-1 7 15,-2-3 1-15,-3-4-10 16,1-2 19-1,-1-2 9-15,1-2-8 0,-4-1-4 16,0 0-6-16,-6 2-1 16,-2-4-12-1,-4 3 3-15,0 0-1 0,-5 2-5 16,-4-2-10-16,-2 2 1 31,-1-2-1-31,-1-1 0 0,0-4 0 0,1 0-2 0,3 1 1 16,5-2-5 15,6 0 4-31,6-2 4 0,8-4-2 0,7-2 0 0,3-5-6 15,1-1 0-15,-2 0 6 32,-2 0 0-32,-3-1-13 15,-5-9 13-15,-3-2 0 0,-8-5-1 0,-2 2 1 31,-3-6-2-31,1 2-7 0,4-3 8 0,1-1 1 0,4 1 0 16,4 2 0 15,0 0 0-31,5 1 2 0,1-4-1 0,2 2 0 0,1-4-1 16,0 0-1 15,0-8-7-31,0-3 6 0,-2-6-7 0,-1-7 8 0,4-3-8 16,1-4 8-16,3 5-8 31,4 2 9-31,4 6 0 0,4 8 1 0,5 6-1 15,5 10 0-15,0 2 0 16,8 3 0 0,1 0 0-16,0-2-7 0,2-4-4 0,0-5 3 15,0-4-4 1,0-1 11-16,0-1-5 0,2 0-3 15,10 2 8-15,-2-3-9 32,8 3-2-32,4-1 2 0,5-3 3 0,2 2 5 15,0-1-5-15,2 1 7 31,-2 3 0-31,2 3-1 0,-2 0 1 0,5 3 0 16,-1 6 0-16,5 2 1 31,-1 4-1-31,6 3 0 0,1 3 0 0,8 1 0 16,4 3 0-16,6 0 0 31,7 0 0-31,6 0 1 0,2 0 1 0,-2-4-2 0,-1 0 2 16,-5-2-1 15,-4 2 0-31,-3-2 0 0,0 1 6 0,1 4-7 0,-3-2 0 15,2 1 0 17,1 1 0-32,-1-3 0 0,0-2 0 0,-2-2-1 0,-2-2 0 15,-4 0 1 16,-5 1 0-31,-2 2-2 0,-5-2 1 0,-1 4-1 0,-2 1 1 16,1 2 0-16,1-1 1 31,1 3 1-31,2 0-1 0,1 0 0 16,-3 0 0-16,3 0 0 0,-1 0 0 31,-2 0-1-31,1 0 1 0,-1-5-1 0,3-4-8 0,0 3 8 16,-3-1-1 15,3 1 2-31,-3 2 0 0,-4 0 0 0,0 1 6 0,-3 3-6 15,1 0 1 17,-2 0 0-32,1 0 1 0,0 0 0 0,0 0 8 0,-2 0-9 15,-4 0 6-15,0 0 2 31,-5 0-1-31,-3 0-6 0,1 4 9 0,-3 3-3 16,4 3-7 15,-1-1 8-31,1 4 3 0,-4 1-12 0,1-2 0 0,-4-3 7 0,-3 2-6 31,-6-3 10-31,-1-2-11 0,-3 2 2 0,-1 2 11 16,2 2 0-16,-1 4 2 31,-1 2 2-31,1 4-2 0,-1-1-9 0,2 0-6 16,0 3 9-16,1-2-9 31,-1 0 1-31,0 0 9 0,-4-1-10 0,0-3 1 16,0 1 9-16,0 1 5 31,-4 3 7-31,-9-2-5 0,-3 2 8 0,-1-3-3 15,3 0 0-15,1-4-3 32,2-2 0-32,1-3-19 0,2 2 1 0,3-5-1 0,1 0 0 15,2-4 1 16,0 1 0-31,0-1 0 0,-4-3 1 0,2 5-1 16,-2 0-1-16,-3 2-55 0,-11 4-53 31,1-1-129-15,-2-2-419-16</inkml:trace>
  <inkml:trace contextRef="#ctx0" brushRef="#br0" timeOffset="24753.4159">2752 11048 836 0,'0'0'331'15,"0"0"-237"1,0 0-7-16,0 0 67 0,0 0-16 0,0 0-69 16,0 0-52-16,0 28-17 31,9 7 0-31,4 7 9 0,-1 6-7 0,1-2 13 15,-4-4-5 1,-2-6-9-16,-3-8 1 0,-4-5 11 16,3-7-7-16,-3-8 4 31,0-5-9-31,0-3 8 0,0 0-8 0,0 0 0 15,0-6-1 1,0-18-15-16,0-12-2 0,0-9 1 16,0-6 9-16,0 3-3 15,8 8 0 1,3 9 9-16,7 12-12 0,0 7-1 0,1 8-3 15,4 4 7 1,2 2 1-16,0 20 9 0,-1 6 12 16,-2 4 1-16,-4 0-7 31,-3-4-6-31,-4-6-45 0,3-11-122 0,-7-10-123 15,-3-1-322 17</inkml:trace>
  <inkml:trace contextRef="#ctx0" brushRef="#br0" timeOffset="25001.43">3064 11082 212 0,'0'0'209'16,"0"0"-105"15,0 0-1-31,0 0 30 0,0 0-24 0,92 105-44 0,-88-103-49 16,1-2-16-1,-1 0 7-15,-4-13 41 0,0-6 68 16,0-7-41-16,0-2-17 31,-4 1 3-31,-10 8-10 0,0 1-18 0,2 5-16 16,-2 6-17-1,3 3-69-15,5-4-201 0,0 0-13 16,4-1-249-16</inkml:trace>
  <inkml:trace contextRef="#ctx0" brushRef="#br0" timeOffset="25287.4464">3131 10928 199 0,'0'0'202'0,"0"0"-68"0,0 0 34 0,0 0-34 16,0 0-27-16,0 0-36 15,96 127-21-15,-83-101-18 31,-1-2 3-31,-6-7 14 0,-2-4-14 0,-1-5 10 16,-3-6 21 15,0 0-12-31,0-2-10 0,0 0-18 0,0-8 1 0,0-16-27 16,0-7-9-16,0-2 8 31,0-3-11-31,0 3 11 0,2 9-8 0,6 6 0 0,4 6 2 47,1 10-9-47,1 2 3 0,1 0 13 0,-1 20 4 0,-1 6 14 0,-2 6-18 31,0 17-23-31,0-11-111 0,-4-7-212 0</inkml:trace>
  <inkml:trace contextRef="#ctx0" brushRef="#br0" timeOffset="25640.4666">3512 10999 641 0,'0'0'503'0,"0"0"-425"0,0 0-52 15,0 0 55-15,0 0 31 16,0 0 16 0,0 0-58-16,0 0-43 0,128-37-6 15,-82 12-21-15,-11 0-162 16,-8 7-578-16</inkml:trace>
  <inkml:trace contextRef="#ctx0" brushRef="#br0" timeOffset="26268.5025">3802 10287 892 0,'0'0'228'0,"0"0"-110"0,0 0 31 16,0 0-18-16,0 0-76 31,0 0-48-31,33 114 2 0,16-30 7 0,15 38 9 16,17 41 4-16,0 7-15 15,-17-26-2-15,-18-41 1 0,-21-51 6 16,-2-18-16-1,-2-1 6 1,0-2-9-16,-1-4-17 0,-11-12-99 0,-7-8-136 16,-2-7-340-16</inkml:trace>
  <inkml:trace contextRef="#ctx0" brushRef="#br0" timeOffset="26739.5294">3844 10931 727 0,'0'0'276'0,"0"0"-165"16,0 0 24 0,0 0 18-16,0 0-68 0,0 0-77 0,0 0-8 15,83-77 0 1,-35 47 5-1,6-1-5-15,-2 0 1 0,-8 3-1 0,-5 3 1 32,-7 6-1-32,-10 3-6 0,-8 4 4 0,-5 3 2 15,-5 7 0 1,-2 2 1-16,0 0-1 0,0 12 1 15,5 15 0-15,3 5 9 16,-1 2-4 0,5-3-6-16,-2-8-1 0,1-7-5 15,-1-5-1-15,-1-9-1 16,-3-2 7-16,2 0-6 15,-6-19-32-15,0-8-23 16,-4-6-37 0,0-3-62-16,0-2-1 0,0 2 66 0,0 5 59 15,0 8 37 1,0 9 9-16,0 10 19 0,0 4 55 15,11 5 27 1,5 18-32 0,2 0-31-16,-2-1-29 15,-1-4-18-15,-1-9-89 0,-7-9-101 0,-1-4-45 31,-6-13-80-31</inkml:trace>
  <inkml:trace contextRef="#ctx0" brushRef="#br0" timeOffset="27038.5466">4417 10515 168 0,'0'0'240'0,"0"0"-72"16,0 0-28 15,0 0-23-31,84 118-3 0,-64-85-22 0,-1-7-25 0,-9-9-8 16,-3-4-14-1,-3-9-22-15,-4-4-7 0,0 0 4 16,0-4-5-16,0-18-15 31,-2-12-25-31,-2-6-9 0,4-3-27 0,0 2 14 16,0 6 34-1,0 11 12-15,10 12 1 0,7 12 3 16,3 0 50-16,-1 14 7 31,2 13-8-31,-2-2-26 0,2 1-14 0,-3-6-12 0,9-11-95 16,-8-8-156 15,-3-1-265-31</inkml:trace>
  <inkml:trace contextRef="#ctx0" brushRef="#br0" timeOffset="27329.5632">4831 10274 424 0,'0'0'208'0,"0"0"-82"0,0 0 28 16,0 0 37 0,0 0-35-16,0 0-41 0,0 0-24 15,-29 10-12-15,29 11-27 0,0 6-18 31,0 9-20-31,4 1-4 0,10-1 3 0,-1-1-11 16,0-5-1 0,1-8 0-16,-1-8-1 0,2-6-1 15,1-7 0-15,5-1 0 31,3 0-36-31,3-12-30 0,13-30-61 0,-5 4-145 16,-6-2-397 15</inkml:trace>
  <inkml:trace contextRef="#ctx0" brushRef="#br0" timeOffset="29348.6787">5268 10462 185 0,'0'0'288'0,"0"0"-185"0,0 0-47 0,0 0 36 31,0 0 4-31,0 0-36 0,0 0-22 0,8-9 17 32,0 5 32-32,0 0-12 0,-1 0-6 0,-1 0-11 15,3-1 3 1,3 2-22-16,-2 0-10 0,6-2-14 15,5 2-1-15,0-6-4 32,6 3 1-32,2-2 7 0,2-2 10 0,1 1 5 15,-3 2-6 1,2-1 0-16,-2 0-6 0,0 2-5 15,-2-3 1-15,2 3 11 32,-5 0-8-32,2 4-2 0,-1-3-7 0,0 1-3 0,0-2 0 15,1 2 6 16,1 0-6-31,-1 0 1 0,1 0 3 0,0-2-5 0,0 1-4 16,0-1 9-16,-1 4-4 31,-1-3 4-31,1 1 1 0,3 0-5 0,0 0 6 16,4 0 4 15,1-2-4-31,2 2 1 0,-2-1-2 0,-1 1-5 16,0 2-7-16,3 1 11 0,-1-1-11 31,3-1 6-31,3 3-6 0,-2 0 12 0,1 0-1 15,1 0-11 1,-3 0 7-16,-3 0 1 0,1 0-8 0,-3 0 11 16,0 0-11-16,4 0 5 31,-2 0 0-31,1 0 3 0,-1 0-9 0,1 0 1 15,-1 0-1-15,-1 0 2 32,-3 0-2-17,2 0 2-15,-2 0-1 0,2 0 0 0,-2 0 5 0,0 0-5 16,2-1 1-1,1-2 0-15,-1 2 0 0,2-2-2 16,1 3 1-16,-1 0 0 31,1 0 0-31,3 0 0 0,0 0 1 16,1 0-2-16,1 3 1 0,1 1-1 31,0 0 1-31,1-1-1 0,-1-1 1 0,-2 1-1 0,-2-2 0 16,-2-1 0 15,-3 2 1-31,-4-2-1 0,-6 0 0 0,-6 0 0 15,-6 0 1-15,-6 0 0 0,-5 3-1 32,-7 15-128-32,-19 0-119 0,-11 2-701 0</inkml:trace>
  <inkml:trace contextRef="#ctx0" brushRef="#br0" timeOffset="31796.8187">5404 10644 155 0,'0'0'255'0,"0"0"-148"15,0 0 14-15,0 0 48 16,0 0-15-16,-52 112-38 16,32-78-39-16,-2 4-2 31,0 0-13-31,-4 4-17 0,2 3-16 0,-5-1 3 15,-2 2 1-15,-2-2-18 16,-5 0 2-16,1 0 4 16,-6-1-7-16,1-2 15 15,-2 1-1 1,1 0-11-16,-1 1 4 0,0-1-4 15,0 2-11-15,5 0-6 32,-2 0 0-32,1-3 2 0,5-2-1 0,-1-3 10 0,3-4-10 15,-4 0-1 1,2 0 10-1,-3 1-10-15,0 1 0 0,1-1-4 0,-2 6 3 16,4 1 0 0,1 0-2-1,3 2 3-15,0-2 0 0,0 1-1 0,0-3-4 16,-2-3 4 15,1 2 1-31,-3-1-1 0,-1 0 2 0,-3-2 4 0,0 2-5 16,-1 1 0-1,-3-1 1-15,1 0 0 0,0 0-1 0,-1 0 0 16,3-2 2-16,-2-1 0 31,4-2-2-31,0-4 0 0,0 2 0 0,3-3 1 16,-1 0-1-16,0 0-1 31,0 1 1-31,1 0 2 0,-1 1-1 0,3 2-1 15,0 2 0 1,-1 3 1-16,1 1-1 16,-2 3 0-16,-4-2 0 0,1 1 7 15,1-2-7 1,-3 0-2-16,1-2 2 0,2 0 9 15,-1 1-9-15,2-3 0 32,1 0 0-32,-2-2 1 0,4 1-1 0,2-4 0 0,0 3 0 15,0-2 0-15,1 0 0 31,4 0 0-31,0 2 0 0,1-1 0 0,7-4 0 16,3 0 1 15,1-6-1-31,7 0-1 0,1-1-14 0,2-2 14 0,1 0 0 16,3 2-10-16,-3 1 11 31,1-2 0-31,0 3 0 0,-2 1 1 0,1 6-1 16,-1 1 1-16,0 0-1 0,2 0 0 31,-2-2 0-31,3-3 0 0,1-3-2 0,0-2 2 47,0 0-8-47,0-1 7 0,0 4-7 0,7 3 6 0,1 0 1 0,3 4 0 15,-1-2 1 16,-4-1 1-31,-1 0 0 16,-1-6 0-16,0-4-1 0,-1-5 2 0,0-2-2 0,-3-4 0 31,2 1-1-31,2-2-8 0,0 1 7 0,1 2 0 16,1 0-4-1,2 0 5-15,-2 0-7 16,3 1 7-16,-1 0-5 0,4-1 5 0,1 3 0 31,3-1 0-31,-1-2 1 16,2 2-1-16,6-2-9 0,2 0-1 0,6-3 2 31,2 1 2-31,3-1 6 0,4-1 1 0,2-1 0 16,1 2 0-16,-1-2 1 31,0 2-1-31,1-2 0 0,-3 2 0 0,-3-2 0 15,1 2 0-15,-3-3 6 32,0 0-6-32,1 0-1 0,-1 0-1 0,1 0 0 15,-3 0 1-15,0 0 1 31,-1-3-1-31,-1-2 0 0,-2 1 1 0,-2 0-1 0,-1-1 1 16,0 4 0 15,2-4 1-31,0 1 1 0,2 1-2 0,4-3-1 0,1-1 1 16,1 1-1 15,-1-2 1-31,-4 0-1 0,0 2 1 0,-4 3 0 0,-4-2 0 16,-1 4 1 15,-2-2 0-31,2 3 0 0,1-2 6 0,-2 0-7 0,2 0 0 15,0 2 0 1,-1 0 1 0,0 0 0-16,-2 0-1 0,1 0 0 0,-9 0 6 0,1 0-6 46,-4 0 1-46,-2 0-1 0,-2 0 0 0,-1 0 2 0,-2 0-2 0,0 0 1 16,-2 0-1 15,3 0 0-31,-3 0 0 0,0 0 1 0,0 0 11 0,0 0 21 16,0 0 24-16,0 0-3 15,0 0-24-15,0 10-30 16,0 2-35-16,-9 6-273 0</inkml:trace>
</inkml:ink>
</file>

<file path=ppt/ink/ink10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0:23.564"/>
    </inkml:context>
    <inkml:brush xml:id="br0">
      <inkml:brushProperty name="width" value="0.05292" units="cm"/>
      <inkml:brushProperty name="height" value="0.05292" units="cm"/>
      <inkml:brushProperty name="color" value="#FF0000"/>
    </inkml:brush>
  </inkml:definitions>
  <inkml:trace contextRef="#ctx0" brushRef="#br0">1834 6297 0,'0'-18'47,"0"18"-16,18 0 63,0 0-94,88 0 31,-54 0-31,-16 0 16,17 0-16,52 0 31,-69 0-31,-1 0 16,-17 0-16,17 0 31,-17 0-31,-18 0 15,17 0-15,54 53 32</inkml:trace>
  <inkml:trace contextRef="#ctx0" brushRef="#br0" timeOffset="1642.0936">1940 7955 0,'-17'0'62,"17"0"-46,-18 0 15,18 0-31,0 0 0,0 0 15,-18 0 17,18 0-32,18 0 78,0 0-78,17 0 15,0 0-15,142 18 31,-142-1-15,-18-17 0,36 18-1,-35-18-15,-18 0 16,18 0-1,52 53 17</inkml:trace>
  <inkml:trace contextRef="#ctx0" brushRef="#br0" timeOffset="3230.1845">2046 11060 0,'-70'-53'62,"70"53"-62,0 0 16,0 0 31,0 0-47,105-18 31,-52 18-16,0 0-15,177 35 32,-195-35-17,0 18-15,0-18 0,36 18 31,-53-18-31,-1 0 0,1 0 16,17 0 15,-35 0-31,0 0 0,0-18 0</inkml:trace>
  <inkml:trace contextRef="#ctx0" brushRef="#br0" timeOffset="4840.2768">1923 9384 0,'0'0'62,"0"0"-62,0 0 16,35 0 15,-17 0-31,-1 0 16,71-18 15,-52 18-31,-19 0 16,89-17 15,-71-1-31,1 18 0,-1 0 15,53 0 17,-53 0-32,-17 0 0,17 0 15,71-18 16,-71 18-31,-17 0 0,0 0 16,35 0 15,-18-17-31,-17 17 0,-1 0 16,54 0 15,-36 0-31,-17 0 16,17 0-16,0 0 0,89 0 31,-89 0-16,0 0-15,1 0 0,87 0 32,-70 0-32,-18 0 15,36 17-15,158 1 31,-176-18-15,0 0-16,159 18 31,-177-18-15,0 17-16,18-17 15,71 18 1,-107-18 0,1-18-16</inkml:trace>
  <inkml:trace contextRef="#ctx0" brushRef="#br0" timeOffset="6498.3717">2275 12453 0,'18'0'47,"-18"0"-32,0 0 1,18 0 0,-1 0-16,1 0 0,229 0 31,-141 0-16,0 18 1,476 52 15,-512-52-31,18-18 16,-17 18-1,141-1 17,-177 1-32,-17-18 0,17 0 15,0 0 16,-35 0-31,0 0 0,0 0 47,-35 0-47,0 0 0</inkml:trace>
  <inkml:trace contextRef="#ctx0" brushRef="#br0" timeOffset="8491.4857">2134 13935 0,'0'0'78,"0"0"-62,18 0-1,0 0 1,-18 0-16,17 0 15,71 0 17,-52 0-32,-1 0 0,18 0 15,70 17 1,-70 1-1,-17-18-15,16 0 16,90 0 0,-90 0-1,1 0-15,0 0 16,88 18-1,-88-18-15,-17 17 16,-1-17 0,88 0-1,-70 0-15,-17 0 16,87 0 15,-88 0-31,1 0 16,-1 0-16,-17-17 15,87-1 1,-87 0-1,17 18-15,-17-17 16,52 17 0,-34 0-16,-19 0 15,1 0-15,17 0 31,-17 0-31,0 0 16,-1 0-16,-17 0 31,18 0-15,-18 0-1</inkml:trace>
  <inkml:trace contextRef="#ctx0" brushRef="#br0" timeOffset="11224.642">7920 7373 0,'53'88'63,"-36"-88"-48,-17 18-15,0-18 16,18 0 15,-36 0-31</inkml:trace>
  <inkml:trace contextRef="#ctx0" brushRef="#br0" timeOffset="11459.6554">7743 6862 0</inkml:trace>
  <inkml:trace contextRef="#ctx0" brushRef="#br0" timeOffset="11836.677">8008 7144 0,'71'141'16,"-36"-71"15,-17-52-31,-18 0 0,0-18 16,0 17 15,0-34-31,0-1 16,-18-211 15,18 193-16,18 1-15,70 35 47,-53 35-47,-17 1 0,17-19 16,0 54-1</inkml:trace>
  <inkml:trace contextRef="#ctx0" brushRef="#br0" timeOffset="12086.6913">8343 7056 0,'53'158'47,"-18"-105"-47,-17 18 16,70 158 15,-53-158-31,-17-1 0,0-17 16,17 53-1,-35-88 1,0-1-1,-35-52 1,-1 0 0</inkml:trace>
  <inkml:trace contextRef="#ctx0" brushRef="#br0" timeOffset="12379.7081">8237 7003 0,'124'-53'62,"-54"53"-46,-52 17-1,0 19-15,-1 175 32,-17-158-17,0-18-15,-17 18 31,-1-53-31</inkml:trace>
  <inkml:trace contextRef="#ctx0" brushRef="#br0" timeOffset="12832.734">8555 6967 0,'70'124'31,"-52"-89"-15,-18 0-16,18-17 16,17 88 15,-17-106-31,-18 17 0,17 1 15,1-18 17,-18 0-32,0 0 0,18-18 15,-18-123 16,17 124-31,-17-19 16,0 19-16,35-1 31,-17 18-31,0 0 16,-1 18-1,54 52 1,-53-52 0,-1-18-16,1 18 31</inkml:trace>
  <inkml:trace contextRef="#ctx0" brushRef="#br0" timeOffset="13055.7467">8837 6967 0,'124'-105'31,"-107"69"-16,1 19-15,17-1 16,0-35 15,-17 53-31,-18-18 0,0 18 0</inkml:trace>
  <inkml:trace contextRef="#ctx0" brushRef="#br0" timeOffset="13382.7654">8855 6738 0,'35'124'16,"53"-1"15,-70-88-31,17 18 16,36 53-1,-54-106 1,-17 18-16,18-18 15,-18-18 1,0 0 0,0-35-16,0 1 15,0 16 1,-35-87-16</inkml:trace>
  <inkml:trace contextRef="#ctx0" brushRef="#br0" timeOffset="21705.2414">9313 7973 0,'18'53'16,"53"53"15,-54-71-31,18 0 16,-17-17-16,35 35 31,-53-36-31,0-17 16,18 0-16,-18 0 31,0-17-16,0-19-15,0 1 0,-36-106 32,19 88-32,17 0 15,0 0-15,17-17 31,1 34-31</inkml:trace>
  <inkml:trace contextRef="#ctx0" brushRef="#br0" timeOffset="22198.2696">9684 7796 0,'-18'106'16,"18"18"15,0-89-31,0-17 16,35 52 15,-17-52-31,-18-18 15,18 0-15,17 0 32,-17-18-32,-1 1 0,-17-1 15,18-123 16,-18 105-31,0 19 16,-18-18-16,18 17 31,0 18 0,18 35-31,-1-17 16,1 17-16,0-17 16,52 35 15,-52-53-31,0 0 15,-18 0-15,0-106 32</inkml:trace>
  <inkml:trace contextRef="#ctx0" brushRef="#br0" timeOffset="22651.2956">9825 7479 0,'35'106'32,"-17"-71"-17,17 18-15,-17-18 0,-1 18 16,54 53 15,-53-71-31,-1-17 16,54-1 15,-71-17-31,17 0 0,1-35 15,0-71 1,-18 71 0,0 0-16,17-36 31,-17 71-16,0 0-15,36 36 32,-36-1-32,17-18 15,1 1 1,-1 35-1</inkml:trace>
  <inkml:trace contextRef="#ctx0" brushRef="#br0" timeOffset="22848.3068">10072 7514 0,'123'35'31,"-87"-17"-15</inkml:trace>
  <inkml:trace contextRef="#ctx0" brushRef="#br0" timeOffset="23385.3374">10407 7444 0,'-53'141'31,"53"-106"-15,0 0-1,0 1-15,18-19 0,35 36 32,-18-35-17,-18-18-15,1 0 0,17-53 31,-17 18-15,-18-18-16,-35-177 31,-1 177-15,19 0-16,-18 1 15,-54-54 1,89 70 0,-17 36-16,17-17 15,0 34 16,0 1-31,17 17 0,19 18 16,69 124 0,-69-124-1,-1 17-15,0-35 16,36 36-1,-36-36-15,-17-35 16,17 18-16,18-18 31,-35 0-31</inkml:trace>
  <inkml:trace contextRef="#ctx0" brushRef="#br0" timeOffset="24454.3987">9137 9331 0,'35'106'31,"-35"-89"-16,18 19-15,-1-19 16,1 36 15,-18-53-31,0 18 16,-35-53 15</inkml:trace>
  <inkml:trace contextRef="#ctx0" brushRef="#br0" timeOffset="24612.4077">9102 9172 0,'53'0'31</inkml:trace>
  <inkml:trace contextRef="#ctx0" brushRef="#br0" timeOffset="24987.4292">9102 9172 0,'105'0'16,"-87"18"-16,0-1 15,35 72 1,-36-54-1,-17 0-15,18 1 16,17 34 0,-35-70-1,0 18-15,0-18 16,0-18-1,0 0 1,0-17-16,18-106 31,-18 123-15,0 1-16,18-1 15,17 0 1,-18 18 0,1 0-16,70 71 31,-52-36-16,-19-17-15,1 0 0</inkml:trace>
  <inkml:trace contextRef="#ctx0" brushRef="#br0" timeOffset="25320.4482">9596 9049 0,'52'123'31,"-34"-88"-15,17 1-16,-17-1 15,0-17-15,-1 35 47,-17-71-31,0-35-1,0 18 1,0-18-16,18 18 15,17-54 17,18 36-32</inkml:trace>
  <inkml:trace contextRef="#ctx0" brushRef="#br0" timeOffset="25732.4718">9948 8908 0,'-70'123'31,"70"-88"-16,0 1-15,0-19 16,53 89 15,-36-106-31,1 18 16,70-36 15,-70-17-15,-18 17-16,0-17 0,-18-89 31,1 107-16,17-1 1,-18 1 0,36 17-1,-1 0-15,54 70 31,-54-52-15,-17-18 0,36 0-1</inkml:trace>
  <inkml:trace contextRef="#ctx0" brushRef="#br0" timeOffset="26138.495">10142 8537 0,'53'124'31,"18"34"-15,-54-105-1,1 0-15,70 71 32,-70-124-17,0 17-15,17-70 31,-35 18-15,17 0-16,-17-71 31,18 106-31,-18 0 16,18 0-16,35 71 31,-53-54-15,17 19-1,1-1 1</inkml:trace>
  <inkml:trace contextRef="#ctx0" brushRef="#br0" timeOffset="26343.5067">10372 8661 0,'123'35'46,"-88"-35"-46,-17 18 0,53-54 32</inkml:trace>
  <inkml:trace contextRef="#ctx0" brushRef="#br0" timeOffset="26868.5368">10689 8520 0,'0'105'46,"0"-52"-46,35 106 47,1-141-47,-19 17 0,1-17 16,35-1-1,-35-17 1,-1 0-16,18-194 31,-35 124-15,0 17-1,-105-212 1,69 195 0,1 17-16,-71-53 31,89 88-16,17 18-15,-18 0 32,18 0-17,0 36-15,88 158 31,-35-142-31,-18 19 16,124 105 15,-124-140-31,1-19 16,69 54 15</inkml:trace>
  <inkml:trace contextRef="#ctx0" brushRef="#br0" timeOffset="29564.691">5450 6138 0,'0'0'47,"0"0"-32,53 0 1,-17-17-16,-1 17 16,0 0-16,89 17 31,-89 1-16,-17-18-15,105 35 32,-88-17-17,1 0-15,87 52 31,-88-35-15,1-17-16,-1 17 0,106 71 31,-123-71-15,17-17-16,88 105 31,-87-87-15,-1-19-16,-17 19 15,34 17 1,-34-18-16,0 0 0,17-17 15,-17 17 1,35 53 0,-18-52-1,-17-1-15,-1 0 0,36 53 31,-35-52-31,-1-1 16,1 0 0,53 71-1,-54-71 1,-17-17-16,18 17 0,35 36 31,-53-54-15,17 19-16,19 52 31,-36-53-16,17 0-15,-17 1 0,36 87 32,-19-88-17,-17-17-15,35 70 31,-35-70-15,0 0-16,18-1 16,0 36-1,-18-35 1,17-1-16,1 54 31,0-53-15,-18-1-16,0-17 15,17 53 1,-17-35-16,18-1 15,-18-17-15,0 53 32,18-35-32,-18 0 15,0-18-15,0 52 31,0-34-31,0-18 16,0 35 15,0-17-31,0-18 0,0 18 16,-18 35 15,0-53-31,18 0 16,0 17 15,0-17-31,0 0 15,-17 18 17,17-18-32,0 0 15,0 18-15,-18-18 16,18 0-1,0 17-15,-18-17 16,1 18 15,17-18-31,0 17 0,-18-17 16,-17 36 15,35-36-31,0 0 16,-18-88 15</inkml:trace>
  <inkml:trace contextRef="#ctx0" brushRef="#br0" timeOffset="30487.7438">7638 8590 0,'0'0'47,"0"0"-31,0 0-1,-18 0 1,18 18-1,0-18 1,0 0 46,53-18-46,-18 0-16,18-17 0,0 18 16,123-54 15,-105 53-31,-18 1 0,17-19 15,107 1 1,-124 18 0,-18 17-16,18-18 15,70 0 1,-87 18-1,-1-17-15,0 17 16,71-18 0,-71 0-1,1 18-15,-1-17 16,71 17-1,-71-18-15,-17 18 16,17 0 0,35 0-1,-52 0 1,0 0-16,-1 0 0,19 0 31,-19 0-15,-17 0-16,18 0 0,0 0 31,-1 0-31,-17 0 15,0 0-15,18 0 32,-18 0-17,-18 0 16,-17 0-31,0 18 16,-1-18 15,-52 35-31,53-35 0</inkml:trace>
  <inkml:trace contextRef="#ctx0" brushRef="#br0" timeOffset="33528.9177">6156 10407 0,'18'0'47,"-18"0"-47,17 0 16,1-18-1,105-17 1,-70 35-1,-17-18-15,140-17 32,-106 17-32,1 18 0,17-17 15,247-18 16,-264 35-31,17 0 16,-17 0-16,158 0 31,-158 0-31,17 0 16,141 0 15,-158 0-31,-1 0 0,1 17 16,176 18 15,-194-35-31,-1 18 15,143 70 17,-143-70-32,-16 17 0,17-17 15,105 105 16,-122-105-31,-1 17 16,141 106 15,-140-105-31,17 17 16,-18-18-16,71 88 31,-71-87-31,-17-1 16,17 0-16,35 89 31,-52-89-31,17 0 0,-17 18 15,52 106 17,-52-106-32,0-18 15,17 106 16,-17-106-31,-1 18 0,-17-17 16,36 122 15,-36-105-31,17-17 16,-17 87-1,0-88 1,0 1-16,0-1 0,-17 141 31,-1-140-15,18 16-16,-53 125 31,35-124-15,1-18-16,-19 106 31,19-106-16,-1 1-15,-17 52 32,17-70-17,-17 17-15,17-18 0,-35 54 31,36-53-15,17-1-16,-18-17 0,-17 36 31,17-19-31,-17 1 16,35-1-16,-53 36 31,35-53-31,18 18 16,-17-18-16,-18 35 31,35-35-16,0 18-15,-18-18 32,18 0-17,0 0 1,0 0-1,-18 0 1,18 0-16,-17 0 0,-107-141 31</inkml:trace>
  <inkml:trace contextRef="#ctx0" brushRef="#br0" timeOffset="35291.0185">9225 10548 0,'0'53'47,"0"-53"-47,0 0 15,0 18 1,0-18 0,0 0-1,18 0 16,-18 0-31,17 0 32,1 0-17,0 0-15,-1-18 0,54-35 31,-53 35-15,-1 1-16,1-1 0,35-35 31,-36 36-15,1-1-16,35-53 31,-35 54-15,-18-1-16,17 0 0,18-34 31,-35 34-16,18 0-15,0 18 0,17-70 32,-17 52-32,-1 0 15,-17-17-15,53-53 31,-35 70-15,-1 1-16,-17-1 0,53-88 31,-53 71-15,18 17-1,17-88 1,-17 71 0,-18 18-16,18-72 31,-1 72-16,-17-1-15,0 18 16,0-18 0,0 18-1,0 0 94,0-17-109,18 17 16,-18-35 15,0 35-31,0 0 0,0-18 16,0 18 31,0 0-32,0 0 1,0 0-16,0-35 31,-18 35-31</inkml:trace>
  <inkml:trace contextRef="#ctx0" brushRef="#br0" timeOffset="45199.5852">11236 8043 0,'-18'18'46,"18"-18"17,18 0-48,0 0-15,35 0 32,-36-18-17,1 18-15,-1 0 16,54-17-1,-53-1 1,-1 18-16,19 0 0,34-18 31,-35 1-31,1 17 16,69-36 15,-87 36-31,17 0 0,-17-17 16,53 17 15,-36-18-31,-17 18 0,17 0 15,18-17 17,-36 17-32,1-18 0,-18 18 15,18 0 16,-1 0-31,-17-18 16,18 18 0,-18 0-16,0 0 15,0 0 1,35-17 15,-35 17-31,18 0 16,17-18-1,-35 18 1,18 0-16,-18 0 31,0 0-15,0 0-1,35-18 1,-35 18-1,18 0-15,-1 0 16,19 0 0,-36-17-1,0 17 1,35-18-1,-18 18 1,-17 0-16,18-18 31,-18 18 16,0 0-31</inkml:trace>
  <inkml:trace contextRef="#ctx0" brushRef="#br0" timeOffset="46217.6435">12136 7585 0,'0'0'47,"0"0"0,17 0-32,54 0 1,-36 17-1,-17-17-15,17 18 16,53-18 0,-53 18-1,-17-18-15,0 0 0,-1 0 16,19 0-1,-36 0 1,17 17-16,-17-17 16,18 0-1,-18 0 1,0 0-16,0 0 0,0 0 31,0 0 16,0 0-16,0 0-15,0 18-16,0-18 15,-35 53 16,35-36-31,-18 1 0,0 17 16,-17 71 15,17-71-31,1 1 16,-36 34 15,-18-34-31</inkml:trace>
  <inkml:trace contextRef="#ctx0" brushRef="#br0" timeOffset="60361.4525">15134 16492 0,'0'0'46,"18"0"-46,-18 0 16,88-17 15,-53 17-31,-17-18 16,17 18-16,71-35 31,-53 17-31,-18 18 16,18-17-16,0-1 0,123-17 31,-123 17-31,18 0 15,-18 18-15,158-53 32,-158 53-17,18-17-15,158-1 31,-176 18-15,0 0-16,18-18 16,87 18-1,-105 0 1,0 0-16,141 0 31,-141 0-31,-18 0 16,18 0-16,141 18 31,-141-18-16,-17 0 1,175 0 0,-158 0-1,18 18-15,-18-18 16,105 0-1,-122 0 1,17 0-16,0 0 16,141 0 15,-142 0-31,1 0 0,0 0 15,106-18 17,-106 18-32,18 0 0,-19 0 15,213 18 16,-212-18-15,0 0-16,0 17 16,176 1 15,-176-18-31,0 18 0,0-18 15,106 17 1,-89-17 0,-17 18-16,0-18 15,106 0 1,-124 0-1,18 18-15,-18-18 16,71 0 15,-71 0-31,-17 0 16,105 17 15,-87-17-31,-1 0 0,-17 18 16,52-18 15,-52 18-31,-1-18 0,1 0 15,17 17 1,-17-17 0,0 0-16,-18 18 15,35-18 1,-17 0-1,-18 0-15,17 0 16,1 0 0,-18 0-16,0 0 31,-212 53 0</inkml:trace>
  <inkml:trace contextRef="#ctx0" brushRef="#br0" timeOffset="76787.3919">16334 15064 0,'0'0'78,"0"-18"-15,-18-70-48,0 35-15,1 0 16,-1-18-1,-53-140 1,54 158 0,-1 35-16,18-35 46,-17 53 64,17 0-95,0 0 1,-36-35 15,36 35-31,0 0 16,0 0-1,0 0 16,0 18-31,0 17 0,0 0 16,0 124 15,0-124-31,0-17 16,0-1 15,0-34-15,-17-36 15,17 18-31,0-1 0,0-17 15,0-88 17,0 106-32,0 0 0,0 17 15,17-17 16,19 35-31,-19 0 0,1 17 16,123 72 15,-106-72-31</inkml:trace>
</inkml:ink>
</file>

<file path=ppt/ink/ink10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0:06.140"/>
    </inkml:context>
    <inkml:brush xml:id="br0">
      <inkml:brushProperty name="width" value="0.05292" units="cm"/>
      <inkml:brushProperty name="height" value="0.05292" units="cm"/>
      <inkml:brushProperty name="color" value="#FF0000"/>
    </inkml:brush>
  </inkml:definitions>
  <inkml:trace contextRef="#ctx0" brushRef="#br0">10954 3457 0,'0'0'63,"-18"0"-63,18 0 47,0 0 233,18 18-280,35 88 32,-18-71-32,-17 0 15,34 53 16,-34-70-31,-18-18 0,0 18 16,18-18 15,-18 0-31,0 0 234</inkml:trace>
  <inkml:trace contextRef="#ctx0" brushRef="#br0" timeOffset="1519.0869">10918 3440 0,'-17'0'47</inkml:trace>
</inkml:ink>
</file>

<file path=ppt/ink/ink10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2:06.410"/>
    </inkml:context>
    <inkml:brush xml:id="br0">
      <inkml:brushProperty name="width" value="0.05292" units="cm"/>
      <inkml:brushProperty name="height" value="0.05292" units="cm"/>
      <inkml:brushProperty name="color" value="#FF0000"/>
    </inkml:brush>
  </inkml:definitions>
  <inkml:trace contextRef="#ctx0" brushRef="#br0">17815 4145 0,'141'-88'31,"-35"35"-15,-53 18-16,0-1 15,0 1-15,70-71 32,-87 71-32,-36 17 0,0 1 15,-88-36 16,52 35-15,-17 18-16,18 0 0,-35 18 31,70 0-15,0 34-16,70 284 47,-52-266-47,-1 1 15,54 87 16,-36-140-15,-35-36-16</inkml:trace>
  <inkml:trace contextRef="#ctx0" brushRef="#br0" timeOffset="346.0198">18362 4163 0,'124'-124'16,"-89"18"15,-35 89-31,0-18 16,0-1-16,-35-34 15,17 70 1,-17 0-16,17 0 15,-35 70 1,53-17 0,0 0-16,0 18 15,53 70 1,-35-106-1,17-17-15,-17-1 16,70 1 0,-53-53-1,-17 17-15</inkml:trace>
  <inkml:trace contextRef="#ctx0" brushRef="#br0" timeOffset="597.0341">18680 3828 0,'-71'141'46,"71"-124"-30,0 1 0,71 0-1,-54-18-15,18 0 16,-17 0-16,17 0 31,-35 17-31,18 1 0,-18 17 16,-18 53 15</inkml:trace>
  <inkml:trace contextRef="#ctx0" brushRef="#br0" timeOffset="780.0445">18821 3916 0,'88'-106'32,"-53"71"-32,-17-1 15,17-16-15,-17 16 16,-1 1-1,-17 0-15</inkml:trace>
  <inkml:trace contextRef="#ctx0" brushRef="#br0" timeOffset="951.0544">18874 3528 0,'17'123'63,"36"1"-48,-18-54 1,1 18-16,70 177 31,-54-230-31</inkml:trace>
  <inkml:trace contextRef="#ctx0" brushRef="#br0" timeOffset="1451.0827">19703 3651 0,'-53'106'15,"53"-88"1,0 17 0,17-17-16,1-1 0,88-17 31</inkml:trace>
  <inkml:trace contextRef="#ctx0" brushRef="#br0" timeOffset="1843.1054">19914 3404 0,'-17'124'16,"17"-1"15,17-87-31,1-19 15,52 18 1,-52-35 0,0 0-16,-1 0 15,19-52 16,-36 16-31,0 1 0,0 0 16,-36-71 15,36 106-31,0 0 16,0 0-16,36 70 31,-19-52-31,1 0 16,70 17 15</inkml:trace>
  <inkml:trace contextRef="#ctx0" brushRef="#br0" timeOffset="2153.1232">20232 3334 0,'-18'106'47,"71"-71"-16,-18-35-31,1 0 15,69 17 17,-87 1-32,-18 0 15,0 105 16,-18-105-15,1 17-16,-1-17 0,1-18 31,-1-35-31,18-1 16</inkml:trace>
  <inkml:trace contextRef="#ctx0" brushRef="#br0" timeOffset="2552.1459">20567 3440 0,'123'-71'16,"-70"36"-1,-53-1 1,18 19-16,-18-18 15,-71-36 17,54 71-32,-18 0 15,-54 0 1,72 18-16,-1-1 15,18 1-15,0 105 32,18-87-17,-1-1 1,89 71-1,-71-106 1,1 0-16,-1 0 16,71-106 15,-89 53-31,-17 35 0</inkml:trace>
  <inkml:trace contextRef="#ctx0" brushRef="#br0" timeOffset="4245.2428">18098 4727 0,'141'-70'47,"-18"34"-47,53-17 16,407-123-1,-407 106 1,0 17-16,1-18 15,475-176 17,-546 194-32,-18 18 15,54-18 1,-107 35-1,0 18-15,-35 0 47,-141 0-47</inkml:trace>
  <inkml:trace contextRef="#ctx0" brushRef="#br0" timeOffset="12635.7228">10072 7232 0,'0'-18'47,"0"18"-16,0 0 47,17 0-62,-17 0 0,18 18-16,35 0 31,-35-18-31,17 0 15,53 17 17,-70-17-32,17 0 15,-17 0-15,87 0 31,-69 0-31,17 0 16,141 0 15,-141 0-31,0 0 16,123 0-1,-141 0 1,-17 0 0,35 0-1,-36 0 1,-17 0-16,18-17 31,-18 17-15,0 0-16,0 0 15,18 0 1,-18 0-1,0 0-15,0 0 0,0-18 32,17 18-32</inkml:trace>
  <inkml:trace contextRef="#ctx0" brushRef="#br0" timeOffset="13563.7758">11007 7003 0,'0'0'62,"0"0"-15,53 0-32,-18 17 1,0-17-16,71 36 31,-71-19-15,-17 1-16,17-18 15,0 17 1,-35 1-16,18-18 16,-18 0-16,0 0 31,0 0 0,0 18 0,0 17-15,-35 0-16,-18 36 15,-35 88 1,-1-71-16</inkml:trace>
</inkml:ink>
</file>

<file path=ppt/ink/ink10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2:27.058"/>
    </inkml:context>
    <inkml:brush xml:id="br0">
      <inkml:brushProperty name="width" value="0.05292" units="cm"/>
      <inkml:brushProperty name="height" value="0.05292" units="cm"/>
      <inkml:brushProperty name="color" value="#FF0000"/>
    </inkml:brush>
  </inkml:definitions>
  <inkml:trace contextRef="#ctx0" brushRef="#br0">15134 10777 0,'35'-17'47,"-17"17"-16,17 0-31</inkml:trace>
  <inkml:trace contextRef="#ctx0" brushRef="#br0" timeOffset="124.0071">16016 10548 0,'18'0'31</inkml:trace>
  <inkml:trace contextRef="#ctx0" brushRef="#br0" timeOffset="377.0216">15998 10989 0,'-123'106'47,"105"-89"-47,1 72 31,-1-72-31</inkml:trace>
  <inkml:trace contextRef="#ctx0" brushRef="#br0" timeOffset="479.0274">15787 11536 0</inkml:trace>
  <inkml:trace contextRef="#ctx0" brushRef="#br0" timeOffset="706.0404">16704 11518 0,'106'159'47,"-88"-106"-47</inkml:trace>
  <inkml:trace contextRef="#ctx0" brushRef="#br0" timeOffset="1034.0592">16651 14217 0</inkml:trace>
  <inkml:trace contextRef="#ctx0" brushRef="#br0" timeOffset="1139.0652">17092 14129 0,'159'-18'0</inkml:trace>
  <inkml:trace contextRef="#ctx0" brushRef="#br0" timeOffset="1387.0791">19579 13758 0,'18'36'15</inkml:trace>
  <inkml:trace contextRef="#ctx0" brushRef="#br0" timeOffset="1580.0901">19985 13829 0,'53'53'62,"-53"-124"-46</inkml:trace>
  <inkml:trace contextRef="#ctx0" brushRef="#br0" timeOffset="1799.1029">19756 11553 0</inkml:trace>
  <inkml:trace contextRef="#ctx0" brushRef="#br0" timeOffset="1906.1091">19579 11218 0</inkml:trace>
  <inkml:trace contextRef="#ctx0" brushRef="#br0" timeOffset="2017.1154">19456 10901 0</inkml:trace>
  <inkml:trace contextRef="#ctx0" brushRef="#br0" timeOffset="2249.1284">20055 10672 0,'106'52'31,"-70"-52"-16,-1 0-15,88-35 32,-105 18-17,-18 17-15,0-18 0,0 0 31</inkml:trace>
  <inkml:trace contextRef="#ctx0" brushRef="#br0" timeOffset="2386.1365">20567 10654 0,'35'141'63,"-35"-88"-63,0-18 31,-88 89-31</inkml:trace>
  <inkml:trace contextRef="#ctx0" brushRef="#br0" timeOffset="2485.1421">20461 11465 0</inkml:trace>
  <inkml:trace contextRef="#ctx0" brushRef="#br0" timeOffset="2598.1483">20302 11465 0,'-17'0'0,"-36"0"0</inkml:trace>
  <inkml:trace contextRef="#ctx0" brushRef="#br0" timeOffset="2969.1699">16598 14041 0</inkml:trace>
  <inkml:trace contextRef="#ctx0" brushRef="#br0" timeOffset="3084.1764">16298 13988 0</inkml:trace>
  <inkml:trace contextRef="#ctx0" brushRef="#br0" timeOffset="3318.1897">16281 13776 0</inkml:trace>
</inkml:ink>
</file>

<file path=ppt/ink/ink10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2:44.686"/>
    </inkml:context>
    <inkml:brush xml:id="br0">
      <inkml:brushProperty name="width" value="0.05292" units="cm"/>
      <inkml:brushProperty name="height" value="0.05292" units="cm"/>
      <inkml:brushProperty name="color" value="#FF0000"/>
    </inkml:brush>
  </inkml:definitions>
  <inkml:trace contextRef="#ctx0" brushRef="#br0">16863 4516 0,'0'0'16,"0"0"46,0 0-31,-18 17-15,18-17-16</inkml:trace>
  <inkml:trace contextRef="#ctx0" brushRef="#br0" timeOffset="1858.1063">17127 4657 0,'124'-53'47,"-71"35"-47,17-17 15,18 0 1,248-89-1,-213 89-15,1-18 16,-1 18-16,247-71 31,-281 88-15,-1 0-16,124-34 31,-177 34-15,0 0-16,0 1 15,36-1 1,-53 18-1,-1-18-15,1 18 32,-18 0-17,-53 0 16,18-17-31</inkml:trace>
  <inkml:trace contextRef="#ctx0" brushRef="#br0" timeOffset="2165.1238">19032 3863 0,'124'0'32,"-124"18"-17,17-18-15,1 0 16,-18 17-16,-18 71 31,1 1-15,-18-19-16,-1-17 46,-52 106-46,88-142 0</inkml:trace>
  <inkml:trace contextRef="#ctx0" brushRef="#br0" timeOffset="3756.2148">19614 4710 0,'18'-18'47,"-18"36"62,-18-1-93,1 18-16</inkml:trace>
  <inkml:trace contextRef="#ctx0" brushRef="#br0" timeOffset="4647.2658">19315 4039 0,'-18'-17'62,"18"-1"-46,0 18-16,0 0 15,0 0 1,0 0 31,0 0-32,0 0-15,-18-18 31,18 18-31,0 0 16,0 0 15,0 18-15,0 17 15,0-35-31,0 18 16,0-18 46,18 0-62</inkml:trace>
  <inkml:trace contextRef="#ctx0" brushRef="#br0" timeOffset="5739.3283">19244 4039 0,'0'124'62,"0"-18"-46,0-53-1,0 52-15,0 19 0,0 423 31,-18-371-31,1-17 16,-1 0-16,-35 317 31,36-317-31,-1-18 16,18-36-1,0 178 1,0-213-16,0 18 16,0-17-16,0 17 15,-35 159 16,35-194-31,-18 0 16,18-18-16,-18 18 16,1 53 15,17-71-31,-18-17 0,18 35 15,-18 35 1,18-53 0,-17 1-16,17-1 15,-18 35 1,18-34-1,0-19-15,0 19 16,-17 69 0,17-87-1,-18 17 1,0 54-1,18-72 1,0 1-16,0-18 16,0 0-1</inkml:trace>
  <inkml:trace contextRef="#ctx0" brushRef="#br0" timeOffset="6141.3513">18803 8096 0,'18'53'31,"-18"-18"-16,0 1-15,17 17 0,-17 0 16,36 52 15,-36-69-31,17-19 16,1 19 15,-18-36-31,0 0 0,18 0 16,17-53 15,-18 17-31,19 1 0,-19-18 15,54-53 1</inkml:trace>
  <inkml:trace contextRef="#ctx0" brushRef="#br0" timeOffset="7060.4036">19015 8484 0,'-18'-17'47,"18"17"-16,0 0-31,0 0 15,-18 17 1,1 19 0,17-36-1,0 0-15,0 17 16,0-17 15,0 0 0,0 18-31,-18-18 0,18 17 16,-35 19 15,35-36-31,0 17 16,0-17 15,0-17-16,0-1-15,0-17 16,0 35 0,0 0-16,0 0 62,-18 17-46,18-17-16,-17 0 15,17 18 1,-18 0 15,18-18-31</inkml:trace>
  <inkml:trace contextRef="#ctx0" brushRef="#br0" timeOffset="7742.4428">18715 8572 0,'-141'18'47,"-71"35"-16,89-18-31,-54 1 16,-634 140 0,599-123-1,1 0-15,-1 0 16,-441 158-1,442-140 1,16-18-16,19-18 16,-265 36-1,371-71 1,17 17-16,0-17 15,-35 0 1,70 0 0,0 0-16,18 0 15,0-17 1,0 17 46,18 0-46,-18 17-16</inkml:trace>
  <inkml:trace contextRef="#ctx0" brushRef="#br0" timeOffset="8205.4692">14905 9119 0,'-71'141'31,"54"-105"-16,-1 17-15,0-18 16,1 18-16,-19 17 31,19-70-31,17 0 16,17 0 15,19 0-31,-1 0 0,18 0 16,159 0 15,-124 0-31,-18 18 0</inkml:trace>
  <inkml:trace contextRef="#ctx0" brushRef="#br0" timeOffset="16230.9284">14711 9560 0,'0'0'31,"0"0"16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23:22.315"/>
    </inkml:context>
    <inkml:brush xml:id="br0">
      <inkml:brushProperty name="width" value="0.05292" units="cm"/>
      <inkml:brushProperty name="height" value="0.05292" units="cm"/>
      <inkml:brushProperty name="color" value="#FF0000"/>
    </inkml:brush>
  </inkml:definitions>
  <inkml:trace contextRef="#ctx0" brushRef="#br0">13134 9415 3408 0,'0'0'2633'15,"0"0"-1361"-15,0 0 0 16,0 0 233-16,0 0-401 16,0 0-408-16,0 0-256 0,0 0-144 15,0 0-16-15,0 0-40 16,0 0 32-16,0 0-32 0,0 0-16 15,0 0 33-15,0 0-9 16,0 0-48-16,0 0-64 16,0 0 16-16,0 0-80 0,0 0 8 15,0 0-64-15,0 0-8 31,0 0 0-31,0 0 64 0,0 0-64 16,0 0 0-16,0 0 0 16,0 0 40-16,0 0-32 0,0 0-8 15,0 0-8-15,0 0 0 0,0 2-8 16,0 4 8-1,3 5 8 1,3 0 80-16,6 3 48 0,-4 0 0 16,3 2-32-16,0 2-16 15,2 2-24-15,2 0-48 0,-1-1-8 16,-4 0 0-16,3-3 0 0,-2-2 8 31,-1-1-8-15,-2-4 8-16,-3-1-8 0,0-4 40 0,-2 0-40 15,-3-1 48-15,3-1-48 16,-3-2 0-16,0 2-8 15,0-2 8-15,2 0-8 0,-2 2 0 32,0-2 0-17,0 0 0-15,0 0 0 0,3 0 8 0,-3 0 0 16,0 0 0-16,0 0 0 15,0 0-8-15,0 0 0 0,0 0-8 16,0 0 8-16,0 0 0 31,0 0 64-31,0 0-56 0,0 0 0 16,0 0 56-16,2 0-56 15,-1 0 88-15,4-6 64 16,6-9 64-16,1-5-56 0,1-1-168 16,4-8 8-16,3-1 104 15,2-2-104 1,-1-2 112-16,4 0-72 15,-3 1-48 1,-2 6 0-16,1 1 72 16,-4 3-64-16,-2 5 40 15,-4 2-48-15,2 5 56 0,-8 0-48 0,1 5-8 16,-1 2 0-16,-1 1 0 15,-1 1-56 1,-3 2 56 0,0 0 8-16,0 0 0 0,0 0 56 15,0 0 64-15,0 0 48 16,0 0 0-16,0 0-56 0,0 0-120 15,0 0-120-15,0 0-880 0,0 9-1136 16,-7 3-3754-16</inkml:trace>
</inkml:ink>
</file>

<file path=ppt/ink/ink10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3:18.354"/>
    </inkml:context>
    <inkml:brush xml:id="br0">
      <inkml:brushProperty name="width" value="0.05292" units="cm"/>
      <inkml:brushProperty name="height" value="0.05292" units="cm"/>
      <inkml:brushProperty name="color" value="#FF0000"/>
    </inkml:brush>
  </inkml:definitions>
  <inkml:trace contextRef="#ctx0" brushRef="#br0">10319 6791 0,'106'53'31,"17"-18"-16,-52-17 1,-18-18-16,-1 17 16,107-17-1,-106 0 1,-18 0-16,1 0 15,-19 0 1,1 0-16</inkml:trace>
  <inkml:trace contextRef="#ctx0" brushRef="#br0" timeOffset="249.0142">10936 6773 0,'124'0'31,"-89"18"-16,0-18-15,71 18 32,-71-1-32,-17-17 15,-18 18-15,-18 52 31,-17-34-31,0-1 0,-18 18 16,-35 35 0,52-70-1</inkml:trace>
  <inkml:trace contextRef="#ctx0" brushRef="#br0" timeOffset="1171.067">12524 6809 0,'0'105'31,"0"-34"-15,0 17-16,0 0 16,0 1-16,0 105 31,0-159-31,0-17 15,0-1-15,-18-105 32,0 0-17,18 17-15,-35-264 31,35 265-31,0 17 16,35-18 15,1 71-31,-19 0 0,19 18 16,105 123 15,-106-88-31,-17-18 16,52 106 15,-52-123-31,-18-1 15,0-17-15,-106 71 32,53-71-32,18 0 15,-89 0 16,124 0-31,0 0 16,71-35 15,-36-1-31,18 19 16,-18-1-16,71-52 15,-35 34 1,-18 1-16,-1 0 0</inkml:trace>
  <inkml:trace contextRef="#ctx0" brushRef="#br0" timeOffset="1391.0796">13141 6685 0,'18'124'46,"-1"-54"-46,36 54 16,-35-71 0,17-1-16,-17 1 15,70 106 16</inkml:trace>
  <inkml:trace contextRef="#ctx0" brushRef="#br0" timeOffset="1813.1037">13194 6703 0,'141'-36'16,"-35"19"15,-53 17-31,-18 17 0,0 1 0,-17 0 16,0 105 15,-36-87-15,0-19-16,-17 18 0,-106 1 31,123-19-16,1-17-15,52 0 47,18 18-47,-18 0 16,194 87 15,-193-87-15,-1-18-16,0 0 15,-35-18 1,18-34-16</inkml:trace>
  <inkml:trace contextRef="#ctx0" brushRef="#br0" timeOffset="2023.1157">13494 6544 0,'141'-35'15,"-53"-1"16,-35 36-31,0-17 0,-18-1 16,71 1 15</inkml:trace>
  <inkml:trace contextRef="#ctx0" brushRef="#br0" timeOffset="2243.1283">13794 6491 0,'0'124'31,"0"-1"-15,17-70-16,1 18 16,0-1-16,34 212 31,-34-211-16,0-18-15,-18-18 32,0 0-32</inkml:trace>
  <inkml:trace contextRef="#ctx0" brushRef="#br0" timeOffset="4318.2469">15893 6703 0,'35'123'47,"0"1"-16,-17-54-31,-18-17 0,0 0 16,17 18 15,-17-71-31,0 17 15,36-17 17,-1 0-32,-17 0 15,70-53 16,-71 36-31,1-19 16,17-34 0,-35 52-1,0 1 1,18-19-1,-18 36 1,0-17-16,18 17 16,-18-53-1,0 53 1,0-18-1,0 18 1,-18 0 0,0 0-16,1 18 0,-19 141 31,36-142-31,0 18 15,71 18 17,-36-53-32,-17 0 15,53-88 16,-54 53-31</inkml:trace>
  <inkml:trace contextRef="#ctx0" brushRef="#br0" timeOffset="4592.2627">16422 6897 0,'-53'70'47,"53"-52"-47,35 0 31,-17-18-31,-1 0 16,1 0-16,35 17 31,-35 1-15,-18 17-16,0 18 31,0-88-16,0 0 1,0-1 0,35-70-16</inkml:trace>
  <inkml:trace contextRef="#ctx0" brushRef="#br0" timeOffset="4781.2732">16581 6809 0,'0'141'32,"0"-106"-17,0-17-15,17-1 16,18 1-1,18 0 1,-35-18-16,-18 17 16,18 1-16,-36 52 31,18-34-31,0-19 0</inkml:trace>
  <inkml:trace contextRef="#ctx0" brushRef="#br0" timeOffset="5111.2923">17233 6914 0,'124'-70'47,"-89"35"-47,53-107 31,-70 107-15,-18 18-16</inkml:trace>
  <inkml:trace contextRef="#ctx0" brushRef="#br0" timeOffset="5279.302">17374 6579 0,'-53'141'16,"71"-52"-1,0-36 1,-1-1-1,36 160 17</inkml:trace>
  <inkml:trace contextRef="#ctx0" brushRef="#br0" timeOffset="5603.3205">17515 6844 0,'71'-124'46,"-71"107"-30,18-19 0,-18-16-1,-18 52 1,0 0-16,1 35 0,-36 106 31,53-106-31,0 18 16,0-18-16,35 36 31,0-53-16,-17-18-15,17-18 16,18-35 0,-35 0-16</inkml:trace>
  <inkml:trace contextRef="#ctx0" brushRef="#br0" timeOffset="5830.3335">17692 6703 0,'-18'123'0,"18"-87"16,35 34-1,-17-52 1,0-18-16,-1 0 16,54 17 15,-71 1-31,0 0 15,-71 70 17,36-88-32</inkml:trace>
  <inkml:trace contextRef="#ctx0" brushRef="#br0" timeOffset="6111.3495">17780 6879 0,'123'-106'62,"-123"89"-62,0-1 16,0-17-16,-17-18 31,-1 35-15,1 18-16,17 0 0,-18 0 31,18 35-15,0-17-16,18 17 15,34 89 1,-34-54-1,0-34-15,-1 17 0</inkml:trace>
  <inkml:trace contextRef="#ctx0" brushRef="#br0" timeOffset="6621.3786">18309 6562 0,'-53'141'16,"36"-88"-16,52 88 31,-17-124-16,17-17-15,35-35 32,-34-53-32</inkml:trace>
  <inkml:trace contextRef="#ctx0" brushRef="#br0" timeOffset="6934.3966">18503 6544 0,'-17'106'47,"17"-71"-47,17 18 31,1-35-31,-1-18 16,36-36 15,-53 19-31,0-19 0,0 19 15,0-36 17,0 35-32,0 18 0,0 18 31,18 0-16,-18-18-15,18 17 16,35-87 15</inkml:trace>
  <inkml:trace contextRef="#ctx0" brushRef="#br0" timeOffset="7195.4116">18697 6456 0,'-17'106'47,"52"-89"-32,-18-17 1,1 0-16,35 18 31,-53 0-15,0 17-16,-18 53 31,1-70-15,17-18-16,-18 0 15,18 0 1,0-53-16,35 0 15</inkml:trace>
  <inkml:trace contextRef="#ctx0" brushRef="#br0" timeOffset="7506.4293">18856 6562 0,'88'-53'46,"-70"35"-30,-1-70 15,-17 70-31,-17 1 16,-54 17 15,36 0-31,17 35 0,1 0 16,-1 89-1,18-71 1,18-1-16,-1-16 0,72 52 31,-54-88-31,0 18 16,0-18-1,71-36 1</inkml:trace>
  <inkml:trace contextRef="#ctx0" brushRef="#br0" timeOffset="12830.7339">12859 7126 0,'-18'0'62,"18"0"-46,0 18 30,0-18-46,53 70 32,-18-34-17,-17 16-15,0-16 31,-18 34-15,0-70-16</inkml:trace>
  <inkml:trace contextRef="#ctx0" brushRef="#br0" timeOffset="15613.8931">13617 7655 0,'0'141'62,"18"-88"-62,17 35 16,71 265 15,-88-282-15,-1-18-16,1-18 0,0 18 31,-18-53-31,0-18 31,-18-70-15,0 53-16</inkml:trace>
  <inkml:trace contextRef="#ctx0" brushRef="#br0" timeOffset="16140.9232">13564 7638 0,'0'123'31,"0"-88"-15,0-17-1,0 17-15,0-35 0,-17 36 31,17-36-15,0 0-16,-53-53 31,53 17-15,-18 19-16,18-124 31,18 123-15,-1 18-16,1-18 15,53 18 1,-36 18-1,0 0 1,106 105 15,-105-70-31,-36-18 0</inkml:trace>
  <inkml:trace contextRef="#ctx0" brushRef="#br0" timeOffset="26552.5187">16951 7567 0,'0'0'62,"0"18"-62,0 35 32,0-18-32,0-17 15,0 87 1,0-52-16,0 0 15,0 0 1,0 159 0,0-159-1,0 0 1,0 88-1,0-106 1,0-17-16,0 105 31,0-88-15,0-17-16,0 88 31,-18-88-15,18-1-16,0 1 0,0 17 31,0-17-31,0 17 15,0 53 17,0-70-17,0-18-15,0 17 0,-17-34 31,-1 17-31</inkml:trace>
  <inkml:trace contextRef="#ctx0" brushRef="#br0" timeOffset="27024.5457">16739 8872 0,'0'0'47,"0"0"-32,36 36 1,-1-1-16,-17 0 16,-1 0-16,54 54 31,-71-89-16,0 17 1,17-17 0,-17 0-1,18 0-15,0-17 0,70-142 31</inkml:trace>
  <inkml:trace contextRef="#ctx0" brushRef="#br0" timeOffset="28252.616">16122 9207 0,'-18'0'47,"18"36"-31,53 105-1,-35-88 1,-1 0-16,19 105 31,-19-140-15,-17-18-16,53 18 31</inkml:trace>
  <inkml:trace contextRef="#ctx0" brushRef="#br0" timeOffset="28612.6364">16369 9560 0,'106'-35'32,"-89"35"-17,1-18-15,0 1 0,-18-1 16,0-17-1,0 35 1,0-18-16,-18 18 0,-70 0 31,70 18-15,1-1-16,17 125 31,0-125-15,35 18-16,71-17 31,-71-18-16,18-35-15,-18 0 16,-17-1 0,-1-34-16</inkml:trace>
  <inkml:trace contextRef="#ctx0" brushRef="#br0" timeOffset="28892.6526">16669 9278 0,'-36'106'47,"36"-71"-31,36 18 15,-19-53-31,1 0 16,17 0-16,36 18 31,-71-18-16,18 17-15,-36 72 32,18-72-17,-18 1-15,-17-18 31,35 0-31</inkml:trace>
  <inkml:trace contextRef="#ctx0" brushRef="#br0" timeOffset="29233.6721">16810 9243 0,'-35'123'47,"35"-105"-47,0 17 16,17-17-1,1-1-15,0-17 16,52 0 15,-52 0-31,-1 0 16,1 18 15,-18 0-31,0-1 15,0 36-15,-18 0 32,-17 0-32</inkml:trace>
  <inkml:trace contextRef="#ctx0" brushRef="#br0" timeOffset="31679.812">17286 9066 0,'0'0'63,"18"53"-32,-1-17-31,-17-1 0,18 18 16,35 70 15,-35-87-31,-1-19 0,-17 18 15,35 1 1,-17-19 0,-18-17-16,18 18 0,-18-36 31</inkml:trace>
  <inkml:trace contextRef="#ctx0" brushRef="#br0" timeOffset="32017.8313">17533 9402 0,'106'-106'16,"-71"53"15,-35 35-31,18 0 0,-18 1 16,0-18 15,-35 35-31,17 0 15,-70 70 17,70-35-32,18 1 0,0-19 15,18 72 16,-1-72-31,1 1 0,17-1 16,53-17 15,-70-17-31,0-18 16,17-107-1</inkml:trace>
  <inkml:trace contextRef="#ctx0" brushRef="#br0" timeOffset="32280.8464">17780 9084 0,'-18'123'47,"18"-87"-47,0-1 16,53 36 15,-35-71-31,0 0 0,-1 17 15,18-17 17,-35 18-32,0-18 0,0 35 15,0 36 1,-17-54-16,17 1 15,-18-18 1,18 0 0,0-53-16</inkml:trace>
  <inkml:trace contextRef="#ctx0" brushRef="#br0" timeOffset="32589.864">17921 9066 0,'-18'106'31,"18"-71"-15,0-17-16,18 0 16,0-1-16,52-17 31,-52 0-31,0 0 15,52 36 1,-70-19 0,0 1-1,0 123 1,-17-106-1,-1 1 1,18-19 0,-35-17-16</inkml:trace>
  <inkml:trace contextRef="#ctx0" brushRef="#br0" timeOffset="33126.8947">18556 9155 0,'106'-53'31,"-71"35"-15,53-70 15,-70 53-31,0-1 16,-18-52-1,0 70 1</inkml:trace>
  <inkml:trace contextRef="#ctx0" brushRef="#br0" timeOffset="33253.902">18715 8855 0,'0'123'31,"17"-35"-15,1-52-16,0 17 15,-1-18-15,36 71 32</inkml:trace>
  <inkml:trace contextRef="#ctx0" brushRef="#br0" timeOffset="33615.9226">18909 9119 0,'88'-106'62,"-88"36"-46,0 52-1,0 1-15,-18 17 16,-34 35-1,52 0 1,-18 0-16,18 1 0,0 105 31,18-106-15,-1-17-16,1-18 15,88 17 17,-106-52-32,17 17 15,-17-34 16,0-54-31</inkml:trace>
  <inkml:trace contextRef="#ctx0" brushRef="#br0" timeOffset="33841.9356">19085 8925 0,'0'71'31,"0"-36"-15,18-17 0,0-1-16,34 19 31,-34-19-31,0-17 0,-1 18 15,1 52 17,-18-34-32,0-1 15,-71 53 1,36-88-16</inkml:trace>
  <inkml:trace contextRef="#ctx0" brushRef="#br0" timeOffset="34018.9458">19156 9084 0,'123'-88'47,"-105"70"-31,-18-17 15,0 0-31</inkml:trace>
  <inkml:trace contextRef="#ctx0" brushRef="#br0" timeOffset="34190.9556">19191 8890 0,'53'141'31,"-35"-106"-31,17 18 16,-17-17-16,-1 16 15,54 1 1,-54-35 0,-17-18-16</inkml:trace>
  <inkml:trace contextRef="#ctx0" brushRef="#br0" timeOffset="34950.9989">19720 8731 0,'-53'159'31,"53"-106"-16,18 88 17,0-106-32,-1-17 0,19-18 15,34-71 16,-52 18-31,-1 1 0</inkml:trace>
  <inkml:trace contextRef="#ctx0" brushRef="#br0" timeOffset="35571.0345">19897 8837 0,'-18'18'31,"18"17"-15,0 0-16,0 1 15,0-1-15,35 18 31,-17-53-31,0 17 0,-1-17 16,18-35 15,-35 17-31,18 1 0,-18-1 16,0-52 15,0 52-31,0 18 16,0 0-1,0 0 1,18 0-16,-18 18 15,17-18-15,19 17 16,-19-34 0,-17-1-1,18-123 16,-18 106-31,0-1 0,0 19 16,-18-1 0,18 18-1,-17 18-15,17 17 16,-18 36 15,18-54-31,0 1 16,0-18-16,35 0 31,-17 0-31,-18 0 15,18 0-15,-1 70 32,-17-52-17,0 17-15,0-17 0,-17 52 31</inkml:trace>
  <inkml:trace contextRef="#ctx0" brushRef="#br0" timeOffset="35974.0576">20408 8678 0,'106'-88'47,"-88"53"-47,-1 17 16,-17-88 15,-17 89-31,-1 17 15,-88 17 17,71 19-32,17-1 15,-17 0-15,0 124 31,35-106-31,0-18 0,0 0 16,70 71 15,-52-106-31,0 0 16,70-17 15,-71-1-31,-17 0 0</inkml:trace>
</inkml:ink>
</file>

<file path=ppt/ink/ink10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4:10.437"/>
    </inkml:context>
    <inkml:brush xml:id="br0">
      <inkml:brushProperty name="width" value="0.05292" units="cm"/>
      <inkml:brushProperty name="height" value="0.05292" units="cm"/>
      <inkml:brushProperty name="color" value="#FF0000"/>
    </inkml:brush>
  </inkml:definitions>
  <inkml:trace contextRef="#ctx0" brushRef="#br0">13688 3528 0,'0'0'31,"0"0"16,0 17-31,0 19-16,0 34 31,0-52-15,0 17-16,0-17 0,0 123 31,0-88-16,17 0-15,-17 176 32,18-176-17,-18 18-15,0 246 31,0-246-15,18-1 0,-1 248-1,-17-248 1,0 18-1,18 283 17,-18-283-32,18 18 0,-18-18 15,35 300 16,-17-264-31,-18 17 16,35 370 15,-18-405-31,-17 17 0,0-17 16,18 265-1,-18-230 1,0-18 0,18 248-1,-18-265 1,0 17-16,17-17 0,1 317 31,-18-317-15,18 0-16,17 352 31,-35-334-16,0-1-15,0 248 32,0-248-32,18 1 0,-18-1 15,0 336 16,0-371-31,0-35 16,35 388 15,-18-300-15,-17 0-16,53 371 47,-53-442-47,0 18 15,53 459 16,-53-423-31,18-1 0,0 1 16,17 299 15,-35-370-31,17 0 16,-17 17-16,53 213 47,-35-213-47,0 1 0,-1-1 15,36 124 1,-35-141-1,-18 0-15,53 194 32,-36-194-17,1 0 1,17 70-1,-35-87 1,0-19-16,0 1 0,0 17 31,0-17-31,0-18 16,0 18 15,0-18-15,-17 0 15,-19-18-31</inkml:trace>
  <inkml:trace contextRef="#ctx0" brushRef="#br0" timeOffset="2308.132">5627 3687 0,'106'105'47,"-89"-52"-32,36 141 16,-35-123-31,-1-18 0,-17 17 16,-17 195 15,-1-195-15,-17 1-16,-18 17 15,-141 142 1,123-160-16,-34-17 16,-1 35-16,-441 124 31,353-159-31,18-18 0,17 0 15,-317 18 17,317-35-32,18-18 0,0 0 15,-406-35 16,441 17-31,18 0 16,-195-52 15,195 52-31,0 0 16,18 18-16,-142-52 31,159 52-31,0-18 0,-123-88 31,158 53-15,0 0-1,124-476 17,0 353-32,18-1 0,17 36 15,388-282 16,-318 335-31,-17-1 0,18 19 16,511-18 15,-564 88-31,0 0 16,388 106 15,-442-71-31,-34-18 0,88 72 31,-106-54-31,0 0 16,0 1-1,52 193 1,-105-159 0,0-17-16</inkml:trace>
  <inkml:trace contextRef="#ctx0" brushRef="#br0" timeOffset="4705.2691">19032 4868 0,'-88'124'31,"53"-89"-31,0 0 16,-18 1-16,-18-1 15,-423 124 17,318-124-32,35 18 15,-212 17 16,282-70-31,-17 18 0,0 0 16,-141-1 15,158-17-31,1 0 16,-195-35 15,212 17-31,-17 1 0,17 17 16,-124-36 15,107 36-31,17-17 0,0-1 15,0 1-15,-141-36 32,141 35-32,-18 18 0,1-18 15,-124-17 16,123 35-31,1-18 0,-1 18 16,-52-35 0,52 35-16,18-17 15,0-1 1,-53-35-1,71 18 1,0 17-16,0-17 16,-71-36-1,88 36-15,1 17 16,-19 1-16,-17-89 31,36 71-31,17-1 0,-18 1 16,18-71 15,0 53-31,18 0 0,-1-17 15,160-160 1,-71 125 0,35-19-16,35 1 15,300-142 16,-352 230-31,-18 0 0,-1-1 16,195 1 15,-211 17-31,34 18 16,300 53 15,-317-35-31,-18 0 0,1 17 16,157 35-1,-175-34 1,0-19-16,140 72 31,-140-54-15,-18-18-16,0 1 0,141 70 31,-141-70-16,-18 0-15,141 52 32,-140-35-17,-1-17-15,0 17 16,18 36-1,-18-36-15,-17 18 0,0-18 16,70 142 15,-71-142-15,1 0-16,0 1 0,17 52 31,-17-71-15,-1 19-16,1-19 15,17 36 1,-35-18-1,18-17-15,-1 35 32,-17-53-32,0 18 0,18-18 15,-36 35 16</inkml:trace>
  <inkml:trace contextRef="#ctx0" brushRef="#br0" timeOffset="16058.9185">10001 2575 0,'0'0'62,"-35"-17"-46,17 17-1,1 0-15,-1 0 16,-53 105 0,54-69-1,-1 17-15,18 0 0,0-36 16,35 54-1,-17-71 1,17 17-16,-17-17 16,53 0-1,-54 18 1,1-18-16,0 18 15,-1 88 1,-17-36 0,0 1-16,-17 176 31,17-212-16,0-35-15,0 0 0</inkml:trace>
  <inkml:trace contextRef="#ctx0" brushRef="#br0" timeOffset="16277.931">10178 3193 0,'53'123'16,"-36"-70"-16,54 229 31,-54-246-15,1 16-16,17-34 31</inkml:trace>
  <inkml:trace contextRef="#ctx0" brushRef="#br0" timeOffset="16554.9469">10160 3087 0,'106'-53'47,"-18"106"-16,-70-18-31,-18 18 16,0 0 0,-18 141-1,0-159 1,1-17-1,-1-18 17,18-53-32,0 18 0</inkml:trace>
  <inkml:trace contextRef="#ctx0" brushRef="#br0" timeOffset="16927.9682">10495 3157 0,'124'-17'47,"-107"17"-47,36-88 31,-53 70-15,0 0-16,-53-35 31,18 53-15,17 0-16,-52 89 31,52-54-16,18 0-15,18 89 32,17-124-17,-17 17-15,17 1 0,141-106 31,-123 35-15,-17 0-16</inkml:trace>
  <inkml:trace contextRef="#ctx0" brushRef="#br0" timeOffset="17148.9808">10971 2840 0,'-70'70'47,"52"36"-16,18-53-31,0 0 0,0 0 15,88 35 17,-52-88-17,17 0-15,-1-53 16,37-53-1,-54 54-15</inkml:trace>
  <inkml:trace contextRef="#ctx0" brushRef="#br0" timeOffset="18176.0393">6085 4163 0,'-17'0'47,"87"-18"-16,19 0-15,34 1-16,441-124 31,-370 88-31,-17 0 15,-18 0-15,387-106 32,-457 124-32,-19 17 15,-17 18 1,106-53-1,-106 36-15,-18 17 16,36-36 15,-71 19-31,0 17 16,0-18 15,0 1-31</inkml:trace>
  <inkml:trace contextRef="#ctx0" brushRef="#br0" timeOffset="18526.0593">8414 3334 0,'141'0'31,"-18"0"-15,-70 0-16,18 0 0,-18 0 15,53 88 16,-106-35-15,0 35-16,-283 406 31</inkml:trace>
  <inkml:trace contextRef="#ctx0" brushRef="#br0" timeOffset="19331.1056">11818 2805 0,'-106'88'62,"36"-35"-46,34-18-16,19-17 15,-1-1-15,18 19 32,18-19-32,-1-17 0,36 18 15,194 17 16</inkml:trace>
  <inkml:trace contextRef="#ctx0" brushRef="#br0" timeOffset="19987.1432">12153 3016 0,'141'18'47,"-105"0"-31,-1-18-16,18 17 15,211 18 16,-193-35-31,17 18 16,335 17 15,-317-35-31,0 0 16,-18 18-1,300 17 17,-282-35-32,-18 18 0,1-18 15,140 35 1,-159-17-1,-17-1-15,-17 1 16,105 70 15,-106-52-31,-17-19 16,70 89 15,-53-88-31,-17 17 0,-1-17 16,54 52 15,-53-52-16,-18-18-15,0 0 0,-18 35 32</inkml:trace>
  <inkml:trace contextRef="#ctx0" brushRef="#br0" timeOffset="22916.3104">11712 3016 0,'0'-17'63,"18"17"-16,35 0-32,-18 0 1,0 0-16,1 0 15,69 0 1,-87 0 0,17 0-1,1 0 1,-36 0-16,0 17 15,0-17-15</inkml:trace>
</inkml:ink>
</file>

<file path=ppt/ink/ink10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4:56.704"/>
    </inkml:context>
    <inkml:brush xml:id="br0">
      <inkml:brushProperty name="width" value="0.05292" units="cm"/>
      <inkml:brushProperty name="height" value="0.05292" units="cm"/>
      <inkml:brushProperty name="color" value="#FF0000"/>
    </inkml:brush>
  </inkml:definitions>
  <inkml:trace contextRef="#ctx0" brushRef="#br0">9807 5186 0,'0'0'32,"0"17"-17,0-17-15,0 18 31,0 0-15,0-1-16,0 19 16,0 87 15,0-105-31,0 17 0,0 0 15,0 89 17,-17-71-32,17-18 0,-18 0 15,-53 142 16,54-124-31,-1-18 16,-52 124 15,52-124-31,-17-17 16,17 17-16,-88 35 31,71-52-31,-18-18 16,-106 18-1,124-18 1,-18 0-1,-106-106 1,124 53 0,0 0-16,-89-229 31,107 194-16,17-1-15,0-193 32,17 194-32,19 0 15,16 17-15,90-123 31,-90 141-31,1 18 0,18 0 16,229-1 15,-247 72-31,17-1 16,54 124 15,-89-106-31,-17 17 0,-1 1 16,54 105-1</inkml:trace>
  <inkml:trace contextRef="#ctx0" brushRef="#br0" timeOffset="1291.0737">16281 5838 0,'-18'142'47,"-88"-1"-16,71-88-31,-18 0 16,-159 52 15,142-105-31,-18 0 16,17 0-16,-176-53 31,159 1-31,0 16 0,17-34 16,-70-424 15,159 335-31,35 53 15,194-141 17,-177 177-32,36 17 15,-18 18-15,265 17 31,-265 53-15,-17 18-16,70 194 31,-124-159-31,-17-17 16,0 17-16,-35 194 31,17-229-31</inkml:trace>
  <inkml:trace contextRef="#ctx0" brushRef="#br0" timeOffset="2377.136">13494 9807 0,'-53'106'47,"-35"18"-16,52-72-31,1 1 0,-18-17 16,-141 69 15,124-87-31,-19 0 0,19-18 16,-195-53 15,212 18-31,18-18 16,-18-230 15,88 125-31,36-1 0,35 18 15,405-106 17,-387 247-32,-36 0 15,-17 0-15,158 106 31,-176-71-15,-36 18-16,19 17 0,-36 142 31,0-141-15,-18-1-16,0 1 0,-105 176 31</inkml:trace>
  <inkml:trace contextRef="#ctx0" brushRef="#br0" timeOffset="11465.6557">17568 2522 0,'-17'89'16,"17"-37"0,17 1-16,-17 18 15,18-18-15,17 88 31,-17-106-31,-18 1 16,18-1-16,-1 0 16,36 36 15,-53-71-31</inkml:trace>
  <inkml:trace contextRef="#ctx0" brushRef="#br0" timeOffset="11792.6745">17833 3069 0,'106'-106'15,"-89"71"-15,36-71 32,-35 89-32,-18-19 15,0 19 1,-88-36 15,52 53-31,19 35 16,-71 141-1,88-140 1,0 17-1,88 35 1,-53-71 0,-17-17-16,123-35 31,-106 0-16,-17 0-15</inkml:trace>
  <inkml:trace contextRef="#ctx0" brushRef="#br0" timeOffset="11981.6852">18203 2699 0,'-35'123'32,"17"-70"-17,1 0 1,17-18-16,0 71 31,35-106-31,-17 0 16,-1 0-16</inkml:trace>
  <inkml:trace contextRef="#ctx0" brushRef="#br0" timeOffset="12256.7011">18327 2628 0,'-35'124'31,"35"-71"-31,0-18 16,35 18 0,0-53-1,-17 17 1,105 1-1,-105 0 1,-1-1-16,1 19 16,-18 52-1,0-53 1,0-17-16,0-1 0</inkml:trace>
  <inkml:trace contextRef="#ctx0" brushRef="#br0" timeOffset="12792.7317">18045 3069 0,'123'0'47,"-105"0"-32,17 18-15,-17-18 16,-1 53-1,-17 0 1,0-18-16,-35 18 16,-36 70 15,36-123-31,35 0 0</inkml:trace>
  <inkml:trace contextRef="#ctx0" brushRef="#br0" timeOffset="13306.7611">18856 2699 0,'106'-53'47,"-71"18"-31,-17 17-16,-1 0 15,-17 1-15,0-19 32,-17 19-32,17-1 15,-18 18 1,-35-53-1,53 53 1,0 0-16,0 18 16,0 141 15,0-124-31,18 18 0,-18-18 15,53 18 17</inkml:trace>
  <inkml:trace contextRef="#ctx0" brushRef="#br0" timeOffset="13590.7774">19103 2681 0,'106'-106'47,"-89"36"-16,-17 70-15,0-18-16,-17 18 16,-1 0-16,-35 35 31,53 18-16,-17-17-15,17 16 0,17 72 32,1-106-32,17-18 15,89-106 16</inkml:trace>
  <inkml:trace contextRef="#ctx0" brushRef="#br0" timeOffset="13861.7929">19332 2364 0,'-17'105'32,"17"-52"-17,0-35-15,0-18 16,17 18-16,36-18 31,-35 17-31,-1-17 16,1 0-1,0 36 1,-18-1-16,0-18 15,0 19-15,-36 17 32,36-53-32</inkml:trace>
  <inkml:trace contextRef="#ctx0" brushRef="#br0" timeOffset="14036.8029">19473 2558 0,'124'-89'47,"-71"37"-16,-36 34-31,-17 0 0,0 18 16,-53-70 15</inkml:trace>
  <inkml:trace contextRef="#ctx0" brushRef="#br0" timeOffset="14183.8113">19544 2240 0,'0'124'15,"0"-19"16,18-34-31,-18-18 0,0 0 16,35 106 0</inkml:trace>
  <inkml:trace contextRef="#ctx0" brushRef="#br0" timeOffset="14695.8406">20197 2364 0,'-53'141'0,"53"-88"16,-18 17-16,18 1 16,18-36-16,-1-17 15,1-18 1,88-124 15</inkml:trace>
  <inkml:trace contextRef="#ctx0" brushRef="#br0" timeOffset="15058.8613">20373 2275 0,'0'106'47,"0"-53"-32,0 53 16,18-88-31,-18-18 16,52 17 15,-52-34-31,0-19 0,18 19 16,-18-54-1,0 54-15,0-19 16,0 19-16,0 17 31,0 0-15,18 0-16,-18 35 15,35 35 1,-35-52 0,18 0-16,-1-18 15,19-88 1</inkml:trace>
  <inkml:trace contextRef="#ctx0" brushRef="#br0" timeOffset="15320.8762">20585 2240 0,'-36'106'31,"54"-71"0,-18-35-31,18 0 16,-1 18-1,19 52 17,-36-52-17,0 17-15,0-35 31,0-17-31</inkml:trace>
  <inkml:trace contextRef="#ctx0" brushRef="#br0" timeOffset="15645.8949">20726 2364 0,'123'-106'47,"-105"88"-16,-18 18-16,-18 0-15,1 0 16,-54 18 0,53-1-1,1 1-15,-1 0 0,18 70 31,18-70-15,-18-1 0,88 18-1,-70-35 1,17 0-16,53-105 31,-70 69-15,-1 1-16</inkml:trace>
  <inkml:trace contextRef="#ctx0" brushRef="#br0" timeOffset="15914.9103">21043 2134 0,'-35'36'62,"17"16"-46,1-34-1,17 0-15,0-1 16,53 19 15,-36-36-31,1 17 16,-1-17-16,19 18 31,-36 0-31,0-1 0,0 1 16,-36 88 15</inkml:trace>
  <inkml:trace contextRef="#ctx0" brushRef="#br0" timeOffset="20436.1689">17074 2857 0,'-123'89'0,"35"-54"16,-18 36-16,-264 140 31,264-158-31,35-35 16,1 17-1,-160 0 1,177-35-16,0 0 15,18 0 1,-18 0 0,53 0-16,0-17 62,0-72-31,0 19-31,0-18 0,-17 17 16,-19-299 15,1 229-31,17 52 0,18 1 16,-53-123 15,36 175-31,17 1 15,-18 0-15,18-1 32,0 36-32,-17 0 15,17 0 1,0 0-1,-18 18 1,0 0-16,-52 193 31,34-122-31,19-19 0,-18 18 16,-36 18 15,71-88-31,-18-18 16,18 0-16,-17-177 31,17 54-16,35-18-15,0-18 16,36-105 0,-71 228-16,17 1 15,1 17-15,158 54 31,-87 34-15,17 54-16,-1 52 16,54 124-1,-141-159-15</inkml:trace>
  <inkml:trace contextRef="#ctx0" brushRef="#br0" timeOffset="22919.3108">17727 3104 0,'0'0'47,"0"0"-31,0 18-16,0 0 31,18-1-31,-1 1 0,1 17 15,53 89 17,-54-124-17,-17 17-15,0-17 16,18-17-1,-1-1-15,-17-17 16,18-36 0,17-35-1,-35 36-15</inkml:trace>
</inkml:ink>
</file>

<file path=ppt/ink/ink10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5:31.489"/>
    </inkml:context>
    <inkml:brush xml:id="br0">
      <inkml:brushProperty name="width" value="0.05292" units="cm"/>
      <inkml:brushProperty name="height" value="0.05292" units="cm"/>
      <inkml:brushProperty name="color" value="#FF0000"/>
    </inkml:brush>
  </inkml:definitions>
  <inkml:trace contextRef="#ctx0" brushRef="#br0">14340 11359 0,'-17'36'47,"17"-1"-47,0 18 16,0 0-16,17 229 31,1-229-16,-18-18-15,0 1 16,18 34 0,-18-70-1,0 0-15,0 0 0,0-18 31,0-87-31</inkml:trace>
  <inkml:trace contextRef="#ctx0" brushRef="#br0" timeOffset="1254.0717">14199 11201 0,'-17'-18'47,"17"18"-31,0-35 15,0 35-16,0-18-15,17 0 16,54 1 0,-54-1-1,19 18-15,-19 0 0,54 18 31,-53-18-31,-1 17 16,-17 1-16,18 70 31,-18-52-15,0-19-16,-18 1 15,-35 35 1,18-18 0,0-35-16,17 18 0,-35-18 31,71 0 16,-1 0-47,1-18 15,0 18-15,70-35 31,-53 35-15,-17 0-16,35 0 31,-36 17-31,1-17 16,-18 18-16,18 0 31,-18-1-31,17 1 0,-17 17 16,0-17-16,0 70 31,0-53-31,0 1 15,0-19-15,-35 71 32,17-70-32,-17 17 15,-71 71 16,89-88-31,-19 0 0,19-18 16,-36 35 15,35-35-31,18 0 0,0 0 16,0-53 15,35 0-31</inkml:trace>
  <inkml:trace contextRef="#ctx0" brushRef="#br0" timeOffset="2058.1177">14746 11183 0,'-18'-18'63,"18"18"-32,18 18-31,0 17 15,88 142 17,-71-142-32,-18 0 15,36 36 16,-53-54-15,0-17-16,0-17 31,0-1-15,0-17-16,0 0 15,0-159 1,0 141 0,0 0-16,18 0 0,0-53 31,-18 88-16,17 1 1,1 17 0,0-18-16</inkml:trace>
  <inkml:trace contextRef="#ctx0" brushRef="#br0" timeOffset="2803.1603">15169 10777 0,'0'106'31,"0"-53"-15,0 35-16,0 0 0,0 1 16,18 211 15,-18-248-31,0-16 15,18-19 17,-18-52-32,0 0 15,0-18-15,-36-282 31,19 247-15,-1-1-16,-35-158 31,53 212-31,-17 18 16,17-1 15,17 18-31,1 18 16,158 158 15,-140-106-31,16 1 15,107 211 17,-106-229-32,-18 0 0,1-18 15,52 89 16,-88-107-31,0-17 16,0 0 15,-18 0-15,-17 0-16,-194-88 31,176 71-31,17-19 16,1 19-16,-18-36 31,53 35-16,0 1-15,36-1 16,87-70 15,-88 52-31,-17 19 16,0-1 15,-1 0-31</inkml:trace>
  <inkml:trace contextRef="#ctx0" brushRef="#br0" timeOffset="4255.2432">10442 6068 0,'-70'123'47,"52"-35"-32,-35 512 1,35-335 0,1-36-16,-18 318 31,35-494-16,0-18-15,0 0 16,-18 36 0,18-53-16,0-36 46,18 0-46,-18-17 16,17 17 15,-17-52-31</inkml:trace>
  <inkml:trace contextRef="#ctx0" brushRef="#br0" timeOffset="4560.2609">10125 7673 0,'0'106'31,"0"-53"-31,17 17 16,1 1-16,53 140 47,-54-193-47,-17 17 0,18-35 15,17 18 16,-17-36-31,17-17 16,88-141 15,-70 123-31,-35 35 0</inkml:trace>
  <inkml:trace contextRef="#ctx0" brushRef="#br0" timeOffset="5755.3292">10372 9790 0,'-36'-18'46,"36"18"-30,0 18 15,-17-1-31,17 1 16,17 299 15,1-193-31,0-18 16,-18-18-16,35 141 31,-35-176-16,18-18-15,-18 36 32,0-71-17,0 18-15,17-1 0,-17 36 31,0-35-31,0-1 16,0-17 0,0 18-1,0-18 1,0 18-16,0-18 15,-17 35 1,17-17 0,0-18-1,0 0 1,0-18-16,0 0 15,0 1-15</inkml:trace>
  <inkml:trace contextRef="#ctx0" brushRef="#br0" timeOffset="6286.3596">10195 10813 0,'-17'17'47,"34"1"-47,1 17 16,0 18-16,52 88 31,-52-88-31,-18-18 16,17 18-16,19 53 31,-36-106-16,17 18-15,-17-18 16,0 0 0,0 0-1,0 0-15,53-88 31,-35 35-31,17 0 16,18-18-16,35-52 31,-52 87-31</inkml:trace>
  <inkml:trace contextRef="#ctx0" brushRef="#br0" timeOffset="7374.4218">12506 6756 0,'0'141'16,"0"-88"-16,18 158 31,-1-158-31,1 0 0,0-18 16,52 54 15</inkml:trace>
  <inkml:trace contextRef="#ctx0" brushRef="#br0" timeOffset="7705.4406">12718 7267 0,'123'-106'47,"-123"71"-32,18-53 1,-18 70-1,-18 1-15,0 17 16,-70 53 0,71-18-1,17 18 1,0 53-1,0-71 1,17-18-16,19-17 16,52 18-1,-53-53 1,36-53-16</inkml:trace>
  <inkml:trace contextRef="#ctx0" brushRef="#br0" timeOffset="7917.4529">12965 6967 0,'-71'141'31,"71"-88"-31,18-35 16,-1-18-1,89 0 16,-71-18-31,-17 18 0,17 0 16,-17 36 0,-18-19-1,0 1-15,0 0 0</inkml:trace>
  <inkml:trace contextRef="#ctx0" brushRef="#br0" timeOffset="8143.4658">13141 6985 0,'0'88'47,"18"-70"-47,-1-1 16,1 1-16,0 0 15,34 70 17,-52-70-32,0-18 0,18 17 15</inkml:trace>
  <inkml:trace contextRef="#ctx0" brushRef="#br0" timeOffset="8394.4802">13582 6879 0,'141'-106'47,"-106"89"-47,1-1 16,34-17-1,-52 35-15</inkml:trace>
  <inkml:trace contextRef="#ctx0" brushRef="#br0" timeOffset="8599.4918">13635 6615 0,'35'158'31,"0"-105"-15,-17 18-16,0-18 15,-1 0-15,19 35 32,-19-71-32</inkml:trace>
  <inkml:trace contextRef="#ctx0" brushRef="#br0" timeOffset="8897.5088">13882 6826 0,'53'-106'31,"-36"71"-15,-17 17-16,0 18 16,0-17-16,-17 34 15,-19 72 1,19-54-1,17 0 1,53 18 15,-36-53-31,19 0 0,-19-35 16,71-106 15,-70 70-31</inkml:trace>
  <inkml:trace contextRef="#ctx0" brushRef="#br0" timeOffset="9032.5165">14111 6597 0,'-18'123'15,"36"-52"17,0-53-32,-18-1 0,17-17 15,19 18 1,-19-18-16,1 0 0</inkml:trace>
  <inkml:trace contextRef="#ctx0" brushRef="#br0" timeOffset="9668.553">14287 6844 0,'-70'123'47,"70"-105"-47,0 0 31,0-1-31</inkml:trace>
  <inkml:trace contextRef="#ctx0" brushRef="#br0" timeOffset="10207.5839">14393 6738 0,'53'-88'46,"-53"70"-30,0-17-16,0 0 31,-17 35-15,-1 0-1,-17 88 1,35-53-16,0 0 16,0-17-16,70 35 31,-34-53-31,-1 0 15,-18 0-15</inkml:trace>
  <inkml:trace contextRef="#ctx0" brushRef="#br0" timeOffset="10503.6008">14905 6421 0,'-35'141'16,"87"-53"15,-16-88-15,-19-18-16</inkml:trace>
  <inkml:trace contextRef="#ctx0" brushRef="#br0" timeOffset="10907.6239">15028 6456 0,'18'141'31,"-18"-123"-31,18-1 16,-1-17-1,71-70 16,-70 34-31,-18 1 16,0 17-16,0-17 31,0 53-15,18 17 15,-1-35-15,1 0-16,53 0 31,-71 35-31,17-17 15,1 17-15,-18 53 32,0-70-32,0 0 15,0-18-15,35-71 31</inkml:trace>
  <inkml:trace contextRef="#ctx0" brushRef="#br0" timeOffset="11178.6394">15469 6473 0,'71'-35'63,"-36"35"-48,-17 0-15,-18 0 16,17 0-16,-17 0 31,0 0-31,0-17 16,-17 17-16,-54-18 31,71 18-16,-17 0-15,34 106 32,1-71-32</inkml:trace>
  <inkml:trace contextRef="#ctx0" brushRef="#br0" timeOffset="12183.6968">14076 7320 0,'17'88'62,"-17"36"-46,18 35-1,0 35-15,-1 17 0,1 248 32,-18-424-17,0 18-15,0 35 47,0-70-47,0-18 0</inkml:trace>
  <inkml:trace contextRef="#ctx0" brushRef="#br0" timeOffset="12438.7115">14023 8696 0,'70'106'31,"-52"-71"-15,0-17-16,-1-1 0,1 1 15,35-18 16,-53-18-31,18 1 0,17-54 16,18-35 15,-36 53-31,-17 36 0</inkml:trace>
  <inkml:trace contextRef="#ctx0" brushRef="#br0" timeOffset="14143.809">13670 9260 0,'-18'0'47,"18"142"-16,0-90-31,18 1 16,17 106 15,-17-141-31,0-18 15,-1 0-15,36-71 32,-17 36-32,-19 0 15,1-1-15,35-69 31,-53 87-31,0 0 0,0 1 16,0-1 15,-18 18-31,18 0 0,-18 0 16,-17 106 15,35-71-31,0-17 16,18-1-16,35 19 31,-18-36-31,-17-18 15,70-105 17,-71 70-32</inkml:trace>
  <inkml:trace contextRef="#ctx0" brushRef="#br0" timeOffset="14372.8221">14129 9207 0,'0'106'47,"0"-88"-47,0 17 31,0-35-15,17 18 0,-34 70-1,-1-53 1,0 1-16,18-19 15,-17-17 17</inkml:trace>
  <inkml:trace contextRef="#ctx0" brushRef="#br0" timeOffset="14677.8395">14305 9049 0,'0'106'62,"0"-36"-46,18-52-1,-1-1-15,1 1 0,35 0 31,-35-18-31,-18 17 16,17-17 0,-17 71-1,0-36 1,-17 18-16,-19 0 0,-17 18 31,18-54-31</inkml:trace>
  <inkml:trace contextRef="#ctx0" brushRef="#br0" timeOffset="16633.9514">11412 10513 0,'36'106'62,"-19"-18"-46,-17-53-16,0 0 16,0 54 15,0-89-31,-17 0 31,-1-36 0,18 19-31,0-1 16,71-17 15,-71 35-31,0 0 16,0 88 15,0-53-31,0 0 0,0 1 15,-36 34 17</inkml:trace>
  <inkml:trace contextRef="#ctx0" brushRef="#br0" timeOffset="17083.9772">11765 10848 0,'88'-53'47,"-88"35"-47,0 1 16,0-1-1,-17 0 1,-1 18-16,0 0 16,-35 18 15,36 0-31,17-1 15,0 89 17,17-88-32,1-1 0,0 1 15,52 0 16,-52-18-31,0 0 0,-18-18 0</inkml:trace>
  <inkml:trace contextRef="#ctx0" brushRef="#br0" timeOffset="17244.9864">11765 10848 0,'124'-71'0,"-124"71"16,17-17-16,36-19 31,-35 19-31,-1-1 0,1 18 16,35-53 15,-53 36-31,0 17 0</inkml:trace>
  <inkml:trace contextRef="#ctx0" brushRef="#br0" timeOffset="17420.9964">11959 10601 0,'0'88'31,"0"-53"-15,18 1-1,-1-1-15,19 106 32</inkml:trace>
  <inkml:trace contextRef="#ctx0" brushRef="#br0" timeOffset="17641.0089">12012 10672 0,'141'-53'31,"-123"35"-15,17 18-16,18-71 31</inkml:trace>
  <inkml:trace contextRef="#ctx0" brushRef="#br0" timeOffset="17812.0188">12171 10513 0,'-35'106'47,"35"-18"-31,17-53-1,1 18-15,-18-18 16,17-17 0,1 17-16</inkml:trace>
  <inkml:trace contextRef="#ctx0" brushRef="#br0" timeOffset="18161.0388">12312 10707 0,'35'-106'63,"-35"106"-48,0-18-15,-17 18 0,-1 0 16,-53 36 15,54-19-31,17 19 16,0 105 15,0-106-31,17-17 15,1-1-15,35-17 16,-18 0 0,-17 0-16,-1 0 15,19-35 1,-19 0-16</inkml:trace>
  <inkml:trace contextRef="#ctx0" brushRef="#br0" timeOffset="18436.0544">12312 10707 0,'106'-88'0,"-106"88"31,17 17-31,1 1 16,0 0 0,17 87-1,-35-87 1,0 0-16,0-1 31,0-17-15,0-88 15,0 35-16,35 0-15,1-17 32,16 17-32</inkml:trace>
  <inkml:trace contextRef="#ctx0" brushRef="#br0" timeOffset="19790.1318">13000 10477 0,'0'124'47,"17"-71"-47,1 17 15,0 54 1,-1-54-16,1-17 16,0 0-16,-1-17 31</inkml:trace>
  <inkml:trace contextRef="#ctx0" brushRef="#br0" timeOffset="20027.1455">13070 10460 0,'71'123'31,"-71"-87"-16,-18 69 17,18-87-32,-17 0 0,17-18 15,17-53 16</inkml:trace>
  <inkml:trace contextRef="#ctx0" brushRef="#br0" timeOffset="20309.1616">13247 10583 0,'88'-53'47,"-88"53"-47,-35-17 31,17 17-31,0 0 16,-52 53 15,70-36-15,0 1-16,0 0 0,106-1 31,-71-34-16,18-19-15,-18-52 32,-17 35-32</inkml:trace>
  <inkml:trace contextRef="#ctx0" brushRef="#br0" timeOffset="20545.1751">13441 10213 0,'53'123'47,"-36"-52"-47,19-1 16,52 213 15,-71-230-31,-17-18 16,0 0 15,0-52-16,0-1-15,-17-141 32,17 106-32,-18 0 0</inkml:trace>
  <inkml:trace contextRef="#ctx0" brushRef="#br0" timeOffset="20845.1923">13441 10425 0,'17'0'31,"1"0"-15,0-18-16,-1 18 0,19-18 15,17 18 1,-36 0 0</inkml:trace>
  <inkml:trace contextRef="#ctx0" brushRef="#br0" timeOffset="21221.2138">13758 10389 0,'0'88'15,"36"-35"16,-19-35-31,-17-18 16,18-53 15,-18 18-31,0 17 16,-18-105 15</inkml:trace>
  <inkml:trace contextRef="#ctx0" brushRef="#br0" timeOffset="21455.2272">13758 10389 0,'71'-123'0,"-53"123"15,34 35 17,-34-17-32,0 17 15,17 36 16,-35-54-31,0-17 16,0-17 15,0-1-31,0-17 16,18-54 15</inkml:trace>
  <inkml:trace contextRef="#ctx0" brushRef="#br0" timeOffset="22930.3114">14093 10195 0,'36'124'31,"-19"-54"-15,-17-52-16,18 0 15,-18-18 1,0 0 0,-18-36-1,18-34 1,0 34-1,0 19-15,0 17 16,0-18 0,18 18-16,0 18 15,-18-1-15,35 36 31,-35-53-15,18 0-16,34-70 31,-52 52-15,18 1-16,17-36 31,-35 53-15,0 0-16,0 0 46,0 17-46,18 54 32,-18-54-32,18 1 15,17 0 16,-35-18-31,18-18 16,-18 0-16,17-52 31,-17 70-31,0-18 0,0 18 16,18 0 15,-18 18-31,0-18 0,0 0 16,18-18 15,-18 1-31,0-1 0,17 0 15,18-17 17,-35 35-32,18 0 15,17 35 16,-35-35-31,18 0 16,17-88 15,-35 71-31,18-19 0,-18 19 16,0-36 15,0 53-31,0 17 31,0-17-15,0 18-16,0-18 0,0 18 15,53-18 17,-36-18-32,1 18 15,0 0 1,35-35-1,-36 35 1,-17 0-16,0 0 0,-17-18 31,17 18-15,-18 0-16,-35 71 31,53-36-31,0 0 16,0 0-16,106 18 31,-71-53-16,-17 0-15</inkml:trace>
  <inkml:trace contextRef="#ctx0" brushRef="#br0" timeOffset="29674.6973">13776 10530 0</inkml:trace>
  <inkml:trace contextRef="#ctx0" brushRef="#br0" timeOffset="30195.7271">13776 10530 0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3:39.364"/>
    </inkml:context>
    <inkml:brush xml:id="br0">
      <inkml:brushProperty name="width" value="0.05292" units="cm"/>
      <inkml:brushProperty name="height" value="0.05292" units="cm"/>
      <inkml:brushProperty name="color" value="#FF0000"/>
    </inkml:brush>
  </inkml:definitions>
  <inkml:trace contextRef="#ctx0" brushRef="#br0">5027 6086 26 0,'0'0'35'0,"0"0"40"16,0 0-54-16,0 0-13 0,0 0-7 16,-20 0 0-16,20 0 0 31,-2 0 2-31,0 0 6 0,2 0 1 0,-3 0-10 15,3 0 13 1,0 0 4-16,0 0-16 16,0 0-1-16,0 0 0 0,0 0-8 31,0 0 2-31,0 0 6 0,0 0 46 0,0 0 35 15,0 0 20-15,0 0 0 16,0 0-9-16,0 0-18 16,0 0-12-16,0 0-19 15,0 0-12 1,0 0-13-16,0 0-8 0,0-2 11 0,12-3-1 15,3-1 15 1,3 2 11-16,7-1-20 0,4-2-2 16,4 2-16-16,11-1-1 31,12-1 20-31,13 2 14 0,7 0 2 0,8 4-15 15,1 1-7 17,1 0-2-32,0 0-7 0,-6 0-1 0,-5 0-3 15,-1 0 3-15,-9 0-5 0,-5 0-5 31,-7 0-1-31,-11-3 3 0,-5 1 3 0,-13 1-6 0,-4-4 1 16,-7 4 6 15,-1 1-7-31,-4 0-107 0,-8 0-303 0</inkml:trace>
  <inkml:trace contextRef="#ctx0" brushRef="#br0" timeOffset="1587.0908">5041 7185 155 0,'0'0'171'16,"0"0"-24"0,0 0-1-16,0 0 3 0,0 0-3 0,0 0-39 15,0 0-38 1,0 3-21-16,0-3-8 0,0 0-8 15,0 0 1-15,0 0-9 32,0 0-1-32,0 0-7 0,0 0-10 0,2 0-6 15,6 0-4 1,6 3 4-16,4-3 13 0,4 1-3 15,5-1 0-15,2 2-1 32,4 1-2-32,5-1 6 0,6-2-3 0,3 0-10 15,3 0 9 1,3 0-2-16,-4 0 2 0,-1 0-1 0,0 0-2 15,-6 0 6 17,-2 0 1-32,0 0-12 0,-2 1 7 0,-4-1-1 0,1 0-6 31,-1 0-1-31,-3 0-1 15,-3 0 1-15,-3 0 2 0,0 0 7 0,-3 0-9 16,-2 0 1 0,0 0 6-16,0 0-6 0,-2 0-1 15,0 0 0-15,-1 0 0 31,4 0-1-31,-1 0 0 0,-1 0 1 0,2 0 0 0,-1 3 0 16,0-2 1 15,0 4-1-31,0-3 1 0,0 0 0 0,0 0 0 0,3-2 0 16,-2 2 1-16,6-2-1 31,2 0 0-31,5 0-1 16,4 0 2-16,0 0-2 0,-1 0 0 0,-2 0 1 31,-3 0-1-31,-7 0 2 0,-7 0-1 0,-5 0 7 15,-6 0-8 17,-1 0 1-32,-3 0-1 0,-3 0 1 0,0 0 9 0,0 0-10 15,0 32-26-15,-3-2-129 16,-10 4-607-16</inkml:trace>
  <inkml:trace contextRef="#ctx0" brushRef="#br0" timeOffset="3560.2037">5027 8547 360 0,'0'0'254'16,"0"0"-143"-1,0 0-29-15,0 0 50 0,0 0 22 16,0 0-48-1,0 0-60-15,-2 4-30 0,2-4-10 16,0 0 1-16,0 0-7 31,7 0-12-31,10 3 12 0,6-1 19 0,4-2-8 16,2 0 11-1,2 0-5-15,2 0-7 0,3 0-4 16,4 0 12-16,-1-2-11 16,6-3 9-1,2-1 4-15,-2-3 3 0,1 3 17 0,-1 2-10 16,-3 2 5 15,-1 2-16-31,-3 0-13 0,1 0-5 0,-1 0 9 0,3 0-4 16,-1 0-5 15,-1 0 6-31,-1 0-7 0,3 0 0 0,-6 0 15 0,1 0-14 15,-5 0-1 17,0 0 2-32,0 0 5 0,1 6-6 0,1 4 0 0,0 1 6 15,5-2-6 1,1 1 1-16,-2-2 3 0,1-2-4 0,2 0-1 15,-2-3 1-15,0-1 0 32,0-2 2-32,-3 0-3 0,2 0 0 0,-6 0 0 15,-3 0 1 16,-1 0 4-31,-3 0-4 0,-3 0-1 0,-6 0 2 0,1 0-1 16,-4 0 0-16,-1 0-1 31,-3 0 0-31,-4 0 1 0,1 0 0 0,-5 0 2 16,0 0-3-16,0 8-10 15,-9 4-121 1,-11 1-363-16</inkml:trace>
  <inkml:trace contextRef="#ctx0" brushRef="#br0" timeOffset="4691.2684">5029 9876 153 0,'0'0'267'16,"0"0"-176"-16,0 0-49 15,0 0 66-15,0 0 26 31,0 0-18-31,0 0-47 0,3 0-26 0,-1 0-5 0,2 0-8 32,3 0 2-32,4 0-10 0,6 4-2 0,7-2 9 15,7-1-14-15,6 2 22 31,10-2-18-31,9 2-12 0,4-3 5 0,9 2 4 16,5-2 10 0,3 0 4-16,4 0 2 15,-4 0-3-15,4 0-20 0,-6 0 1 16,-1 0-3 15,-5-5-5-31,-4 1 15 0,-7 1-11 0,-7-3-6 0,-5 1 9 16,-5 1-8 15,-7 2 5-31,-5 1 7 0,-4 1-12 0,-3 0-1 0,2 0 7 0,-6 0-5 31,-3 0 7-31,1 1-9 0,-7 18-6 0,-5-1-134 16,-4 1-412-16</inkml:trace>
  <inkml:trace contextRef="#ctx0" brushRef="#br0" timeOffset="5782.3308">4912 11199 342 0,'0'0'134'0,"0"0"-109"0,0 0 15 0,0 0 55 31,0 0 6-31,0 0-31 0,0 0-1 0,52-18-24 16,-36 13 18 15,4 1-3-31,5 1-13 0,1-1-13 0,8 1-10 0,3 0 2 15,6 1-5 1,4 0 5-16,6 0-10 0,5 0-6 16,7 0 13-16,4 0 10 31,1 0-11-31,-2-2-11 0,-1 0-10 0,-2-1 7 15,-5 4-7-15,-2-2 10 32,-7 3-10-32,-2 0 5 0,-4 0-6 0,-1 0 16 0,0 9-16 15,-3 1 1-15,-1 0 8 31,0 1-8-31,-4-4 6 0,0 0-6 0,-3-2 0 16,-2-1 1 15,-2 0-1-31,0-2-1 0,-4-2 1 0,-4 2 0 0,2-2 0 16,-1 0 1 15,-2 0-1-31,-2 0-1 0,-1 0 1 0,2 0-1 0,-3 0 2 16,-1 0 4-1,5 0-6-15,-5 0-87 16,-5 2-256-16</inkml:trace>
</inkml:ink>
</file>

<file path=ppt/ink/ink1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6:12.912"/>
    </inkml:context>
    <inkml:brush xml:id="br0">
      <inkml:brushProperty name="width" value="0.05292" units="cm"/>
      <inkml:brushProperty name="height" value="0.05292" units="cm"/>
      <inkml:brushProperty name="color" value="#FF0000"/>
    </inkml:brush>
  </inkml:definitions>
  <inkml:trace contextRef="#ctx0" brushRef="#br0">1323 12947 0,'-35'88'31,"17"-53"-31,0 18 15,1 0-15,-36 124 32,35-142-17,18 0-15,-17 0 31,17-35-15,17 0 15,1 0-31,-1 0 0</inkml:trace>
  <inkml:trace contextRef="#ctx0" brushRef="#br0" timeOffset="179.0103">1482 13317 0,'53'36'31,"-53"-19"-15</inkml:trace>
  <inkml:trace contextRef="#ctx0" brushRef="#br0" timeOffset="901.0515">1041 14146 0,'123'0'31,"-70"18"-15,-18 0-1,1-1-15,52 89 32,-88-88-32,0 17 15,-18 89 16,-17-89-31,0 0 16,-18-17-16,-106 35 31,106-53-31,18 0 16,17 0-16,0-18 31,18 0-31,18 1 16,123-54 15,-105 54-16,-1 17-15,88 0 32,-105 17-17,0-17-15,-1 18 0,71 105 31</inkml:trace>
  <inkml:trace contextRef="#ctx0" brushRef="#br0" timeOffset="1114.0637">1693 14623 0,'0'17'62,"0"1"-46,-17 0-16</inkml:trace>
  <inkml:trace contextRef="#ctx0" brushRef="#br0" timeOffset="2000.1141">1147 15187 0,'123'-53'62,"-52"53"-46,-36 18-16,-18-18 15,19 35 1,-1 53-1,-35-70-15,0 17 16,0 0-16,-88 54 31,53-72-31,-18 1 0,0-18 16,-53 18 15,88-18-31,18 0 0,0 0 16,106 0 15,-71-18-31,1 18 15,-1 0-15,35 0 32,-52 0-32,0 18 15,-18-18-15,0 52 31,0-34-31,0 0 16,0-1-16,-88 72 31,52-54-31,1 0 0,0-17 16,-71 35 15,106-53-31,-18 0 0</inkml:trace>
  <inkml:trace contextRef="#ctx0" brushRef="#br0" timeOffset="2369.1355">1746 15716 0,'0'0'62,"0"0"1,-17 0-63,17-17 15</inkml:trace>
  <inkml:trace contextRef="#ctx0" brushRef="#br0" timeOffset="9236.5283">4304 12612 0,'0'0'63,"0"0"-63,18 0 15,-1 0-15,142 35 32,-106-17-17,17-18-15,230 35 31,-229-35-15,-18 0-16,35 18 0,212-1 31,-230-17-15,1 18-16,-1-18 15,195 18 17,-212-18-17,0 0-15,17 0 0,160 0 31,-177 17-15,0-17-16,-1 0 16,107 0-1,-124 0 1,18 0-16,-17 0 15,70 0 1,-89 0 0,1 0-1,-1 0 1,-17 0-16,18 0 15,-36 18 48,1-1-48</inkml:trace>
  <inkml:trace contextRef="#ctx0" brushRef="#br0" timeOffset="11755.6724">6791 13811 0,'0'0'46,"18"0"-30,-1 0 0,1 0-1,-18 0-15,70 0 31,-34 0-15,-19 0-16,19 0 16,69 0-1,-69 0-15,-1-17 16,0 17-16,106-18 31,-70 18-31,-18 0 16,17 0-1,213 0 1,-213 0-1,1-18-15,193 18 32,-211 0-17,18-17-15,-36 17 16,106-18-1,-88 18 1,-18 0-16,124 0 31,-141 0-15,17 0-16,89-18 31,-107 18-15,18 0-16,1 0 0,52 0 31,-70 0-31,17-17 15,-18 17 1,125 0 15,-107 0-31,-17 0 16,52 17 15,-52-17-31,-1 0 0,1 0 16,17 0 15,-35 0-31,18 0 15,-18 0-15,0 0 32,18 0-32,-18 0 0,0 0 15,17 0 16,1 0-31,-18 0 16,0 18 15,0-18-31,0 0 47,-18 0-47</inkml:trace>
  <inkml:trace contextRef="#ctx0" brushRef="#br0" timeOffset="17029.9741">6456 14781 0,'-35'0'47,"35"0"-32,0 0 32,17 18-31,1-18-16,17 0 15,0 18-15,230 17 31,-159-35-15,35 0-16,335 0 31,-405 0-15,-1 0-16,301-18 31,-283 18-15,-18 0-16,-17 0 15,53-17 1,-88-1-16,-1 18 15,-17 0-15,-35 18 32</inkml:trace>
  <inkml:trace contextRef="#ctx0" brushRef="#br0" timeOffset="22871.3082">17815 13705 0,'0'0'47,"0"0"-47,0 0 78,0 18-63,0-18 16,0 18-31,0-18 0,-17 0 16,-1 17 15,18-34-15,0-1-16,0 18 31,0-35-31</inkml:trace>
  <inkml:trace contextRef="#ctx0" brushRef="#br0" timeOffset="24490.4008">19756 13652 0,'0'18'156,"0"-18"-156,0 0 16,0 0-16,0 0 31,0 0-16,0 0-15,0 0 32,0 0 30,-18 0-31,18-18-31,0 18 0,-18-17 16,18-1 15,0 1-31,0 17 16,0-18-1,-17 18 1,17 0-16,0 0 31,0 18-31,0-1 16,0 1-16,0-18 31,0 17-16,0-34 32,-18-1-31</inkml:trace>
  <inkml:trace contextRef="#ctx0" brushRef="#br0" timeOffset="28784.6464">6632 15998 0,'0'0'47,"0"0"-32,0 0 1,0 0-1,18 0 1,-18 0 0,17 0-16,1 0 15,53 0 16,-36 0-31,0 0 16,89 0 0,-89 0-16,18 0 15,-18 0-15,106-17 31,-105 17-15,-1 0-16,0 0 16,124-35-1,-141 35 1,17 0-16,106 0 31,-106 0-15,0 0-16,124-18 31,-124 18-16,18 0-15,18 0 0,158 0 32,-158 0-17,-36 0 1,141 0 15,-140 0-31,-1 0 0,0 0 16,54 18-1,-54-18 1,0 0-16,0 0 15,54 0 1,-72 0 0,18 0-16,-17 0 15,53 0 1,-54 0-1,1 0-15,0 0 0,-1 0 32,1 0-32,-18 0 0,17 0 15,1 0 16,-18 0-31,18 0 0,-1 0 16,36 0 15,-53 0-31,18 0 16,17 0 15,-17 0-31,-18 0 0,18 0 16,-1 0 15,-17 0-31,0 0 31,0 0 0,0 0-15,0 0-16,0 0 0,18 0 15,-18 0 17,0 17-1,17-17-16,-17 18-15,18-18 0</inkml:trace>
  <inkml:trace contextRef="#ctx0" brushRef="#br0" timeOffset="33921.9403">16933 16140 0,'0'0'31,"0"0"78,0 0-93,0 0 15,0 17-15,0-17-16</inkml:trace>
  <inkml:trace contextRef="#ctx0" brushRef="#br0" timeOffset="35821.0489">17851 16104 0,'0'-17'47,"0"17"124,-18 0-155,18 0 0,0 0-16,0-18 31,0 18 16,0 0-1,0 18-46,0-18 16,0 17-16,0 19 31,0-19-31,0-17 0,0 0 31,0-17-15,0-1-16</inkml:trace>
  <inkml:trace contextRef="#ctx0" brushRef="#br0" timeOffset="36275.0749">17657 15928 0,'0'70'62,"17"1"-46,-17-36 0,18-17-16,-18 0 15,0 17 16</inkml:trace>
  <inkml:trace contextRef="#ctx0" brushRef="#br0" timeOffset="36572.0915">17621 16087 0,'71'88'62,"-71"-71"-46,17-17-1,-17 0-15,0 0 16,36-35 15,-19 0-31,19 0 0,-19-1 16,19 19 15,16-1-31</inkml:trace>
  <inkml:trace contextRef="#ctx0" brushRef="#br0" timeOffset="37134.1237">17992 16157 0,'0'88'47,"53"89"-16,-36-142-16,-17-17-15,18 17 32,-18-35-17,0-53 16</inkml:trace>
  <inkml:trace contextRef="#ctx0" brushRef="#br0" timeOffset="37473.1432">17939 16140 0,'-18'17'47,"18"1"-32,0 35 1,0-36 0,0 1-16,0 0 15,0-1 16,0-34-31,0-1 16,0 0 0,18-35-1,-1 53 1,1 0-16,0 0 15,88 53 17</inkml:trace>
  <inkml:trace contextRef="#ctx0" brushRef="#br0" timeOffset="39285.2469">19897 16140 0,'0'0'62,"0"17"-31,0-17-31,0 0 0,0 0 110,0 0-95,-18 0-15,18 0 16,-18-17-1,18 17 1,0 0-16,0 0 94,0 0-79,-17-18-15</inkml:trace>
  <inkml:trace contextRef="#ctx0" brushRef="#br0" timeOffset="39851.2792">19703 15875 0,'17'88'62,"-17"-70"-62,0 17 16,18-17-16,-18-1 16,0 19 15,0-36-16</inkml:trace>
  <inkml:trace contextRef="#ctx0" brushRef="#br0" timeOffset="40238.3015">19650 16051 0,'35'106'62,"0"-71"-46,-35-35-1,0 0-15,0 0 16,36-52 15,-36 34-31,17-17 0,-17 17 16,18-17 15,-18 35-31</inkml:trace>
  <inkml:trace contextRef="#ctx0" brushRef="#br0" timeOffset="41132.3527">20020 16157 0,'0'0'47,"0"18"-31,18-1-1,-18 19-15,17-1 16,1 89 0,0-89-1,-18 0-15,17 0 16,-17 1-1,0-36-15,0 17 0,18-17 16,-18 0-16,0 0 31,0-17-15,0-1-16,-18-17 31,-17-53-31</inkml:trace>
  <inkml:trace contextRef="#ctx0" brushRef="#br0" timeOffset="41573.3779">19985 16140 0,'0'105'62,"0"-69"-46,0-19-16,0-17 0,0 18 15,0-18 16,0-18-31,0 1 16,0-89 15,0 88-31,0 18 16,53-17 15,-36 17-15,1 0-16,35 35 31,-35-18-31,-18 1 0</inkml:trace>
</inkml:ink>
</file>

<file path=ppt/ink/ink1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7:24.675"/>
    </inkml:context>
    <inkml:brush xml:id="br0">
      <inkml:brushProperty name="width" value="0.05292" units="cm"/>
      <inkml:brushProperty name="height" value="0.05292" units="cm"/>
      <inkml:brushProperty name="color" value="#FF0000"/>
    </inkml:brush>
  </inkml:definitions>
  <inkml:trace contextRef="#ctx0" brushRef="#br0">14676 11836 0,'-106'106'47,"88"-54"-47,0-34 16,18 17-16,0 1 31,0-36-16,18 0-15,53 0 32,-71 0-17,17 0-15,1 88 31,-18-71-15,0 19-16,0 17 31,0-36-31,0-17 16,0-17-16,0-19 31,18-69-31</inkml:trace>
  <inkml:trace contextRef="#ctx0" brushRef="#br0" timeOffset="131.0075">14728 12030 0,'53'35'47,"-53"0"-47,0-17 15,0 17 16,0-35-31</inkml:trace>
  <inkml:trace contextRef="#ctx0" brushRef="#br0" timeOffset="621.0355">14746 11836 0,'71'-36'62,"-54"36"-46,1 0-16,0 18 16,17 17 15,-35 1-16,17-19-15,-17 19 0,53 52 32,-53-53-32,18-17 15,-18 17-15,0-17 31,0-18-15,0-53 15,-18 17-31,18 1 0,0 0 16,18-18 15,0 53-31,-1 0 0,19 0 16,69 53 15,-52-53-31,-17 0 0,17 0 15,17-106 17</inkml:trace>
  <inkml:trace contextRef="#ctx0" brushRef="#br0" timeOffset="1118.0637">15363 11783 0,'-88'106'32,"88"-71"-17,0 0 1,53 18-1,-53-53-15,18 0 16,35-35 15,-53 0-31,0 17 0,0-17 16,0-36 15,0 71-31,0-18 16,0 71 15,0-17-31,17-1 0,1 18 15,35 123 17,-35-105-32,-18-18 0,17-18 15,-17 71 16,0-89-31,-17-17 16,-54-35 15,53 0-31,18-18 16,-17 0-16,17-141 31,17 123-31,1 1 0,-18 17 16,53-212-1</inkml:trace>
  <inkml:trace contextRef="#ctx0" brushRef="#br0" timeOffset="1549.0886">15469 11342 0,'36'123'31,"16"1"-15,-34-54-1,0-17-15,35 106 31,-36-141-15,1-18-16,-18-18 0,53-53 31,-35 36-15,-1 0-16,-17 0 0,18-54 31,-18 72-15,0-1-16,0 0 0,-71 18 31,71 18-16,-17 17-15,34 142 32,1-142-32,0-17 15,17-1-15,106 1 31,-88-36-15,-18-17-16</inkml:trace>
  <inkml:trace contextRef="#ctx0" brushRef="#br0" timeOffset="2485.1421">16722 11465 0,'70'141'16,"1"-70"15,-54-53-31,19-1 0,-1 1 47,-35-36-47,0-17 15,0-71 16,-18 53-31,18 18 0,0 0 16,18-71 15,-18 106-31,-18 17 31,18 1-15,0 0-16,0 17 16,0-17-16,0 17 0,53 35 31,-35-70-16,-18 18 1,35-18 0,-35 0-16,0-18 15,18 18-15,-18-52 31,0 52-15,0 0 0,17 0-1,1 17 1,0-17-16,35-53 31</inkml:trace>
  <inkml:trace contextRef="#ctx0" brushRef="#br0" timeOffset="3164.1809">17110 11165 0,'0'0'62,"17"36"-46,1 34-16,17-17 15,53 71 17,-70-107-32,0-17 0,-18 0 15,0-35 16,0 17-31,0 1 16,0 17-16,0 0 31,0 17-15,0-17-1,53 18 1,-53-18 0,17-18-16,19-87 31,-36 87-16,17 18-15,18-18 32,-17 36-17,0-18-15,-1 0 16,19 18-1,-19-18-15,-17-18 16,18 0-16,-18-52 31,0 52-31,0 0 16,0 18-16,-88-17 31,70 34-15,0 1-16,1 53 31,17-54-31,17 1 15,1 0-15,70 17 32,-52-18-32,-1-17 0,0 0 15,53-70 16,-70 35-31</inkml:trace>
  <inkml:trace contextRef="#ctx0" brushRef="#br0" timeOffset="3301.1885">17886 11148 0,'0'17'0</inkml:trace>
  <inkml:trace contextRef="#ctx0" brushRef="#br0" timeOffset="5737.3281">13600 6844 0,'-18'0'47,"18"18"-16,0-1-31,0 18 16,18 124 15,-18-71-31,0-17 0,17 35 15,1 282 17,-1-265-32,1 18 15,53 371 16,-71-406-31,17-18 16,19 177 0,-36-195-1,17 18 1,19 195 0,-36-231-1,17 19-15,-17-18 16,35 176 15,-35-194-31,0 18 16,18 124 15,0-142-31,-18 18 0,0-18 15,0 89 1,0-71 0,0-18-1,0 124 1,0-124-1,0 18-15,0-18 16,0 71 0,17-71-1,-17 18 1,18 106-1,-18-141 1,0 17-16,0-18 0,18 54 31,-18-53-15,0-18-1,0 70 1,0-70-16,0 18 16,0 0-16,0 17 46,0-18-46,-18 1 16,18-18-16,0 35 31,0-35-15,0 0-16,0 36 31,0-19-15,0 1-16,0 17 31,0-35-31,0 0 15,0 53 17,0-35-17,0-1-15,0-17 16,0 18-1,0-18 1,0 0 0,0 0-1,0-18 32,0 1-47,-18-1 0</inkml:trace>
  <inkml:trace contextRef="#ctx0" brushRef="#br0" timeOffset="6177.3533">13705 11412 0,'71'18'63,"-18"35"-48,-35-18-15,-1-17 16,36 52 15,-35-52-31,-18-18 16,17 18 15,-17-18-31,0 0 0,18 0 15,17-53 1,-17 0 0,17-18-16,18-17 46,-53 35-46,0 36 0</inkml:trace>
  <inkml:trace contextRef="#ctx0" brushRef="#br0" timeOffset="11358.6496">15064 12894 0,'53'123'15,"-18"-52"1,-35-53 0,17-1-16,-17-17 31,0 0-16,-35-88 1,35 53 0,0 0-1,35-36 16,-17 71-31,0 0 0,17 35 16,36 53 15,-71-70-31,17 0 0,-17-1 16,0-17 15,0-17-31,0-19 0,0 19 16,0-18 15,18 17-31,-18 18 0,17 0 15,54 35 17,-53 0-32</inkml:trace>
  <inkml:trace contextRef="#ctx0" brushRef="#br0" timeOffset="11710.6698">15487 12965 0,'70'105'32,"-70"-105"-32,18 0 15,-18 0 1,18-35-1,-18 17 1,0 1-16,0-1 0,17 1 31,-17 17-15,0 0-16,18 0 0,17-18 31,-35 18-15,0-35-16,0-1 0,0 1 31,-17-18-31</inkml:trace>
  <inkml:trace contextRef="#ctx0" brushRef="#br0" timeOffset="11840.6772">15628 12771 0,'-18'-89'62,"36"107"-62,53 88 31,-54-71-31,19 0 16,-19-17-16,36 53 31</inkml:trace>
  <inkml:trace contextRef="#ctx0" brushRef="#br0" timeOffset="12178.6965">15804 12823 0,'0'0'47,"0"0"0,18 18-47,0 35 15,70 123 1,-53-105 0,0 0-16,36 52 31</inkml:trace>
  <inkml:trace contextRef="#ctx0" brushRef="#br0" timeOffset="12379.708">15769 12841 0,'71'0'46,"-54"0"-30,-17 71 0</inkml:trace>
  <inkml:trace contextRef="#ctx0" brushRef="#br0" timeOffset="12618.7217">15769 12841 0,'-17'-35'0,"34"35"0,18-18 16,107 1 15</inkml:trace>
  <inkml:trace contextRef="#ctx0" brushRef="#br0" timeOffset="12836.7342">15857 12735 0,'71'124'31,"-53"-89"-16,52 18 17,-52-35-32</inkml:trace>
  <inkml:trace contextRef="#ctx0" brushRef="#br0" timeOffset="12962.7414">16034 12806 0</inkml:trace>
  <inkml:trace contextRef="#ctx0" brushRef="#br0" timeOffset="13316.7616">16034 12629 0,'35'36'47,"-35"-19"-47,0-17 16,0 18-1,0-18-15,0 0 16,0 0-16,-18 18 31,18-1-15,18 19-1,70 246 1,-53-212 0,-17 1-16,70 70 46,-88-159-30,0 1 0,-70-89-16</inkml:trace>
  <inkml:trace contextRef="#ctx0" brushRef="#br0" timeOffset="13495.7719">16122 12788 0,'106'-35'62,"-89"70"-46,-17 0-16,0 1 16,-53 105 15</inkml:trace>
  <inkml:trace contextRef="#ctx0" brushRef="#br0" timeOffset="13914.7958">16210 12506 0,'88'123'47,"-70"-70"-47,53 18 31,-54-71-31,1 0 0,-1-18 16,36-70 15,-35 70-15,-18 1-16,0-1 0,-18-17 31,1 35-15,17 0-1,-18 70 1,18-17-1,0-17 1,106 87 15,-71-123-31,0-18 0,89-123 31,-89 88-15,-17 36-16</inkml:trace>
  <inkml:trace contextRef="#ctx0" brushRef="#br0" timeOffset="15489.8857">17321 12365 0,'89'106'0,"-54"-71"15,0 0 1,-17-35 0,-18 0-1,0-53 16,0 18-31,0 0 16,53-124 15,-36 141-31,-17 1 0,18-1 16,-18 18 15,0 18-31,0 17 16,-18-17-16,18 52 15,0-35 1,18 1-16,0-19 15,35 19 1,-36-36 0,1 0-16,17-53 31,-35 35-16,0 0-15,0 1 16,0-1 0,0 18-1,0 0-15,53-17 31,-53-1-15,0 0-16,0-158 47,-18 141-47,18 17 15,-17 0 1,17 36 0,17 17-16,72 89 46,-72-107-46,1 1 0,-18-18 16,35-35 0,-35 17-1,0 0-15,35 18 31,-17 0-31,-18 18 16,18-18 0,17 18-1,-35-18 1,18 0-16,17-36 31,-17 36-15,-18-17-16,17 17 0,36-35 31,-53 17-16,18 0 1,-18-52 0,17 70-16,-17-18 0,0 18 15,0 18 16,0-1-31,0-17 16,-70 53 15,52-35-31,1-18 0,17 18 16,-18-1 15,36 1-31,-1-1 0,1 1 16,88 0-1,-71-18 1,0 0-16,0-18 15,18-17 17,-53 0-32</inkml:trace>
  <inkml:trace contextRef="#ctx0" brushRef="#br0" timeOffset="37326.1349">12488 12788 0,'-17'0'47,"17"18"-32,0 158 16,0-123-31,0 18 16,17 193 15,-17-211-31,18 0 16,17 123 15,-35-140-31,18-19 16,-18 19 15,0-19-31,18-17 31,-18 0-15,0 0-1,70-70 16,-52 34-31,17 19 0,-17-18 16,52-36 15,-52 53-31,-1 1 0</inkml:trace>
  <inkml:trace contextRef="#ctx0" brushRef="#br0" timeOffset="37839.1642">12859 13458 0,'35'-17'62,"-17"-18"-46,-1 17 0,-17 0-16,0 1 0,-17-54 46,-1 53-46,0 1 0,1-1 16,-36 18 0,53 0-1,-18 18-15,18-1 16,0 72 15,18-54-31,-1 0 0,1-17 16,53 17 15,-54-35-31,1 0 15,17-18 1,-17-17-16,-18 18 0</inkml:trace>
  <inkml:trace contextRef="#ctx0" brushRef="#br0" timeOffset="38152.1821">13017 13159 0,'-35'105'46,"35"-52"-14,18-53-17,-1 18-15,54-18 31,-71 0-15,18 0-16,-18 0 0,17 53 31,-17-35-15,0 17-1,-53 0 1,36-35 0,-1 0-16</inkml:trace>
  <inkml:trace contextRef="#ctx0" brushRef="#br0" timeOffset="38546.2046">13247 13123 0,'-71'106'47,"71"-88"-47,0-1 15,71 1 16,-54-18-15,1 0-16,35 53 31,-53-35-15,0-1-16,0 1 15,-35 17 17,17-35-32,0 0 0</inkml:trace>
  <inkml:trace contextRef="#ctx0" brushRef="#br0" timeOffset="39787.2754">13547 13141 0,'88'-18'31,"-71"1"-15,19-1-16,-19 18 15,1-18-15,0-17 32,-18 17-32</inkml:trace>
  <inkml:trace contextRef="#ctx0" brushRef="#br0" timeOffset="39970.2861">13617 12947 0,'0'123'46,"0"-87"-46,18 17 16,-1-18-16,36 124 31,-35-124-31,0 0 0</inkml:trace>
  <inkml:trace contextRef="#ctx0" brushRef="#br0" timeOffset="40384.3098">13776 13194 0,'106'-88'47,"-89"70"-32,1-35 17,-36 53-17,1-18-15,-71 18 31,70 18-31,18 17 16,-18 1-16,18 70 31,0-89-31,0 18 16,18-17-16,70 17 31,-70-35-15,17-17-16,-17-19 15,-1 19 1,-17-54-16</inkml:trace>
  <inkml:trace contextRef="#ctx0" brushRef="#br0" timeOffset="40640.3245">13935 12965 0,'-18'105'62,"36"-69"-46,-1-19-1,-17-17-15,71 0 31,-53 0-15,-1 0-16,-17 0 0,18 53 31,-18-35-15,0 17-16,-53 53 31</inkml:trace>
  <inkml:trace contextRef="#ctx0" brushRef="#br0" timeOffset="40779.3324">14041 13123 0,'105'-123'46,"-87"105"-46</inkml:trace>
  <inkml:trace contextRef="#ctx0" brushRef="#br0" timeOffset="40987.3443">14041 12876 0,'17'106'47,"1"-71"-47,52 89 31,-34-71-31,-19-18 16,19 0-16,34 1 31</inkml:trace>
  <inkml:trace contextRef="#ctx0" brushRef="#br0" timeOffset="41288.3615">14376 12771 0,'-36'123'15,"36"-35"1,0-53-1,18-17 1,88 0 0</inkml:trace>
  <inkml:trace contextRef="#ctx0" brushRef="#br0" timeOffset="41652.3823">14499 12788 0,'-17'106'0,"17"-53"0,17 35 31,1-88-15,-1 18-1,36-54 1,-35 19 0,-18-18-16,18-1 15,-18-52 1,0 70-1,0 1-15,0 17 16,0 35 15,0-17-31,0 17 16,88 0 15</inkml:trace>
  <inkml:trace contextRef="#ctx0" brushRef="#br0" timeOffset="41923.3978">14693 12700 0,'-35'106'31,"35"-71"-31,0-17 15,70-18 17,-52 0-32,0 0 15,-1 0 16,-17 17-15,0 19-16,-35-1 31,35-35-31,-18 0 16</inkml:trace>
  <inkml:trace contextRef="#ctx0" brushRef="#br0" timeOffset="42289.4188">14852 12718 0,'70'-53'62,"-70"0"-46,-17 53-1,-18-18-15,-54 18 32,72 18-17,-1-1-15,18 19 16,0 70-1,0-54 1,0-16-16,18-1 0,35 36 31,-36-71-15,19 0-16,-19 0 0,1-36 31,-18-52-15,0 70-16</inkml:trace>
  <inkml:trace contextRef="#ctx0" brushRef="#br0" timeOffset="43132.4669">11659 12559 0,'-35'141'46,"53"-70"-46,-18 193 32,0-158-32,0-35 0,0-1 15,0 89 16,0-142-31,0 19 0,17-19 16,-17 72 15,0-89-31,0 17 16,0-17 15,-53 0-31</inkml:trace>
  <inkml:trace contextRef="#ctx0" brushRef="#br0" timeOffset="43388.4816">11412 13476 0,'106'124'47,"-71"-89"-32,71 35 17,-88-52-32,-18-18 15,35-35 16,0-1-31,-17-52 16,35-53 15,-35 35-31</inkml:trace>
</inkml:ink>
</file>

<file path=ppt/ink/ink1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8:25.875"/>
    </inkml:context>
    <inkml:brush xml:id="br0">
      <inkml:brushProperty name="width" value="0.05292" units="cm"/>
      <inkml:brushProperty name="height" value="0.05292" units="cm"/>
      <inkml:brushProperty name="color" value="#FF0000"/>
    </inkml:brush>
  </inkml:definitions>
  <inkml:trace contextRef="#ctx0" brushRef="#br0">5203 4904 0,'0'0'47,"0"0"-16,0 0 0,18 0-15,0 0-16,-18 0 0,35 0 15,71 0 17,-53 0-32,53 0 0,17 0 15,336 0 16,-336 0-31,1 0 0,-19 0 16,142 0 15,-176 0-31,-18-18 16,0 18-16,70 0 31,-105 0-31,0 0 16,-18 0 15,-36 18-31,19-18 0</inkml:trace>
  <inkml:trace contextRef="#ctx0" brushRef="#br0" timeOffset="948.0543">3669 7355 0,'123'36'31,"-52"-19"-31,17-17 16,0 18-16,300 17 31,-299-35-15,-19 0-16,1 0 15,87 0 17,-140 0-32,0 0 15,17 0-15,0 18 31,-35 17-31</inkml:trace>
  <inkml:trace contextRef="#ctx0" brushRef="#br0" timeOffset="1448.0827">4075 8996 0,'141'-53'31,"-35"35"-16,-18 1 1,18 17-16,299-36 31,-352 36-15,-18 0-16,-17 0 0,70 53 47</inkml:trace>
  <inkml:trace contextRef="#ctx0" brushRef="#br0" timeOffset="6768.3872">15681 6068 0,'0'0'63,"-18"17"-48,18-17-15,-17 0 16,17 0-16,-36 18 31,19-18-31,-1 18 16,0-18-16,-17 0 31,18 0-31,-1 0 16,0 0-16,-70 0 31,70 0-31,-17 0 15,-35-18 17,52 18-32,0 0 15,-35-18 16,18 1-15,18 17-16,-1 0 0,-70-18 31,70 18-31,0-18 16,1 18-16,-19-17 31,36 17-31,-17-18 16,-1 18-16,-17-70 31,17 52-31,18 0 16,-35-70 15,35 71-31,0-19 0,0 1 15,0 0-15,35-89 32,-17 89-32,0-18 15,52-70 16,-35 105-31,-17 18 0,17-18 16,124 1 15,-106 17-31,0 0 16,-18 0-16,89 53 31,-71-36-31,-18 18 16,0-17-16,36 35 15,-36-18 1,-17-17-16,17 17 15,-17-17-15,52 88 32,-52-71-17,-18 0-15,17 106 31,-17-105-15,0-1-16,0-17 0,-88 70 47,71-71-47,-1-17 15,0 18-15,-17-18 32,35 0-32,-35-18 15,-1 1 16,1-19-31</inkml:trace>
  <inkml:trace contextRef="#ctx0" brushRef="#br0" timeOffset="22638.2949">5503 6985 0,'0'-35'31,"-17"35"-15,-1-18 0,18 0-16,-18 1 15,-34-18 1,16 17-16,1 0 15,-89-17 1,89 17 0,0 1-16,0-1 0,-54-17 31,54 17-16,18 0-15,-1 18 16,-70-35 0,52 18-1,1 17-15,-18-18 16,-123 0-1,123 1-15,0 17 16,0 0-16,-70-18 31,105 18-31,-17 0 16,17 0-16,-70 0 31,53 0-31,-1 0 0,1 18 16,-71-1 15,89-17-31,-19 0 0,19 18 15,-54 0 17,53-18-32,1 17 0,-18-17 15,-18 35 1,35-17-1,0-18-15,1 18 16,-36 17 15,35-17-31,0-1 0,1 19 16,-18 17-1,17-36 1,18 1-16,-18-18 16,1 17-1,17 1-15,0-18 16,0 18-16,0 35 31,0-36-15,0-17-16,0 53 31,0-35-31,17-1 15,-17 1-15,36 35 32,-19-35-17,-17-1-15,53 1 31,-53 0-31,18-1 16,-1-17-16,72 35 31,-72-17-15,19-18-16,-19 0 0,18 18 31,-17-1-31,0-17 0,-18 0 16,88 0 15,-35 0-16,-18 0 17,0-17-32</inkml:trace>
  <inkml:trace contextRef="#ctx0" brushRef="#br0" timeOffset="24344.3924">4939 7549 0,'0'0'32,"0"0"30,18 0-31,-1-17-31,1 17 0,-1 0 16,36-35 15,-53 35-31,18-18 16,35 0 15,-53 18-31,18-17 15,-18 17-15,35-18 32,-35 18-32,17-18 15,-17 18-15,36-17 31,-36 17-31,0-18 0,17 18 16,1-18 15,-18 18-31,0 0 0,0-17 16,18-1-1,-18 18 1,17-18-16,-17 18 16,18-35-1,-18 35 1,0-17-16,0 17 15,18-18 1,-18 18 0,0 0-16,0-53 31,0 53-16,0-18-15,0 18 0,17-35 32,-17 35-17,0-18 1,0 1-1,0 17 1,0-18-16,0 1 31,0 17-31,0 0 16,0-18-1,0 0 1,0 1 0,0-1-16,0 18 15,0-18 1,0 18 31,0 0-16,0 0-16,0 0-15,0-17 16,-17 17-16,17-36 31,0 36-31,0-17 16,0 17-16,-18-18 31,18 1-31,0 17 16,0 0-16,0 0 31,0 0-16,-35 0 1</inkml:trace>
  <inkml:trace contextRef="#ctx0" brushRef="#br0" timeOffset="30989.7725">14499 5803 0,'0'0'62,"0"53"-31</inkml:trace>
  <inkml:trace contextRef="#ctx0" brushRef="#br0" timeOffset="31583.8065">14570 7743 0,'17'0'63,"-17"18"-48</inkml:trace>
  <inkml:trace contextRef="#ctx0" brushRef="#br0" timeOffset="32879.8806">7849 8872 0,'53'18'47</inkml:trace>
  <inkml:trace contextRef="#ctx0" brushRef="#br0" timeOffset="33419.9115">7743 7250 0,'18'0'78,"0"0"-63,-1 17-15,1 1 0</inkml:trace>
  <inkml:trace contextRef="#ctx0" brushRef="#br0" timeOffset="35765.0456">9966 7937 0,'-88'18'31,"105"-18"32,72 0-48</inkml:trace>
  <inkml:trace contextRef="#ctx0" brushRef="#br0" timeOffset="41543.3762">7814 3969 0,'-18'70'47,"18"18"-16,18-35-31,0 0 16,-1 18-16,19 141 31,-19-124-31,-17-18 0</inkml:trace>
  <inkml:trace contextRef="#ctx0" brushRef="#br0" timeOffset="42180.4126">7973 5397 0,'-18'-70'31,"18"70"1,0 123-1,0-34-31,0 16 0,0-16 15,0-1 17,-18-18-32,18-70 0</inkml:trace>
  <inkml:trace contextRef="#ctx0" brushRef="#br0" timeOffset="48049.7483">3634 7885 0,'-106'17'47,"123"177"-16,1-53-31,17 36 0,-17-36 16,17 53 15,-17-141-31,-18-18 0,18 18 16,-1 53-1,-17-89 1,0 1-16,0-18 31,-53-18-31</inkml:trace>
  <inkml:trace contextRef="#ctx0" brushRef="#br0" timeOffset="48659.7832">3563 8079 0,'0'-18'62,"18"18"-30,70-18-1,-35 1-31,0-1 15,17 0-15,301-35 32,-265 53-17,-18-17-15,18-1 0,176-17 31,-176 17-31,-36 1 16,1-1 0,105-17-1,-123 35-15,-18-18 16,1 0-16,17 1 31,-53 17-31,0 0 16,0 17-1,0 1 1,0 17-16,0 18 0,0-17 15,-18 175 1,0-140 0,18-1-16,0 142 31,0-177-16,0 1-15,0-19 16,0 54 0</inkml:trace>
  <inkml:trace contextRef="#ctx0" brushRef="#br0" timeOffset="49346.8225">3951 9102 0,'-35'0'31,"35"0"0,17-18-15,19 18-16,-1-18 15,18 18-15,0-17 16,123-19 0,-105 36-1,17-17-15,159-1 31,-159 1-15,-17 17-16,-1 0 0,89-18 31,-124 18-31,18 0 16,-18 0-16,-17-18 31,0 18-31</inkml:trace>
  <inkml:trace contextRef="#ctx0" brushRef="#br0" timeOffset="57777.3047">5398 5962 0,'-53'0'31,"53"0"1,17 18-1,1-18-31,17 17 15,18-17-15,159 18 32,-124-18-32,0 0 15,0 0-15,300 17 31,-317-17-15,17 0-16,106 18 31,-176-18-31,-1 0 16,1 0-1,-18 18 1,0-1-16,0 1 0</inkml:trace>
</inkml:ink>
</file>

<file path=ppt/ink/ink1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0:04.608"/>
    </inkml:context>
    <inkml:brush xml:id="br0">
      <inkml:brushProperty name="width" value="0.05292" units="cm"/>
      <inkml:brushProperty name="height" value="0.05292" units="cm"/>
      <inkml:brushProperty name="color" value="#FF0000"/>
    </inkml:brush>
  </inkml:definitions>
  <inkml:trace contextRef="#ctx0" brushRef="#br0">9737 13159 0,'0'35'63,"0"-17"-63,0-18 31,0 0-31,0 0 0,-18 17 16,0-17 15,-17 0-31</inkml:trace>
  <inkml:trace contextRef="#ctx0" brushRef="#br0" timeOffset="6869.3929">9613 13247 0,'-53'53'31,"53"-53"-15,-17 17-16,-19 54 31,19-53-31,-1 17 0,0-18 16,-34 72 15,16-54-31,1-17 0,0 17 15,-159 71 17,123-71-32,1 0 15,-19-17-15,-158 52 31,159-52-31,-35 0 16,-18-1 0,-441 36-1,388-35-15,17 0 16,-17 17-16,-653 88 31,636-105-15,17-18-16,17 0 15,-211-88 1,300 52-1,35 1-15,0 0 0,-176-283 32,194 230-17,-1 18 1,19-213-1,52 213 1,18 17-16,176-106 31,-88 89-31,53 17 16,0 0-16,406-18 31,-406 71-31,0 0 0,-17-17 16,493 17 15,-529 0-31,-18 17 15,442 1 17,-495-18-17,-17 0-15,283 0 31,-266 0-15,1 0-16,-18 0 16,88 18-1,-106-1-15,0 1 16,0-18-1,71 70 1,-88-52 0,0 0-1,35 70 16,-36-53-31,1 0 0,-1 18 16,36 71 0,-35-89-1,-18-17-15,18-18 16,-18 17-1,0-34 79,-18-1-94</inkml:trace>
  <inkml:trace contextRef="#ctx0" brushRef="#br0" timeOffset="12037.6885">18609 10231 0,'0'17'31,"0"1"-15,-18-1-16,18 36 15,0 124 1,0-107 0,0 1-1,0 105 1,0-123-1,0-18-15,0 71 32,0-106-32,0 18 15,0-18-15,0 0 31,0 0-15,0 0 15,-53-35-31</inkml:trace>
  <inkml:trace contextRef="#ctx0" brushRef="#br0" timeOffset="12389.7087">18397 10883 0,'71'106'62,"-18"-18"-46,-36-70 0,1-1-16,0 1 15,17-18 1,-35 0-1,18-18-15,-1 1 16,54-89 0,-54 53-16,19 18 15,-36 0-15,35 35 31</inkml:trace>
  <inkml:trace contextRef="#ctx0" brushRef="#br0" timeOffset="13425.7679">18680 12559 0,'-53'123'47,"53"-52"-32,-18 52 1,0 36-16,1 18 0,-19 211 31,19-336-31,17 1 16,0 0-16,0 71 15,0-89 1,0-17-16,0-1 16,0-17-1,0-17 1,0-1-1,-18 0 1,-35-34-16</inkml:trace>
  <inkml:trace contextRef="#ctx0" brushRef="#br0" timeOffset="13840.7917">18256 13811 0,'106'88'47,"-53"-17"-16,-35-53-31,17-1 0,-35-17 16,35 18 0,-35-18-1,0 0-15,35-71 31,-17 18-15,17-17-16,18-1 31,-17 54-31</inkml:trace>
  <inkml:trace contextRef="#ctx0" brushRef="#br0" timeOffset="14607.8355">18503 14781 0,'-35'36'62,"35"52"-46,0-18-16,0 1 15,0 299 16,18-317-15,-18 0-16,0-18 16,17 54 15,-17-89-31,0 0 15,0 0-15,18 35 32,-18-17-32</inkml:trace>
  <inkml:trace contextRef="#ctx0" brushRef="#br0" timeOffset="14947.8548">18256 15575 0,'-17'106'31,"34"-35"-16,1-19 1,35 178 15,-36-195-31,-17-17 0,0-1 16,18 1 15,-18-18-31,0-35 16,88-177 15,-52 141-31,-19 19 0</inkml:trace>
</inkml:ink>
</file>

<file path=ppt/ink/ink1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0:36.843"/>
    </inkml:context>
    <inkml:brush xml:id="br0">
      <inkml:brushProperty name="width" value="0.05292" units="cm"/>
      <inkml:brushProperty name="height" value="0.05292" units="cm"/>
      <inkml:brushProperty name="color" value="#FF0000"/>
    </inkml:brush>
  </inkml:definitions>
  <inkml:trace contextRef="#ctx0" brushRef="#br0">10213 2187 0,'123'0'46,"-17"0"-46,723 35 47,-599-17-47,16 0 0,1-18 16,988 0 15,-1006 0-15,-35 0-1,336 0 1,-477 0-1,-1 0-15,-34 17 0,0 1 32,-71 0-32</inkml:trace>
</inkml:ink>
</file>

<file path=ppt/ink/ink1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0:42.408"/>
    </inkml:context>
    <inkml:brush xml:id="br0">
      <inkml:brushProperty name="width" value="0.05292" units="cm"/>
      <inkml:brushProperty name="height" value="0.05292" units="cm"/>
      <inkml:brushProperty name="color" value="#FF0000"/>
    </inkml:brush>
  </inkml:definitions>
  <inkml:trace contextRef="#ctx0" brushRef="#br0">10266 2222 0,'0'-17'31,"0"17"-15,0 0-1,282 0 32,-176 0-31,17 0-16,54 0 15,370 17 1,-371 1 0,0 0-16,1-1 15,493 36 16,-529-35-31,-17-18 0,17 18 16,53-18 0,-141 17-16,17-17 15,-17 0 1,141 18-1,-159-18-15,1 0 16,-1 0-16,53 0 31,-53 0-31,-17 0 16,17 0-1,-35 0-15,0 18 0</inkml:trace>
</inkml:ink>
</file>

<file path=ppt/ink/ink1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0:49.672"/>
    </inkml:context>
    <inkml:brush xml:id="br0">
      <inkml:brushProperty name="width" value="0.05292" units="cm"/>
      <inkml:brushProperty name="height" value="0.05292" units="cm"/>
      <inkml:brushProperty name="color" value="#FF0000"/>
    </inkml:brush>
  </inkml:definitions>
  <inkml:trace contextRef="#ctx0" brushRef="#br0">13000 2011 0,'-35'0'47,"52"0"15,177 0-46,-53 17-1,53-17-15,36 18 16,352 0-1,-423-1 1,-18 1-16,-18 0 16,248 70-1,-319-71 1,1 1-16,88 0 31</inkml:trace>
  <inkml:trace contextRef="#ctx0" brushRef="#br0" timeOffset="5923.3386">9402 2240 0,'0'-18'31,"0"18"0,0 0 0,0 0 47,17 0-78,1 0 16,-1 18-1,72 0 1,-54-18 0,0 17-16,0-17 15,124 0 1,-106 0-16,18 0 15,140 18 17,-158-18-32,18 0 0,-18 18 15,176-1 16,-176-17-31,18 0 0,158 18 32,-159-18-17,-34 0-15,17 0 16,70 0 15,-88 0-31,-17 0 0,17 0 16,1 0-1,-19 0 1,-17 0-16,0 0 15,0 0 1,-17 18-16</inkml:trace>
  <inkml:trace contextRef="#ctx0" brushRef="#br0" timeOffset="13055.7467">1517 13229 0,'-141'53'16,"70"-35"-16,-264-1 31,265-34-15,-19-1-16,-210-194 31,228 124-31,0-53 16,19-18-1,-1-317 1,70 335-1,36 18-15,35-1 0,512-264 32,-406 335-17,0 53-15,0 0 16,194 212-1,-300-106 1,-17 17-16,17 283 31,-88-265-31,-35 35 0,-18 1 16,-212 317-1,160-353 1,-19-18-16,36-35 16,17-35-1,-299-159-15</inkml:trace>
  <inkml:trace contextRef="#ctx0" brushRef="#br0" timeOffset="16542.9462">5697 8678 0,'-123'0'15,"52"0"-15,-158-106 32,141 18-32,-18-35 15,35-71-15,107-424 31,87 495-31,1 17 0,34 36 16,372 52 0,-354 71-1,-17 35-15,-18 0 16,35 159 15,-176-141-31,-35 17 0,-18 19 16,-370 281 15,317-353-31,18-17 15,-1-17 17,-175-36-32,264 0 0</inkml:trace>
  <inkml:trace contextRef="#ctx0" brushRef="#br0" timeOffset="17213.9846">4463 12647 0,'-71'-141'15,"71"70"1,53-176-1,0 177 1,35 17-16,53 18 16,265 105-1,-300 18-15,-53 18 16,17 18-1,18 140 1,-88-228 0,0-1-16,-17 18 0,-107 0 31,54-53-31,-18-53 15,-1-18-15,-69-193 32,158 211-32,35 0 15,53 18-15,88 35 31,-70 35-31</inkml:trace>
  <inkml:trace contextRef="#ctx0" brushRef="#br0" timeOffset="17910.0244">5450 17286 0,'-123'0'16,"70"-35"-16,-141-142 31,141 54-31,35-36 16,177-264-1,-35 352 1,17 1-16,0 34 16,300 125-1,-335-1 1,17 18-16,-52 17 15,70 265 1,-124-300 0,-17-17-16,-17 0 0,-512 158 31</inkml:trace>
  <inkml:trace contextRef="#ctx0" brushRef="#br0" timeOffset="18975.0853">9137 13017 0,'-388'-352'0,"300"211"15,52-18 1,107-282 0,0 300-16,34 0 15,36 0-15,671-424 31,-583 459-15,0 36-16,318 52 31,-423 71-31,-36 0 0,0 35 16,159 318 15,-194-230-31,-18-17 0,-35 17 16,-141 565 15,35-564-16,0-19-15,-17-34 0,-512 123 32,423-230-17,54-17-15,-1 0 31,-582-70-31</inkml:trace>
</inkml:ink>
</file>

<file path=ppt/ink/ink1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1:35.452"/>
    </inkml:context>
    <inkml:brush xml:id="br0">
      <inkml:brushProperty name="width" value="0.05292" units="cm"/>
      <inkml:brushProperty name="height" value="0.05292" units="cm"/>
      <inkml:brushProperty name="color" value="#FF0000"/>
    </inkml:brush>
  </inkml:definitions>
  <inkml:trace contextRef="#ctx0" brushRef="#br0">2417 9296 0,'-124'17'16,"-387"-70"31,422 36-47,19-1 15,-1-17-15,-123-71 31,141 71-31,-17-1 16,17 1-16,-124-141 31,142 141-31,0-1 16,17 1-1,-17-53 1,35 52 0,0 19-16,-18-1 0,18-70 31,0 53-31,18-1 15,0 1-15,158-88 32,-105 105-17,17-17-15,265-53 31,-248 70-15,-16-17-16,16 17 0,160 0 31,-177 18-15,0 0-16,1 0 0,140 36 31,-141-1-15,-17-17-16,17-1 0,123 36 31,-140-35-31,-18-1 15,106 54 17,-106-36-32,-18-17 0,0 17 15,106 53 16,-105-52-31,-1-19 0,0 1 16,53 88 15,-88-89-31,18 19 16,-18 140 15,0-123-31,-18-18 16,-88 159 15,54-141-31,-1-18 15,0 18-15,-212 71 32,177-89-17,-18-17-15,-35-18 0,-335-18 31,388 1-15,17-1-16,18 0 0,-141-123 31</inkml:trace>
  <inkml:trace contextRef="#ctx0" brushRef="#br0" timeOffset="16427.9394">16422 11024 0,'-106'106'31,"53"-71"-15,0 18-1,0-17-15,0-1 0,-158 71 31,140-71-31,-17 0 16,0-17-16,-565 176 31,459-159-15,18 0-16,17-17 15,-476 0 17,441-36-32,0 0 15,-653-264 16,706 194-15,18-18-16,-1-17 0,-88-336 31,177 300-15,18-17-16,17 0 0,123-512 31,-52 511-15,17 19-16,494-460 31,-406 477-16,1 18-15,17 17 0,352-141 32,-352 176-32,18 18 15,0 0 1,458-17-1,-458 52 1,17 18-16,-17 0 0,599 177 31,-652-107-15,0 1-16,229 264 31,-300-212-31,-18 36 16,19 229 15,-89-247-31,-18 0 0,-17 18 15,-371 582 17,265-529-32,-35-18 15,-1 0-15,-317 264 31,353-352-31,18-35 16,-318-177 15</inkml:trace>
  <inkml:trace contextRef="#ctx0" brushRef="#br0" timeOffset="17343.992">20355 11659 0,'-335'-141'0,"159"35"16,17-35-16,18-18 15,-212-493 1,283 387 0,17-17-16,53 0 15,176-441 1,-17 529-16,35 35 15,35 35 1,583-87 0,-530 193-1,18 18-15,-1 53 16,530 159-1,-582-124 1,-17 35-16,-19 1 0,424 352 31,-529-352-15,-35-1-16,-71 459 31,-124-423-15,-52 17-16,-900 512 31,741-529-31,0-36 15,-777 107 17</inkml:trace>
  <inkml:trace contextRef="#ctx0" brushRef="#br0" timeOffset="18319.0478">15064 16104 0,'-812'53'0,"530"-53"0,-18-17 16,-547-266-1,618 125 1,35-36-16,18-18 15,-18-617 1,229 511 0,53-17-16,812-794 31,-583 918-31,36 34 15,0 54-15,1005 123 32,-1058 123-17,-36 36-15,-17 17 16,159 195-1,-247-159-15,-53-1 16,-36 18-16,-176 795 31,-17-742-15,-18-18-16,-18-17 15,-546 565 1,528-689 0,-17-17-16,-70-18 31,-319-194-31,354-17 15</inkml:trace>
  <inkml:trace contextRef="#ctx0" brushRef="#br0" timeOffset="37139.1242">13688 2381 0,'-18'0'31,"18"0"16,35 0-47,1 0 16,352 18 15,-177-18-31,19 0 15,669 53 17,-722-36-32,-19 1 15,1-18-15,123 35 31,-229-35-31,0 0 16,18 18-16,70-53 31,-123-1-31,-1 1 0</inkml:trace>
</inkml:ink>
</file>

<file path=ppt/ink/ink1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2:41.091"/>
    </inkml:context>
    <inkml:brush xml:id="br0">
      <inkml:brushProperty name="width" value="0.05292" units="cm"/>
      <inkml:brushProperty name="height" value="0.05292" units="cm"/>
      <inkml:brushProperty name="color" value="#FF0000"/>
    </inkml:brush>
  </inkml:definitions>
  <inkml:trace contextRef="#ctx0" brushRef="#br0">4022 9754 0,'0'0'32,"17"0"-17,-17 0-15,18 0 16,-18 0-1,106 18 17,-89-18-32,19 0 0,-1 0 15,71 0 16,-53 18-31,-18-18 0,18 0 16,141 0 15,-124 0-31,-17 0 16,159 0 15,-159 0-31,0 0 0,0 0 16,159 0 15,-160 0-31,19 0 15,141 0 17,-159 0-32,-1 0 15,231 0 16,-213-18-31,18 18 16,318-18 15,-353 1-31,18 17 16,193-36 15,-193 19-15,-36 17-16,0 0 0,1-18 31,-54 36-31,-17-18 0</inkml:trace>
  <inkml:trace contextRef="#ctx0" brushRef="#br0" timeOffset="1366.0782">4039 11042 0,'53'-18'47,"0"1"-16,-18-1-31,1 18 16,211-18 15,-142 1-31,1 17 0,18-18 16,299 18 15,-317 0-31,-18 0 16,159 0 15,-176 0-31,-1 0 0,-35 0 15,71 0 1,-70 0 0,-19 0-16,1 0 0,-18 0 31,-18 0-31</inkml:trace>
  <inkml:trace contextRef="#ctx0" brushRef="#br0" timeOffset="2472.1414">4075 11942 0,'-18'0'62,"53"0"-31,1 0-31,-1 0 16,247-18 15,-141 18-31,-17 0 0,-1 0 16,300 0 15,-352 0-15,0 0-16,-1 0 15,89 0 16,-124-18-31</inkml:trace>
  <inkml:trace contextRef="#ctx0" brushRef="#br0" timeOffset="8623.4933">8678 9013 0,'36'36'63,"-19"-36"-48,1 17-15,0 1 16,-1 0-16,54 52 31,-36-35-31,-17 1 16,70 87-1,-71-70 1,19 0-16,-1 0 16,36 88-1,-54-88-15,1-18 16,-1 18-16,1 106 31,0-106-31,-18 0 16,0 0-16,0 88 31,0-88-31,0 0 0,0 0 15,-71 141 17,54-159-32,-1 18 15,-53 106 16,54-107-31,-1-16 16,-70 105 15,70-106-31,-17-17 16,-71 105 15,89-105-15,-19 0-16,-34 34 31,52-34-31,0-18 15,-70 35 17,71-17-32,-1-18 15,0 18-15,-35-1 31,36-17-31,-1 0 16,18 18-16,-35-18 31,35 0-15,0 0-16,-18 0 31,1 0-31,17 18 0,-18-18 16,-17 0 15,35 17-31,-18-17 15,0 0 17,18 0-17,0 0 32,0 0-31,-17 0-1,17 0 1,0 0-16,-18 0 15,0 0 17,18 0-32,0 0 15,-17-17 1,-1-1-1</inkml:trace>
  <inkml:trace contextRef="#ctx0" brushRef="#br0" timeOffset="13601.778">2663 13917 0,'0'0'78,"0"0"-47,0 0-15,18-18-1,-18 18-15,53 0 32,-35 0-17,-1-17-15,1 17 16,52-18-1,-34 18 1,-1 0-16,0-17 16,36 17-1,-53-18-15,17 18 0,0 0 16,36-18 15,-54 18-31,19 0 0,-19 0 16,18-17-16,36 17 31,-53 0-31,-1 0 15,36 0 1,-35 0 0,-1-18-16,1 18 15,35 0 1,-35 0-1,-1 0-15,1 0 16,53 0 15,-36 0-31,-18 0 0,1 0 16,35 0-1,-35 0 1,-1 0-16,36 0 31,-35 0-15,-1 0-16,54 0 31,-53 0-15,-1 0-16,1 0 15,35 0 1,-35 0-1,-1 0-15,1 0 0,35 0 32,-36 0-17,1 0-15,35 18 31,-35-18-31,-1 0 16,18 0-16,54 0 31,-54 0-15,-17 0-16,52 0 31,-35 0-31,-17 0 0,0 0 16,52 0-1,-52 0 1,-1 0-1,54 0 1,-53 0 0,-1 0-16,1 0 15,17 0 16,-17 0-31,0 0 0,-1 0 16,36 0 0,-35 0-1,-1 0-15,1 0 0,17 0 31,-17 0-31,0 0 16,-1 0 0,18 0-1,-17 0 1,0 0-16,-1 0 15,54 0 17,-53-18-32,-1 18 0,1 0 15,70 0 16,-70 0-31,-1 0 16,72-18 15,-72 1-31,18 17 0,-17 0 16,53 0 15,-54-18-31,1 18 0,0 0 16,34 0 15,-34 0-16,-18 0-15,35 0 32,-35 0-17,18 0-15,17 0 31,-35 0-15,18 0-16,-18 0 0,35 0 31,-35 0-15,18 0-16,-18 0 0,53 18 31,-53-18-15,0 0-16,17 0 31,1 0-16,-18 0-15,0 0 16,18 17 0,-1-17-1,-17 0-15,53 18 31,-53 0-15,18-18-16,35 35 31,-53-35-15,17 18-16,-17-18 0,36 17 31,-36-17-15,0 0-1,0 0 1,17 18-1,-17-18-15,18 0 32,-18 0-17,18 17-15,-18-17 16,17 0-1,-17 0-15,0 0 16,18 0 15,-18 0-31,0 0 16,0 0 15,18 0-31,-36 0 234,0 0-234,-52-70 47</inkml:trace>
</inkml:ink>
</file>

<file path=ppt/ink/ink1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3:15.282"/>
    </inkml:context>
    <inkml:brush xml:id="br0">
      <inkml:brushProperty name="width" value="0.05292" units="cm"/>
      <inkml:brushProperty name="height" value="0.05292" units="cm"/>
      <inkml:brushProperty name="color" value="#FF0000"/>
    </inkml:brush>
  </inkml:definitions>
  <inkml:trace contextRef="#ctx0" brushRef="#br0">3739 8590 0,'-17'0'16,"17"0"15,17 0 62,1 0-93,70 0 32,-70 0-32,35 0 15,-18 0-15,106 18 31,-88-18-31,18 0 0,-18 0 16,211 0 15,-211 0-31,18 0 16,87 0 15,-105 0-31,0 0 0,0 0 16,106 0 15,-124 0-31,0 0 15,36 0 17,-53 0-32,-18 0 15,35 0 16,-35 0-31,0 0 16,18 0 15,-18 0-31,-18 0 78,0 0-62,1 0 15,-36-18-31</inkml:trace>
  <inkml:trace contextRef="#ctx0" brushRef="#br0" timeOffset="3801.2175">3775 10037 0,'0'0'47,"0"0"-32,17 0 1,1 0-1,0 0-15,140 0 32,-87 0-17,0 0-15,-1 0 16,195 0-1,-177 0 1,0 0-16,265 17 31,-283-17-31,19 0 16,175 0 15,-229 0-31,1 0 16,-19 0-16,1 18 31,-18-18-31,-18 0 0</inkml:trace>
  <inkml:trace contextRef="#ctx0" brushRef="#br0" timeOffset="7473.4275">3634 11324 0,'17'0'47,"-17"0"-32,18 0 1,0 0-16,17 0 16,124 0-1,-71 0-15,18 0 16,193 0 15,-193-17-31,0 17 0,-18 0 16,159 0 15,-194 0-31,0 17 0,0-17 15,88 18 17,-141-18-32,0 17 15,-18-17 1,-34 0-1</inkml:trace>
  <inkml:trace contextRef="#ctx0" brushRef="#br0" timeOffset="9801.5607">3881 12541 0,'0'18'47,"0"-18"-31,0 0-1,0 0-15,52 18 31,-34-18-15,0 0 0,176 17-1,-124-17 1,1 0-16,17-17 0,247-19 31,-229 19-15,-18 17-16,0-18 15,159 18 1,-176 0-1,0 0-15,87 0 32,-140 0-17,-18 0-15,0 18 16,-18-18 15,-17 0-15,-71 0 15,-17-36-31</inkml:trace>
  <inkml:trace contextRef="#ctx0" brushRef="#br0" timeOffset="12200.6978">3563 13952 0,'-53'0'46,"53"0"-14,0 0-1,18 0-16,17 0-15,-17 0 16,211 0 15,-141 0-31,18 0 16,0-17-16,317 17 31,-335 0-15,1 17-16,122 19 31,-175-36-31,-1 17 15,35 1 17,-70-18-32,0 0 46,0 18-46,0 17 16,-17-18 15,-19 36-31,36-53 0</inkml:trace>
  <inkml:trace contextRef="#ctx0" brushRef="#br0" timeOffset="14922.8536">3263 15416 0,'-53'36'46,"36"-36"-14,17 0-32,0 0 0,0 0 31,0 0 16,35 0-47,0 0 15,336-36 16,-213 36-31,-17-17 16,212 17 15,-282 0-31,17 0 16,-17 0-16,105 0 31,-123 17-31,-36-17 16,54 0-1,-89 0 16,-17 0 1,-18 0-32,36 0 0</inkml:trace>
  <inkml:trace contextRef="#ctx0" brushRef="#br0" timeOffset="23319.3338">8008 7832 0,'0'0'46,"0"17"48,0 1-94,0 35 16,0 0-16,0 17 15,18 142 1,-18-159-1,0-18-15,17 18 16,1 18 15,-18-71-31,18-18 31,-18-53-31</inkml:trace>
  <inkml:trace contextRef="#ctx0" brushRef="#br0" timeOffset="24212.3849">7937 7602 0,'18'18'46,"17"17"-30,-17-17 15,17 35-31,-17-36 0</inkml:trace>
  <inkml:trace contextRef="#ctx0" brushRef="#br0" timeOffset="24625.4085">8184 7937 0,'0'142'31,"0"-107"-15,0 18-16,0-18 15,0 0-15,0 18 32,0-70-1,0-54-16,36-35 1,-19 53 0,54-35-1,-53 70-15,-1 18 16,1 0-1,17 53 1,-35-17 0,18-19-16,-18 1 0,17-18 31</inkml:trace>
  <inkml:trace contextRef="#ctx0" brushRef="#br0" timeOffset="24945.4268">8502 7638 0,'0'123'47,"0"-52"-47,18 17 15,17 247 16,-18-247-31,1-17 16,0-1-16,35 124 31,-53-176-15,0 0-16,0-18 0,-106 0 47,53-18-47,0-35 0,0 0 15,18 0 16,-18-88-31</inkml:trace>
  <inkml:trace contextRef="#ctx0" brushRef="#br0" timeOffset="25393.4525">8326 7955 0,'123'0'32,"-35"-18"-17,-35 1-15,0-1 16,88 18 15,-123 18-31,-18 17 16,17 142 15,-17-160-16,18 1-15,-18-18 16,53-18 15,-35 1-15,-1-1-16,-17 0 0,-35-105 47,0 105-47,17 18 0,-17-18 0</inkml:trace>
  <inkml:trace contextRef="#ctx0" brushRef="#br0" timeOffset="26393.5097">9049 8079 0,'141'0'31,"-71"0"-15,266 35 15,-248-35-15,-18 0-16,142 18 31,-177-18-16,-17 0-15,-18-18 0,0 18 32,-88-71-32</inkml:trace>
  <inkml:trace contextRef="#ctx0" brushRef="#br0" timeOffset="26602.5216">9772 7920 0,'106'17'16,"70"36"15,-141-35-16,1 0-15,-1 17 0,-53 71 32,1-89-17,-36 19-15,-18-19 47,54-34-47</inkml:trace>
  <inkml:trace contextRef="#ctx0" brushRef="#br0" timeOffset="27147.5528">10566 7990 0,'-89'106'62,"89"-88"-46,18-18-1,0 18-15,-18-18 0,53-71 32,-36 18-17,-17 0-15,0 0 16,0-123-1,0 158 1,0 18-16,18 35 31,-18 1-15,18 17-16,87 123 31,-87-158-15,17-1-16,-17-17 15,53-35 1,-54 17-16,-17 18 15,0-17 1,18 17 15,-18 17-31,0 1 0,0 0 16,0 17 15,0-35-31</inkml:trace>
  <inkml:trace contextRef="#ctx0" brushRef="#br0" timeOffset="27726.5859">10901 7779 0,'35'106'62,"-17"-54"-30,-1-52-32,1 0 0,-18 0 15,71-70 16,-54 52-31,-17 1 0,18 17 16,17 35 15,-35-35-31,0 18 0,18-1 16,52-34 15,-52-1-31,0 0 16,-1-52 15,-17 70-16,0 0-15,-17 0 0,-36 35 32,35 0-32,18-17 15,0 0 1,35 17-1,1-18-15,-19-17 16,19 0-16,-1 0 16,-18-17-16,1 17 15,0 0 1,-18-18 15</inkml:trace>
  <inkml:trace contextRef="#ctx0" brushRef="#br0" timeOffset="27975.6001">11465 7867 0,'124'-71'31,"-54"36"-15,-52 17-16,-18 18 15,-35-35 17,17 35-17,0 0-15,18 0 0,-17 71 31,17-36-15,0 0-16,0 1 16,35 34-1,-17-70-15,-1 0 16,-17 0-16</inkml:trace>
  <inkml:trace contextRef="#ctx0" brushRef="#br0" timeOffset="28183.612">11712 7620 0,'0'123'31,"18"1"-15,-1-71-16,1-18 15,0 0 1,52-17 0,-52-53-16,0-1 0</inkml:trace>
  <inkml:trace contextRef="#ctx0" brushRef="#br0" timeOffset="28562.6337">11906 7849 0,'0'53'47,"36"-53"-16,-19-35-31,18 17 16,-35 1 0,36-19-1,-19 36-15,-17 18 16,0 17-16,0 106 31,0-88-31,0 0 16,-70 159 15,52-194-16,-17-1-15,17-17 16,-35-70 15,53 34-31,18 1 16,229-141 15</inkml:trace>
  <inkml:trace contextRef="#ctx0" brushRef="#br0" timeOffset="28769.6456">12330 7867 0,'123'18'31,"-88"-18"-15,18 0-1,106-18 17,-124 0-32,-17 18 0</inkml:trace>
  <inkml:trace contextRef="#ctx0" brushRef="#br0" timeOffset="29065.6625">12859 7638 0,'123'123'32,"-88"-105"-32,-17 17 15,0-17-15,-1-1 16,19-17 15,-36-35-31</inkml:trace>
  <inkml:trace contextRef="#ctx0" brushRef="#br0" timeOffset="29244.6727">13106 7585 0,'-36'141'47,"1"-53"-32,-35 71 1,34-71-16,1-17 15,17-19-15,18 37 32,0-89-32</inkml:trace>
  <inkml:trace contextRef="#ctx0" brushRef="#br0" timeOffset="29732.7006">13176 7832 0,'71'17'47,"-54"-34"-32,1-1 1,0 0-16,-1-17 0,-17-35 31,-17 52-15,-1 0-16,-17 1 0,-36-1 31,54 18-31,-1 18 15,0 17-15,-17 159 47,35-159-47,0 0 0,53 1 31,-35-36-15,-1 0 0,36-71-1,-53 54 1</inkml:trace>
  <inkml:trace contextRef="#ctx0" brushRef="#br0" timeOffset="30507.745">12541 7849 0,'124'18'47,"-89"-36"-32,-17 1-15,17-54 32,-35 53-32,0 1 15,0-1-15,-53-35 31,18 53-15,17 0-16,-17 71 31,35-36-31,0 0 16,17 1-16,54 105 31,-53-124-15,17-17-16,88 18 31,-70-53-16,0-1-15,0 1 16,0 0 15,0-36-31,-18 36 16</inkml:trace>
  <inkml:trace contextRef="#ctx0" brushRef="#br0" timeOffset="31187.7839">13617 7567 0,'-70'35'62,"52"18"-31,18-53-31,0 18 16,35 52 15,-17-70-31,0 18 16,52 35 15,-70-35-31,0-1 0,0 1 16,-123 70 15,87-70-31,-34-18 15,-54 17 17,54-52-32</inkml:trace>
  <inkml:trace contextRef="#ctx0" brushRef="#br0" timeOffset="48556.777">8361 9225 0,'0'0'47,"0"53"-32,-35 141 1,-1-106 0,19-35-16,-19 88 31,36-141-16,0 0-15,36-123 32,-19 52-32,1 1 15,35-124 16,-36 158-15,1 36-16,0 0 0,70 124 31,-70-71-15,-1 0-16,18 158 31,-35-175-31,18-19 16,-18 1-16,0-18 15,-88-35 16,53-1-15,-18 1-16,-53-53 31,106 88-31,0 0 16,194 0 15,-159 0-15,18 0-16,0 0 15,-35 0 16,17-18-31</inkml:trace>
  <inkml:trace contextRef="#ctx0" brushRef="#br0" timeOffset="48863.7946">8643 9384 0,'141'-18'32,"-106"18"-17,1 0 1,-19 0-16,19 0 0,-19 0 31,-17 0-31,-35 0 16,-36 53 15,54-18-31,-1 1 0,1-1 15,-1 124 17,18-124-32,0-17 15,18-1 16,17-34-31,-18-1 0</inkml:trace>
  <inkml:trace contextRef="#ctx0" brushRef="#br0" timeOffset="49022.804">9031 9437 0,'-18'123'16,"1"-35"15,-1-52-31,1-1 0,17 0 16,0-17-1</inkml:trace>
  <inkml:trace contextRef="#ctx0" brushRef="#br0" timeOffset="49162.812">9066 9596 0,'106'88'16,"0"35"15,-71-105-31,-17-1 0</inkml:trace>
  <inkml:trace contextRef="#ctx0" brushRef="#br0" timeOffset="49372.824">9366 9490 0,'-35'106'31,"17"-18"-16,18-35-15,-35-18 0,17 18 16,1-36 15,-1 1-31</inkml:trace>
  <inkml:trace contextRef="#ctx0" brushRef="#br0" timeOffset="49571.8353">9366 9419 0,'71'124'15,"-18"17"17,-36-88-32,1 17 15,0-35-15,-18 1 31,0-1-15,0-70-16</inkml:trace>
  <inkml:trace contextRef="#ctx0" brushRef="#br0" timeOffset="55793.1909">9860 9454 0,'0'0'32,"0"0"-17,0 0 1,0 18 15,18 0-31,-1-1 16,160 54 15,-107-53-31,-17-1 15,18 1-15,123-18 47,-159 0-47,-17 0 0,-18 0 16,17 0 15,-17 0-31,0 0 16,0-35 15</inkml:trace>
  <inkml:trace contextRef="#ctx0" brushRef="#br0" timeOffset="56306.2205">10425 9437 0,'0'0'47,"17"0"-47,1 0 15,17 17-15,53 19 31,-70-19-31,0 1 16,17 0-16,0 17 31,-35-17-31,0-18 16,0 17 15,0 1-15,-17-1-16,-19 1 15,-52 35 1,70-35-1,-17-18-15,17 0 0,18 0 32,-17 0-32,17 0 0</inkml:trace>
  <inkml:trace contextRef="#ctx0" brushRef="#br0" timeOffset="57301.2775">11042 9172 0,'0'0'31,"0"0"0,0 18-15,0-1-16,0-17 16,0 0-16,0 36 31,0-19-31,0 1 15,0 0-15,-35 88 32,35-71-32,-18 0 15,18 53 16,18-70-15,-1 17-16,71 18 31,-70-53-31,0 0 16,70 18 15,-70-18-31</inkml:trace>
  <inkml:trace contextRef="#ctx0" brushRef="#br0" timeOffset="58211.3295">11112 9243 0,'-17'123'47,"17"-52"-16,0-71-31,0 0 0,0 0 15,-18-35 17,18-1-32,0 1 0,0 0 15,0-1 16,0 36-31,0 36 16,-17 122 15,-1-140-31,18 0 16,-53-18 15,53-18-31,0-35 0,18 18 16,-1 0 15,89 17-31</inkml:trace>
  <inkml:trace contextRef="#ctx0" brushRef="#br0" timeOffset="59781.4193">11501 9172 0,'-124'71'31,"71"35"-16,36-53-15,17-18 0,0 0 16,0 18 15,17-53-31,1 0 0,-1 0 16,72-71 15,-89 54-31,17-1 16,1 18 15,-18 0-31,0 18 15,18 17 17,-1-35-32,-17 0 15,18-18-15,-1 1 16,19-54-1,-19 54-15,1-1 0,-18 0 16,0 36 15,0 0-31,0-1 0,0 1 16,18 17-1,-1-35 1,-17 0-16,36-17 16,34-72-1,-35 72 1,-17 17-16,0 0 15,17 17 17,-35-17-32,0 18 0,0-18 15,0-18 16,18-17-31,-18 17 16,17 1-16,19-19 31,-19 36-31,-17 0 16,18 0-16,17 0 31,-17-17-15,-1-1-16,1-35 31,-18 53-16,0-17-15,0 17 16,-18 17 0,1 19-1,-1 16-15,18 1 16,-18 89-1,18-125 1,0-17 0,89-70-1,-54 34 1,-17 1-16,17-18 31,-35 53-31,0 18 16,0 17-1,17 0 1,1-35-1,0 0-15,-1 0 0,72-70 32,-72 52-32,1 0 15,-1 18-15,1 36 31,-18-19-15,0-17 0,18 18-1,-1-18 1,1 0-16,-18 0 15,35-18 1,-17 18 0,-18 0-16,35 0 31,-17 0-31,0-17 15,17-1-15,35-17 32,-52 17-17,-18 18-15,18 0 0,-1 18 31,-17-18-31,0 17 0,18-17 16,0 0 15,-1-17-31,1 17 0,-18-18 16,17 18 15,-17 0-15,-35 0 15,35 0-31,0 0 31,0 18-15,18-18-16,-18 17 0,35-17 15,0 0 16,-17-17-31</inkml:trace>
  <inkml:trace contextRef="#ctx0" brushRef="#br0" timeOffset="59967.43">12947 9155 0,'0'35'46,"0"0"-30,-18-17 0,18 17-16,0 36 15,0-54 1,18 1-16,-18-18 15,0 35 1</inkml:trace>
  <inkml:trace contextRef="#ctx0" brushRef="#br0" timeOffset="60153.4406">12876 9613 0</inkml:trace>
  <inkml:trace contextRef="#ctx0" brushRef="#br0" timeOffset="73942.2293">8502 10425 0,'-18'123'32,"1"-52"-17,-1 17 1,0 0-16,-87 229 31,87-264-31,0-17 16,18-19-16,0 1 31,18-71-31</inkml:trace>
  <inkml:trace contextRef="#ctx0" brushRef="#br0" timeOffset="74154.2414">8467 10442 0,'105'-17'46,"-69"17"-46,-19 0 16,36 17 15,-53 1-31</inkml:trace>
  <inkml:trace contextRef="#ctx0" brushRef="#br0" timeOffset="74325.2512">8396 10654 0,'141'35'63,"-106"-35"-63,89 18 31</inkml:trace>
  <inkml:trace contextRef="#ctx0" brushRef="#br0" timeOffset="74744.2752">8608 10901 0,'-18'123'46,"18"-87"-30,0 16 15,0-34-31,0-18 0,0 0 16,18 18-1,-1-18 1,1-18-16,0 0 16,105-123 15,-123 124-16,18 17-15,-18 0 32,0 35-17,0-17-15,17 123 31,1-124-15,-18 1-16</inkml:trace>
  <inkml:trace contextRef="#ctx0" brushRef="#br0" timeOffset="75126.2967">8908 10989 0,'-18'123'47,"18"-105"-47,0 0 16,0-18-1,0-18 1,0-17-1,71-71 1,-36 71 0,-18-1-16,36 19 31,-35 17-31,-18 0 15,0 17-15,18 54 32,-18-36-17,17 1-15,19-19 0,16 18 31,19-35-31</inkml:trace>
  <inkml:trace contextRef="#ctx0" brushRef="#br0" timeOffset="75411.3133">9525 10883 0,'-106'53'47,"71"-18"-32,-18 106 17,53-105-32,0-1 0,0-17 15,176 17 16,-105-53-15,-18-35-16,0 18 16,17-35-1</inkml:trace>
  <inkml:trace contextRef="#ctx0" brushRef="#br0" timeOffset="77339.4236">11589 10477 0,'0'142'47,"-36"16"-16,19-105-16,-1 0-15,1-18 16,-1 54 0,0-72-16</inkml:trace>
  <inkml:trace contextRef="#ctx0" brushRef="#br0" timeOffset="77864.4534">11659 10301 0,'124'0'47,"-89"18"-47,18-18 16,70 35-1,-87-17 1,17-18 0,88 17 15,-124-17-31,-17 0 15,0 0 17,0 0-32,0 18 15,-17 70 1,-1-35-1,18 0-15,-18 18 16,-34 228 15,52-246-31,0 0 0,-36 18 31</inkml:trace>
  <inkml:trace contextRef="#ctx0" brushRef="#br0" timeOffset="78114.4676">11395 10971 0,'141'-17'31,"-88"17"-31,17 0 16,1 0-16,17 0 15,247 0 17</inkml:trace>
  <inkml:trace contextRef="#ctx0" brushRef="#br0" timeOffset="78402.4844">12612 10495 0,'0'106'31,"-53"53"-15,35-106-1,1-18-15,-36 71 31,35-89-31</inkml:trace>
  <inkml:trace contextRef="#ctx0" brushRef="#br0" timeOffset="78774.5057">12612 10407 0,'123'-18'31,"18"1"1,-88-1-32,0 18 0,0 0 15,71 18 16,-107-18-15,1 0-16,-18 17 0,18 1 31,-18 0-15,0-1-16,0 1 0,-18 123 31,0-88-31,1 17 16,-1 1-16,-106 194 31</inkml:trace>
  <inkml:trace contextRef="#ctx0" brushRef="#br0" timeOffset="78983.5174">12488 10936 0,'159'0'46,"-88"0"-30,281-35 0</inkml:trace>
  <inkml:trace contextRef="#ctx0" brushRef="#br0" timeOffset="79391.541">13741 10354 0,'-18'123'31,"-35"1"-15,35-36-16,1-17 16,-1-18-16,1 70 15</inkml:trace>
  <inkml:trace contextRef="#ctx0" brushRef="#br0" timeOffset="79849.5671">13847 10160 0,'141'18'31,"-36"-1"-15,-69 1-1,17 0-15,-18-18 16,71 17 15,-89 1-31,-17-18 0,0 0 16,0 0 15,0 17-16,-53 142 17,36-88-32,-18-1 15,-54 230 16,72-247-31,-1 0 16,0-18-16,-34 36 31</inkml:trace>
  <inkml:trace contextRef="#ctx0" brushRef="#br0" timeOffset="80103.5817">13335 10971 0,'123'0'31,"-70"0"-15,18 0-16,194 36 31</inkml:trace>
  <inkml:trace contextRef="#ctx0" brushRef="#br0" timeOffset="81189.6437">11747 10654 0,'0'53'62,"0"-36"-46,0-17-16,0 18 16,0-18 15,0 0-31</inkml:trace>
  <inkml:trace contextRef="#ctx0" brushRef="#br0" timeOffset="82064.6939">12841 10724 0,'-18'71'47,"1"-53"-47,17 17 15,-18 18 16,1-53-31,17 0 0</inkml:trace>
  <inkml:trace contextRef="#ctx0" brushRef="#br0" timeOffset="82365.7111">12965 10689 0,'88'0'47,"-88"18"-47,0-18 16,0 70 15,0-34-31,-18-1 16,0 18 15,1-36-31</inkml:trace>
  <inkml:trace contextRef="#ctx0" brushRef="#br0" timeOffset="83239.7611">13758 10918 0,'71'36'63,"-53"-19"-48,17 1-15,53 35 31</inkml:trace>
  <inkml:trace contextRef="#ctx0" brushRef="#br0" timeOffset="90554.1794">10125 10672 0,'0'-18'32,"0"36"-17,0-1 1,0 107 15,-18-89-15,18-17-16,-35 70 31,35-71-31,0-17 15,-18 18 1,18 0 0,0-18-1,18 17-15,-1-17 0,36 0 31,-17 0-31,-19 0 0,19 0 16,16-17 0,-34 17-1,0-18-15,-1 18 0,36-88 31,-35 53-15,-18-18-16,18 17 16,-18-69-1,0 87 1,0 0-16,17 1 0</inkml:trace>
  <inkml:trace contextRef="#ctx0" brushRef="#br0" timeOffset="91112.2114">10583 10566 0,'141'-18'63,"-105"18"-48,-19 0 1,1-18-16,-18 18 15,0 0 17,-18 18-32,1-18 15,-36 53 1,35-18-16,18 1 15,-17-1-15,-36 71 32,53-53-17,-18-18-15,0 0 0,1 36 31,-1-54-31,0 1 16,1-18 0,-19 0-1,19 0-15,17 0 0,0-18 16,0 18 15,17 0-31,19 0 16,158 0 15,-159 18-31,0 0 15,-17-18-15</inkml:trace>
  <inkml:trace contextRef="#ctx0" brushRef="#br0" timeOffset="93654.3568">8767 11818 0,'0'18'31</inkml:trace>
  <inkml:trace contextRef="#ctx0" brushRef="#br0" timeOffset="97175.5582">8996 11730 0,'0'0'63,"-18"35"-48,18 0 1,-17 18-16,-1 18 0,-17 105 31,17-123-15,18-18-16,0 1 0,0 17 31,0-36-15,0-17-16,18 0 0,17 18 31,-17-18-31,-1 0 15,18 0 1,36 0 0,-36-35-16,1 17 15,52-88 1,-71 71-1,-17 0 1,18-106 15,-18 105-31,0 19 0,-18-19 16,1 36 15,-1 0-31</inkml:trace>
  <inkml:trace contextRef="#ctx0" brushRef="#br0" timeOffset="97521.5779">9543 11889 0,'0'17'47,"17"-17"-32,1 36-15,52 52 32,-34-53-32,-19 0 15,72 71 16,-89-71-31,17-35 0,1 18 16,-18-36 15,0 1-31</inkml:trace>
  <inkml:trace contextRef="#ctx0" brushRef="#br0" timeOffset="97792.5934">9878 11906 0,'-141'71'31,"88"-36"-15,17 0-16,1 1 15,-18-1-15,-35 35 32,53-34-32,17-19 15,-35 19 16,53-36-31,-17 0 0</inkml:trace>
  <inkml:trace contextRef="#ctx0" brushRef="#br0" timeOffset="99903.7141">10266 12065 0,'17'35'47,"-17"-35"-31,71 18 15,-53-18-31,17-18 16,53-35 15,-53 36-31,18-19 0,-17 1 15,69-88 1,-69 87 0,-1-17-16,-17 18 15,35-88 16,-53 123-31,0-18 0,0 18 16,0 0 15,0 0 78,0 0-93,0-18-16,-18 18 16,18-17 15,0 17-31,0 0 0,-18 0 15,18 0 17,-17 0-32,17 17 15,-36 1-15,-17 53 31,18-54-31,18 1 16,-36 0 0,53-1-1,-18-17-15,18 0 16,-18 0 15,18-17-31,18-1 16,53-70 15,-36 70-31,-18 0 15,89-34 17,-88 52-32,-18 0 15,18 0-15,17 0 31,-35 0-31,17 0 0,-17 0 16,36 52 0,-36-34-1,17 0-15,-17 17 16,36 106-1</inkml:trace>
  <inkml:trace contextRef="#ctx0" brushRef="#br0" timeOffset="108268.1926">11730 11677 0,'-18'-18'47,"71"18"-16,-18 0-31,-17 18 0,17-18 16,18 0 15,-53 0-31,18 0 0,-18 0 16,0 18 15,-18-18-31,18 0 15,-70 70 17,52-35-32,0 18 15,-52 106 16,70-124-31,-18-17 0,1 0 16,-19 17 15,36-35-31,-17 0 0,-1 0 47,18 0-31,18 0-16,87 0 31,-69 0-31,-1 0 15,36 0 17,-54 0-32</inkml:trace>
  <inkml:trace contextRef="#ctx0" brushRef="#br0" timeOffset="108594.2113">11906 12012 0,'-17'124'32,"17"-89"-17,0-18-15,0-17 16,-18 0 15,18-17-31,0-18 16,18-1-16,52-87 31,-52 123-16,-1 0 1,36 53 0,-53-36-1,0 1-15</inkml:trace>
  <inkml:trace contextRef="#ctx0" brushRef="#br0" timeOffset="108782.222">11906 12012 0,'212'-18'0,"-177"18"16,-17 0-16,17 0 0,141-35 46</inkml:trace>
  <inkml:trace contextRef="#ctx0" brushRef="#br0" timeOffset="108958.2321">12312 11818 0,'-53'35'63,"53"1"-48,0 17-15,-18-18 0,18 18 16,-17 88 15</inkml:trace>
  <inkml:trace contextRef="#ctx0" brushRef="#br0" timeOffset="109262.2495">12312 12065 0,'123'0'47,"-105"0"-47,17-18 15,1-35 1,-36 36 0,0-1-1,-53-52 1,35 52-1,0 18-15,-35 123 32,53-87-17,0-1-15,0 0 16,53 18-1,-35-53 1,0 0-16</inkml:trace>
  <inkml:trace contextRef="#ctx0" brushRef="#br0" timeOffset="109757.2778">12577 11942 0,'0'105'31,"0"-69"-15,0-36-16,0 17 15,17-17 17,1-17-32,-1-1 15,1 18-15,70-53 31,-52 35-31,-19 18 0,18-17 16,1-1 15,-36 18-15,-71 124 15,54-107-31,17 1 16,0 0 15,17-18-31,1 0 15,52-53 17,-70 35-32,0 18 0,0 18 46,0-18-46,18 0 32,0 0-32,-18 0 0</inkml:trace>
  <inkml:trace contextRef="#ctx0" brushRef="#br0" timeOffset="109908.2864">12929 12065 0,'106'0'47,"-71"-18"-31,1 18-16,-19-17 0,1-1 15,-18 0 17</inkml:trace>
  <inkml:trace contextRef="#ctx0" brushRef="#br0" timeOffset="110145.3">13123 11977 0,'-70'106'62,"70"-71"-46,0-17-1,0-1-15,0-17 16,53-17-1,-36-1 1,1 0-16,0 18 0,17 0 31,-35 0-15,0 0-16,0 18 31,0-36-15</inkml:trace>
  <inkml:trace contextRef="#ctx0" brushRef="#br0" timeOffset="110696.3315">13123 11977 0,'106'-53'15,"-106"53"-15,18 18 16,-1 52-1,1-52 1,-18-1-16,18 19 0,-1-1 31,-17-35-15,18 0-16,-18-18 0,35-35 31,-35 18-15,0 17-16,0 1 0,0-1 31,18 18-16,-18 0-15,35 18 32,-17 17-17,-18-17-15,0-1 16,0 54-1,0-53 1,0-1-16,0-17 31,0-17-15,17-1-1,54-35 1,-53 35 0,-1 18-16,36 0 31,-53 0-16,18 18-15,-36 88 32</inkml:trace>
  <inkml:trace contextRef="#ctx0" brushRef="#br0" timeOffset="112601.4404">13882 12030 0,'17'0'125,"89"-18"-94,-53-17-15,0 0-16,141-107 31,-176 107-31,17 17 16,-17-17-16,-36-53 31</inkml:trace>
  <inkml:trace contextRef="#ctx0" brushRef="#br0" timeOffset="112862.4554">14199 11536 0,'124'0'31,"-89"0"-16,0 0-15,1 17 16,-19-17 0,19 18-1,-36-18-15,0 18 16,-36 17-16,-70 88 31,71-70-31</inkml:trace>
  <inkml:trace contextRef="#ctx0" brushRef="#br0" timeOffset="113344.483">14393 11853 0,'-17'159'47,"34"-53"-16,-17-71-31,18-17 0,0-18 16,70-18 15,-71 1-31,1-19 16,17-52-1,-17 53 1,0 35-16,-18-18 16,17 18 15,-17 0-31,0 18 15,36 52 1,-19-70 0,1 0-16</inkml:trace>
  <inkml:trace contextRef="#ctx0" brushRef="#br0" timeOffset="113645.5002">14781 11889 0,'-35'105'47,"53"-87"-16,-1 0-31,1-1 0,0-17 16,-1 18-1,-17-18 1,0 18-16,-70 17 31,34-17-15,19-18-16,-36-18 31,35 0-31</inkml:trace>
  <inkml:trace contextRef="#ctx0" brushRef="#br0" timeOffset="113962.5183">14975 12065 0,'124'-53'46,"-106"35"-46,-1 1 16,-52-54 15,17 54-31,1 17 16,-54 17 15,53 1-31,1 17 0,17 0 16,0 54 15,0-72-31,17 1 0,1 0 15,88-18 17</inkml:trace>
  <inkml:trace contextRef="#ctx0" brushRef="#br0" timeOffset="114263.5355">15258 11889 0,'0'123'16,"0"-52"15,0-54-31,0 1 0,0-18 16,0 0 15,0 0-31,0-18 16,88-88 15,-71 89-31,19-1 15,-19 18 17,-17 18-32</inkml:trace>
  <inkml:trace contextRef="#ctx0" brushRef="#br0" timeOffset="114841.5686">14182 12259 0,'53'18'62,"-1"-18"-31,-34 0-31,0 0 16,17-71 15,-35 53-31,0 1 0,0 17 16,-35-18 15,-1 18-31,19 18 0,-1 17 16,-35 106 15,53-106-16,0-17-15,0 17 16,88 1 0,-70-36-1,17 0-15,-17-18 0</inkml:trace>
  <inkml:trace contextRef="#ctx0" brushRef="#br0" timeOffset="115010.5783">14429 12277 0,'70'123'47,"1"-70"-16</inkml:trace>
  <inkml:trace contextRef="#ctx0" brushRef="#br0" timeOffset="115187.5884">14534 12206 0,'-70'141'31,"70"-35"-16</inkml:trace>
  <inkml:trace contextRef="#ctx0" brushRef="#br0" timeOffset="115423.6019">14587 12365 0,'0'141'47,"0"-106"-47,-70 142 47,52-160-32,18 1 16,-17-89-15,17 18-16</inkml:trace>
  <inkml:trace contextRef="#ctx0" brushRef="#br0" timeOffset="115625.6134">14711 12259 0,'53'141'62,"-71"-106"-46,0-17 0,1 17-16,-1 1 0,-17-19 31,17-17-31</inkml:trace>
  <inkml:trace contextRef="#ctx0" brushRef="#br0" timeOffset="115963.6328">14940 12365 0,'53'0'46,"-53"-18"-46,0 1 16,-35-1 15,17 18-31,0 0 16,-52 123 15,70-105-15,18 17-16,-18-17 0,88 0 46,-71-18-46</inkml:trace>
  <inkml:trace contextRef="#ctx0" brushRef="#br0" timeOffset="116123.6419">15099 12312 0,'141'18'31,"-123"-18"-15</inkml:trace>
  <inkml:trace contextRef="#ctx0" brushRef="#br0" timeOffset="116534.6654">15169 12224 0,'89'35'62,"-72"-35"-30,-17 0-32,0 0 15,-17-18 16,17 18-31,-18 0 16,0 36 0,18-1-1,-17-17-15,17 17 16,-18 71 15,18-89-31,0 1 0,0 0 0</inkml:trace>
  <inkml:trace contextRef="#ctx0" brushRef="#br0" timeOffset="117019.6932">15381 12365 0,'-53'17'62,"0"-17"-31,36 18-31,-1 0 16,18-1-16,0 54 31,0-53-31,0-1 16,18 1-16,17-18 31,-17 0-31,-1-18 0,1 1 15,17-54 17,-35 53-17,0 1-15,0 17 0,0 17 31,0-17-15,0 18-16,0 17 31,18-35-31</inkml:trace>
  <inkml:trace contextRef="#ctx0" brushRef="#br0" timeOffset="117836.7399">15381 12365 0,'106'35'15,"-53"-88"1,-53 53 0,17-17-1,-17 17 1,-17 0-1,17 17 1,-53 107 0,53-107-1,0 1-15,0 0 16,35-1 15,-17-17-31,-18-17 0,17 17 16,19-18 15,-36 0-31,17 18 0,-17-17 47,18 17 15,-18 17-46,18-17-16,-18 0 15,17 0 16,1 0-31,-18 0 0,0 0 16,0 0 15,0 18-31,0-18 16,0 0-1,0 0 1,0 0 15,0-18-15,0 18-16,0-17 15,0-1 1,0 0 0,0 18-16,18-17 0,17 17 31,-17 0-16,-18 0-15,0 0 0,17 70 32,-17-52-17,0 35-15,-17-18 0,-1-17 31,-17 17-31</inkml:trace>
  <inkml:trace contextRef="#ctx0" brushRef="#br0" timeOffset="124460.1187">5838 12629 0,'142'36'32,"-125"-36"-17,18 0 1,1 17-16,34-17 0,19 0 31,-37 0-31,-52 0 16</inkml:trace>
  <inkml:trace contextRef="#ctx0" brushRef="#br0" timeOffset="126642.2434">5362 13935 0,'0'0'63,"18"0"-48,-18 0 1,70 0 15,-34 0-31,-1 0 0,-17 0 16,123 53 15,-124-53-15,1 17-16</inkml:trace>
  <inkml:trace contextRef="#ctx0" brushRef="#br0" timeOffset="127640.3006">8837 13547 0,'18'105'63,"-18"-69"-63,0-19 15,-18-17 16</inkml:trace>
  <inkml:trace contextRef="#ctx0" brushRef="#br0" timeOffset="128036.3233">8925 13229 0,'36'106'47,"-19"-53"-31,-17 0-16,35 141 31,-35-159-16,0-17-15,0-1 32,0-34-17,18-19-15,-18 1 16,53-106-1,-35 123-15,-18 1 16,70 34 15,-52 19-31,-1-19 16,36 89 15,-35-88-31</inkml:trace>
  <inkml:trace contextRef="#ctx0" brushRef="#br0" timeOffset="128387.3434">9560 13106 0,'0'141'31,"0"-71"-31,-17 19 16,17-19-16,0 18 15,0 53 1,0-70-16,0 0 15,17-19-15,1 72 32,-18-124-32,0 0 31,-53-53-16,18 18-15,-18-1 16,0 1 0,-71-88-1,89 87-15</inkml:trace>
  <inkml:trace contextRef="#ctx0" brushRef="#br0" timeOffset="128876.3713">9384 13406 0,'141'-36'31,"-106"36"-16,1 0-15,105 18 32,-124 17-17,1-17-15,-18 88 31,0-89-31,0 19 0,0-19 16,70 1 15,-52-18-31,0-18 16,-1-17-16,19-53 31,-36 52-15,-18 19-16,-17-1 15,-53 1 16,70 34-31</inkml:trace>
  <inkml:trace contextRef="#ctx0" brushRef="#br0" timeOffset="133605.6418">8643 14587 0,'0'106'47,"0"-71"-31,-18 142 15,18-160-31,-17 1 16,17 17 15,0-35-31,0 18 0,0-18 15,35 18 17,-17-1-32,-1-17 0,19 0 15,52 0 16,-53-17-31,-17 17 16,17-18-16,36-35 16,-54 35-1,1-17-15,-1-71 31,1 71-31,-18-18 16,0 0-16,0-105 31</inkml:trace>
  <inkml:trace contextRef="#ctx0" brushRef="#br0" timeOffset="134120.6713">9172 14446 0,'71'-17'63,"-54"17"-63,19 0 15,-19 0-15,19-18 16,-1 18 15,-53 0-15,-52 35-1,52 1 1,0-19-16,1 18 16,-19 107-1,36-90 1,0 1-16,0 106 31,0-124-15,0-35-16,0 18 0,-52-18 31,34 0-31,0 0 15,1 0-15,17-18 32,17 1-17,1 17-15,123 0 31,-88 0-15,0 0-16,-35 17 0</inkml:trace>
  <inkml:trace contextRef="#ctx0" brushRef="#br0" timeOffset="136437.8038">10654 14340 0,'0'-17'63,"18"17"-48,-18 0-15,0 0 16,17-18 15,-17 36-15,0 70-1,0 0-15,0-17 16,-17 35-1,-1 193 1,18-246 0,0-17-1,-18-1 1,18-53-16</inkml:trace>
  <inkml:trace contextRef="#ctx0" brushRef="#br0" timeOffset="136681.8178">10742 14270 0,'141'0'47,"-123"0"-31,105 53 30</inkml:trace>
  <inkml:trace contextRef="#ctx0" brushRef="#br0" timeOffset="136875.8289">10795 14658 0,'141'-18'31,"-88"18"-16,-18-17 1,1-1-16,16 18 31</inkml:trace>
  <inkml:trace contextRef="#ctx0" brushRef="#br0" timeOffset="137253.8503">10971 14676 0,'0'123'32,"0"-88"-17,0 71 16,0-106-31,18 18 16,-18-18-16,18-18 31,-1 0-15,1-17-16,-18 18 0,53-72 31,-36 89-31,-17-17 16,18 17-1,0 17 1,-1 1-16,-17 0 15,36 105 17</inkml:trace>
  <inkml:trace contextRef="#ctx0" brushRef="#br0" timeOffset="137651.8733">11254 14746 0,'0'106'32,"0"-88"-17,0 17-15,0-18 0,0-17 16,0 18 15,0-36-15,17-87 15,1 69-31,0 19 0,-1-1 15,18 0 1,-35 18 0,18 0-1,0 53 1,-1-35-1,-17 17 1,36 53 0</inkml:trace>
  <inkml:trace contextRef="#ctx0" brushRef="#br0" timeOffset="138069.8972">11747 14676 0,'-123'0'47,"105"35"-47,-17 88 31,35-87-15,0-1-16,0 0 15,35 36 1,-17-54 0,0-17-16,17 0 15,88-35 1</inkml:trace>
  <inkml:trace contextRef="#ctx0" brushRef="#br0" timeOffset="142103.1279">12030 14922 0,'-18'0'62,"18"0"-46,18 0-1,-1 0-15,1 0 0,70-35 32,-53 0-17,1 0-15,17-1 16,88-105-1,-106 106 1,18 0-16,-18-18 0,89-88 31,-89 105-31,-17 1 16,17 0-16,0-36 31,-35 71-31,0-17 16,0 17-16,0 0 31,0 0 31,0 0-46,0 0-1,0-18-15,0 18 32,-17-18-32,17 18 15,0 0 1,-18 0-1,18 0-15,-18 0 16,-52 53 15,52-17-31,-17-19 16,-89 71 15,89-88-31,17 0 16,-17 0 15,35 0-31,0-17 15,18-1-15,88-35 32,-71 36-17,0-1-15</inkml:trace>
  <inkml:trace contextRef="#ctx0" brushRef="#br0" timeOffset="142404.1451">12735 14146 0,'36'89'47,"-36"-54"-31,35 71-1,-18-53 1,1-18-1,-18 18 17,0-18-32,0-17 0</inkml:trace>
  <inkml:trace contextRef="#ctx0" brushRef="#br0" timeOffset="145832.3412">6579 15540 0,'0'17'31,"0"1"-15,0 35-16,0-18 16,0 18-16,-17 106 31,-1-124-31,18 1 0,0-1 15,-18-18 17,18-17-32</inkml:trace>
  <inkml:trace contextRef="#ctx0" brushRef="#br0" timeOffset="146520.3803">6544 15399 0,'141'-18'16,"53"18"15,-123 0-31,-1 18 16,1-18-16,140 53 31,-193-36-31,17-17 15,-35 0 1,18 0 0,-18 18-16,0-18 15,-18 0-15,-35 141 31,18-35-31,18 35 16,-1 18-16,0 141 31,18-265-31,0 18 16,0 17-16,0 19 31,0-72-31</inkml:trace>
  <inkml:trace contextRef="#ctx0" brushRef="#br0" timeOffset="146951.4052">6650 15346 0,'-18'106'15,"-17"176"16,17-212-15,18 1-16,-53 158 31,53-176-31</inkml:trace>
  <inkml:trace contextRef="#ctx0" brushRef="#br0" timeOffset="147208.4199">6385 16228 0,'-17'0'62,"17"0"-46,0 0-1,17-18 16,-17-35-31,0 36 0</inkml:trace>
  <inkml:trace contextRef="#ctx0" brushRef="#br0" timeOffset="147400.4309">6456 15893 0,'-18'123'31,"1"-88"-31,17 18 16,0 0-1,0 124 17,-18-124-32</inkml:trace>
  <inkml:trace contextRef="#ctx0" brushRef="#br0" timeOffset="147726.4493">6473 16140 0,'-17'123'46,"17"-70"-46,0 0 16,0 88 15,0-106-31,-18-17 0</inkml:trace>
  <inkml:trace contextRef="#ctx0" brushRef="#br0" timeOffset="148152.4739">6385 16598 0,'71'18'62,"17"-1"-46,-17-17-1,-19 18-15,19 0 0,194 52 32,-195-52-32,-17 0 15,-18-18 1,36 0-1</inkml:trace>
  <inkml:trace contextRef="#ctx0" brushRef="#br0" timeOffset="148869.5149">6526 16016 0,'-17'53'62,"-19"176"-46</inkml:trace>
  <inkml:trace contextRef="#ctx0" brushRef="#br0" timeOffset="149623.558">6773 16210 0,'-88'0'32,"70"0"-17,18 18 1,0 17-16,36 124 31,-19-142-15,1-17-16,53 18 31,-54-36-31,1 1 0,0-18 15,-18-71 1,0 53 0,0 17-1,-71 1 16,53 53-31,18 17 0</inkml:trace>
  <inkml:trace contextRef="#ctx0" brushRef="#br0" timeOffset="152409.7174">9596 14764 0,'0'0'47,"0"0"-31,0 0 15,0 0-31,0 0 15,123 35 17,-52-35-32,-19 18 15,160-1 16,-159 1-31,-18-18 16,1 0-16,34 0 31,-70 0-31,18 0 16,-18 0 15,0 0 0,0-18-31</inkml:trace>
  <inkml:trace contextRef="#ctx0" brushRef="#br0" timeOffset="153087.7562">10160 14676 0,'0'0'62,"0"0"-46,0 0-16,0 17 15,88 54 16,-53-54-15,-17 1-16,17 17 31,-17-17-15,-18-18-16,0 0 0,0 0 31,0 0-31,-18 0 16,-52 35 15,52-17-31,1-18 15,-89 35 17</inkml:trace>
  <inkml:trace contextRef="#ctx0" brushRef="#br0" timeOffset="156326.9413">7267 16686 0,'18'0'47,"-1"-17"-31,-17-1-16,18 0 15,17-17 1,-35 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4:10.501"/>
    </inkml:context>
    <inkml:brush xml:id="br0">
      <inkml:brushProperty name="width" value="0.05292" units="cm"/>
      <inkml:brushProperty name="height" value="0.05292" units="cm"/>
      <inkml:brushProperty name="color" value="#FF0000"/>
    </inkml:brush>
  </inkml:definitions>
  <inkml:trace contextRef="#ctx0" brushRef="#br0">7349 7971 711 0,'0'0'205'16,"0"0"-108"-16,0 0 23 15,0 0 38-15,-4 8-25 16,4-8-56-16,0 2-52 15,0-1-25-15,0 5 0 32,4 5-18-32,21 7-6 0,8 8 11 0,7 2 13 15,3 2-1-15,1-6 1 16,-9-6 0-1,-6-8-11-15,-6-8 3 0,-4-2 7 0,2 0 1 16,-4-19 0 15,3-12 1-31,3-13 11 0,4-16-12 0,21-42-70 16,-5 11-191-16,-5 15-430 31</inkml:trace>
  <inkml:trace contextRef="#ctx0" brushRef="#br0" timeOffset="858.049">14347 8622 770 0,'0'0'0'0,"0"0"-38"16,0 0-333-1,0 0 45-15,120 78 326 0,-86-31 145 16,1 7 121-16,3-2-51 31,7 0-31-31,-1-4-44 0,1-9-69 0,-5-10-9 0,-4-11 13 16,-10-10-23-1,-5-8 0-15,-8-1-12 0,-7-27 7 16,-4-15-2-16,-2-11-37 31,0-8-8-31,-4-4-47 0,-9 4-35 0,-20 3-104 16,4 19-106 15,-5 21-304-31</inkml:trace>
  <inkml:trace contextRef="#ctx0" brushRef="#br0" timeOffset="1406.0801">9396 13141 409 0,'56'125'81'0,"8"20"-56"0,1-4-25 0,-20-41 16 15,-23-49 79 1,-2-20 11-16,3-5-1 0,6-8-49 16,8-6-43-16,10-12-5 31,8-18 6-31,12-28-1 0,18-34-13 0,15-41-14 0,-15 18-132 15,-16 12-370 1</inkml:trace>
  <inkml:trace contextRef="#ctx0" brushRef="#br0" timeOffset="1905.1089">12237 13322 504 0,'0'0'170'0,"0"0"-133"0,69 139-36 16,-31-79 5 0,2-2 26-1,-2-11 34-15,-2-11 18 0,-3-16-32 0,-1-16-24 31,-6-4 9-31,0-45 2 0,1-49 6 0,-4-42 1 16,-4-17-46-16,-7 29-166 31,-6 36-208-31</inkml:trace>
</inkml:ink>
</file>

<file path=ppt/ink/ink1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7:00.548"/>
    </inkml:context>
    <inkml:brush xml:id="br0">
      <inkml:brushProperty name="width" value="0.05292" units="cm"/>
      <inkml:brushProperty name="height" value="0.05292" units="cm"/>
      <inkml:brushProperty name="color" value="#FF0000"/>
    </inkml:brush>
  </inkml:definitions>
  <inkml:trace contextRef="#ctx0" brushRef="#br0">4304 8326 0,'-53'0'47,"53"0"-16,18 0-15,17 17-1,0-17-15,18 0 0,141 53 31,-106-35-31,18-1 16,18 1 0,634 53 15,-564-71-31,-53 0 0,-35 0 15,70 0 1,-140 0-16,-19 0 16,1 0-1,-53 35 1</inkml:trace>
  <inkml:trace contextRef="#ctx0" brushRef="#br0" timeOffset="1054.0601">16263 8819 0,'124'36'16,"70"-19"15,-71 1-31,18-18 0,-35 0 15,176-18 17,-229-17-32</inkml:trace>
</inkml:ink>
</file>

<file path=ppt/ink/ink1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7:12.297"/>
    </inkml:context>
    <inkml:brush xml:id="br0">
      <inkml:brushProperty name="width" value="0.05292" units="cm"/>
      <inkml:brushProperty name="height" value="0.05292" units="cm"/>
      <inkml:brushProperty name="color" value="#FF0000"/>
    </inkml:brush>
  </inkml:definitions>
  <inkml:trace contextRef="#ctx0" brushRef="#br0">6862 9754 0,'17'0'46,"89"0"-14,17 0-32,54 18 0,17 17 15,529 53 16,-564-70-31,-18-18 0,-53 0 16,-35 0 0,18-18-16</inkml:trace>
  <inkml:trace contextRef="#ctx0" brushRef="#br0" timeOffset="1305.0746">9472 7214 0,'0'36'63,"0"-36"-48,0 17-15,18 1 0,-18-18 16,17 53 15,-17-53-15,0 17-16,0-17 0,18 18 31,-18-18-31,18 0 15,-1 18-15,124 35 32,-70-36-17,-1 19-15,319 52 31,-248-71-15,35 19-16,706-1 31,-688-53-15,-53 1-16,-35-1 0,106 0 31</inkml:trace>
  <inkml:trace contextRef="#ctx0" brushRef="#br0" timeOffset="3413.1952">10477 12241 0,'124'0'16,"-53"0"0,158 0-1,-141 0-15,0 0 16,18 0-1,547 18 1</inkml:trace>
  <inkml:trace contextRef="#ctx0" brushRef="#br0" timeOffset="4853.2773">13335 12224 0,'18'0'31,"-1"0"-31,19 17 15,-1 1-15,0 0 16,159 52 0,-106-52-1,1-1-15,-1 1 0,317 35 47,-316-53-47,-1 18 0,18-1 47,-124-17-47,18 0 0</inkml:trace>
</inkml:ink>
</file>

<file path=ppt/ink/ink1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7:38.358"/>
    </inkml:context>
    <inkml:brush xml:id="br0">
      <inkml:brushProperty name="width" value="0.05292" units="cm"/>
      <inkml:brushProperty name="height" value="0.05292" units="cm"/>
      <inkml:brushProperty name="color" value="#FF0000"/>
    </inkml:brush>
  </inkml:definitions>
  <inkml:trace contextRef="#ctx0" brushRef="#br0">12876 5362 0,'-35'0'32,"53"0"46,88 18-63,-54-1 1,19 1-16,0 0 0,475 70 31,-352-70-15,0-1-1,300 36 1,-353-35-1,1 17-15,-1-17 0,106 17 32,-194-35-32,-1 18 15,1-18-15,71 17 31,-89-17-31,-17 0 16,-1 0 15,-17 0-15,-88-35-1</inkml:trace>
  <inkml:trace contextRef="#ctx0" brushRef="#br0" timeOffset="943.054">16034 5750 0,'229'-53'63,"-53"18"-48,54 0 1,17-18-16,-36 18 0,301-54 31,-406 72-31,-36 17 16,1-18 15</inkml:trace>
</inkml:ink>
</file>

<file path=ppt/ink/ink1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8:20.134"/>
    </inkml:context>
    <inkml:brush xml:id="br0">
      <inkml:brushProperty name="width" value="0.05292" units="cm"/>
      <inkml:brushProperty name="height" value="0.05292" units="cm"/>
      <inkml:brushProperty name="color" value="#FF0000"/>
    </inkml:brush>
  </inkml:definitions>
  <inkml:trace contextRef="#ctx0" brushRef="#br0">5221 4022 0,'0'0'31,"0"0"-15,0 17-1,0 19-15,-35 122 32,35-105-32,0 0 0,0-18 15,0 54 16,0-72-31,0-17 0</inkml:trace>
  <inkml:trace contextRef="#ctx0" brushRef="#br0" timeOffset="369.0209">5415 4392 0,'18'0'62,"-1"0"-46,19 0-16,-19 0 0,19 0 16,122-35 15,-105 35-31,0 0 0</inkml:trace>
  <inkml:trace contextRef="#ctx0" brushRef="#br0" timeOffset="918.0524">6262 4163 0,'-88'-71'47,"70"71"-47,0 18 15,-17-1-15,-18 89 32,53-88-17,0 0-15,18 17 16,88 53 15,-89-70-15,19-1-16,-36 1 0,35 53 46,-35-54-46,0-17 0,-18 18 16,-70 17 15,53-35-31,17 0 16,-17-53 15,35 36-31,0-19 0,35 1 16,124-88 15,-106 87-31,0 19 0</inkml:trace>
  <inkml:trace contextRef="#ctx0" brushRef="#br0" timeOffset="1841.1053">6773 4075 0,'-17'105'47,"17"-16"-31,0-54-1,0 0-15,0 18 32,0-53-32,0 0 31,17-53-16,1 18-15,0-18 16,35-53 15,-36 71-31,-17 17 0,0 18 16,0 18 15,0 17-31,0 0 16,18 142 15,-18-142-31,17 0 0,-17-17 15,36 0 17,-19-18-32,-17-18 15,18-17-15,35-106 31,-53 105-31,18-17 16,-18-35 15,0 88-31,17 0 16</inkml:trace>
  <inkml:trace contextRef="#ctx0" brushRef="#br0" timeOffset="2231.1275">7214 4322 0,'106'-36'47,"-88"19"-47,-18-19 15,17-52 17,-17 70-32,0 1 15,-17-1-15,-71 36 31,70 17-15,0 0-16,1 71 31,17-70-31,0-19 16,0 18-16,35 1 15,-17-19 1,-1-17 0,54-53-1</inkml:trace>
  <inkml:trace contextRef="#ctx0" brushRef="#br0" timeOffset="2574.1472">7444 4286 0,'88'-17'47,"-71"-1"-32,36-17 17,-53 17-32,0 0 0,0 1 15,-35-1 16,35 0-31,-18 18 0,1 0 16,-36 71 0,53-36-1,-18 1-15,18-1 16,0 88 15,18-105-31,0 0 0,-1-18 16,54-36 15,-18-17-31,-18 18 0,0 0 0</inkml:trace>
  <inkml:trace contextRef="#ctx0" brushRef="#br0" timeOffset="2832.1619">7849 3757 0,'0'124'31,"-17"-89"-16,17 18 1,-18 17-16,0-17 0,-35 141 31,53-158-31,-17 16 16,-1-16-16,18-1 31,0-35-15,0-18-16</inkml:trace>
  <inkml:trace contextRef="#ctx0" brushRef="#br0" timeOffset="3251.1859">8026 4145 0,'-106'18'63,"88"-1"-63,1-17 15,-1 36 16,18-36-31,0 0 16,0 35 15,0-17-31,18-18 16,17 17 15,-18 1-31,1-18 0,17 0 16,18 0 15,-17 0-31,-36 0 0</inkml:trace>
  <inkml:trace contextRef="#ctx0" brushRef="#br0" timeOffset="3789.2167">8273 4057 0,'-53'18'62,"35"-1"-46,0 1-16,1-1 15,-1 54 17,18-71-32,18 18 15,17 17 16,-17-35-31,-1 0 16,1 18 0,-18-18-1,0 0-15,0 0 16,-18 17-1,1 1 1,-19-18-16,19 18 16,-71 34-1,52-52 1,19 18-16</inkml:trace>
  <inkml:trace contextRef="#ctx0" brushRef="#br0" timeOffset="15568.8905">9631 3986 0,'-53'-70'47,"35"52"-32,18 36 32,36 88-16,-19-53-15,1-18-16,-18 18 0,35 70 31,-35-87-31,18-1 16,-18-18-16,17 19 31,-17-36-31,18 0 0,-18 0 15,35-53 17,1 0-32,-19 0 15,54-159 16,-54 177-31,1 0 16,17-53 0,-35 70-1,18 18 1,0 0 15,17 70-31</inkml:trace>
  <inkml:trace contextRef="#ctx0" brushRef="#br0" timeOffset="15792.9033">10037 4163 0,'-18'106'62,"18"-53"-46,0-36 0,0-17-16,0 18 15,0-18 1</inkml:trace>
  <inkml:trace contextRef="#ctx0" brushRef="#br0" timeOffset="15948.9122">10089 3986 0</inkml:trace>
  <inkml:trace contextRef="#ctx0" brushRef="#br0" timeOffset="16406.9384">10283 4039 0,'-70'124'47,"70"-89"-31,-18 71 15,18-88-31,18-1 0,-18 1 16,70-18 15,-70-35-31,18-1 15,17-158 17,-35 141-32,0 0 0,0 0 15,18-70 16,-18 105-31,0 18 16,0 0 15,18 18-31,-18 0 0,17 35 16,-17 176 15,0-194-31,18 18 16,35 0 15</inkml:trace>
  <inkml:trace contextRef="#ctx0" brushRef="#br0" timeOffset="16782.9598">10495 4127 0,'88'89'31,"-70"-72"-15,0-17-16,17 0 15,35-53 16,-52 18-15,-18 17-16,0-17 16,-18-35-1,1 70 1,-1 0-16,1 0 15,-72 123 17,72-105-32,17 17 15,0 18 16,0-35-15,17-18-16,1 0 0,105 0 31</inkml:trace>
  <inkml:trace contextRef="#ctx0" brushRef="#br0" timeOffset="17599.0066">10989 4057 0,'-53'0'47,"35"53"-16,1-36-31,17 36 0,0-17 16,0 52-1,0-70 1,17-1-16,1 1 15,35-18 1,-35 0 0,-1 0-16,19-18 15,-1-52 1,-35 34-16,0 1 15,0 0-15,-18-36 32,18 54-17,-17 17-15,-1 0 16,-53 35-1,54-18-15</inkml:trace>
  <inkml:trace contextRef="#ctx0" brushRef="#br0" timeOffset="24676.4114">12241 3863 0,'71'0'62,"-36"35"-46,-17-35-16,-1 18 15,1-1 1,-18 72-1,-18-72 1,1 19-16,-18-1 16,-71 71-1,70-71-15,1-17 16,0-1-1,-18 19 1,35-19-16,18-17 16,0 0-1,0 0 1,36 0-1,-19 0-15,142-53 32,-124 53-17,1-17-15,69-19 47,-87 19-47,0 17 16,-1 0 15,54-36-31,-18 36 0</inkml:trace>
  <inkml:trace contextRef="#ctx0" brushRef="#br0" timeOffset="25210.442">12735 3951 0,'71'88'46,"-36"-52"-46,0-1 16,18 35 0,-35-52-16,0 17 15,-1-17 1,18 17-1,-17-17-15,-18-18 16,0-18 0,-18-17-1</inkml:trace>
  <inkml:trace contextRef="#ctx0" brushRef="#br0" timeOffset="25472.4569">13017 3951 0,'-70'124'31,"35"-89"-15,17 18-16,-17-18 15,-53 53 17,70-70-32,18 0 15,0-18-15,35-53 31</inkml:trace>
  <inkml:trace contextRef="#ctx0" brushRef="#br0" timeOffset="28487.6294">12206 4692 0,'106'0'62,"-88"0"-62,-1 0 16,1 0-16,-36 35 31,1-17-31,-19-1 16,-52 19 15,88-36-15,0 0-1,53 0 1,-35 0-16,17 17 15,-17-17-15,17 89 32,-35-54-17,-18-17-15,1-1 16,-72 36-1,72-53 1,-19 0-16,19 0 0,-18-35 31,17 0-31</inkml:trace>
  <inkml:trace contextRef="#ctx0" brushRef="#br0" timeOffset="28636.6379">12118 4939 0,'123'18'31,"-87"-1"-15,17 18-1,35 18 1,-71-35-16,19 0 15,-19-1-15,1-17 32</inkml:trace>
  <inkml:trace contextRef="#ctx0" brushRef="#br0" timeOffset="28889.6524">12471 4780 0,'141'-35'47,"-106"35"-47,36 0 31,-54 0-31,-17 0 16,-17 0-1,-1 0 1,0 17 0,-17 1-16,-88 88 31</inkml:trace>
  <inkml:trace contextRef="#ctx0" brushRef="#br0" timeOffset="29458.6849">12471 4780 0,'-18'71'15,"18"-71"-15,18-18 16,17 0 0,-17 18-1,-1 0-15,1 0 16,0 18-1,-18 0 1,0-18-16,-18 17 0,-17-17 31,35 0-15,0 0-16,0 18 0,-53 35 47,35-35-47,18-18 15,-18 17 16,18-17-15,18 0-16,53-53 16,-36 36-1,-17-19-15,17-34 31,-35 34-31,0 1 16,0 0 0,-53-53-1,35 70 1,18 18-1,0 88 1,0-35 0,0 0-16,0 18 15,0 105 16,18-158-31,-18-1 0</inkml:trace>
  <inkml:trace contextRef="#ctx0" brushRef="#br0" timeOffset="29828.7061">12771 4639 0,'17'71'47,"-34"-54"-31,-1 36-1,0-35 1,1-1-16,17-17 0,0 53 31,0-35-31,0 0 16,0 17-16,-18 53 31,18-70-15,0-18-16,-35-18 31,35-17-31</inkml:trace>
  <inkml:trace contextRef="#ctx0" brushRef="#br0" timeOffset="30002.7161">12841 4710 0,'88'105'47,"-88"-87"-47,36-18 16,-1-18-1,-18-17-15</inkml:trace>
  <inkml:trace contextRef="#ctx0" brushRef="#br0" timeOffset="30231.7292">13070 4639 0,'0'71'63,"-35"17"-48,0-53 1,0 18-16,17-18 0,-88 53 31,88-88-15,1 0-1,17-17 16,0-54-31</inkml:trace>
  <inkml:trace contextRef="#ctx0" brushRef="#br0" timeOffset="30330.7348">12806 4904 0,'141'70'63,"-71"-35"-48,-17-17 1,-17 0-16,-1-1 0</inkml:trace>
  <inkml:trace contextRef="#ctx0" brushRef="#br0" timeOffset="30910.768">11765 4674 0,'88'124'47,"-70"-107"-47,0 1 16,17 35-1,-17-35 1,-18-18-16,0 0 16,17 0 15,-17-18-31</inkml:trace>
  <inkml:trace contextRef="#ctx0" brushRef="#br0" timeOffset="31087.7781">11942 4674 0,'-106'106'47,"70"-53"-32,1 0-15,-106 106 31,123-124-31</inkml:trace>
  <inkml:trace contextRef="#ctx0" brushRef="#br0" timeOffset="44414.5404">4939 4921 0,'18'0'63,"-18"0"-63,17 0 31,1 0-31,-18 0 15,88 0 17,-70 0-32,-1 0 15,1 0 1,35 0-1,-36 0 1,1 0-16,17 0 0,54 0 31,-54 0-31,18 0 16,123-17 15,-141 17-31,1 0 16,87 17 15,-105 1-16,17-18-15,0 0 0,106 0 32,-105 18-17,-19-18-15,89 0 31,-70 0-15,-1 0-16,0 0 0,106 0 31,-106 0-31,18 0 0,0 0 16,88 0 15,-105 0-31,-1 0 16,106 0 15,-106 0-31,-17 0 15,17 0-15,71-18 32,-71 18-32,1 0 15,-1 0-15,124-18 31,-106 18-31,-18 0 16,106-17 15,-106 17-31,1 0 16,69 0 15,-69 0-31,-19 0 16,124-18 15,-105 18-31,-1 0 15,0 0-15,142-35 32,-124 35-17,-1-18-15,231-35 31,-195 35-15,0 18-16,0-17 0,159-1 31,-176 1-15,-1 17-16,1 0 15,88 0 1,-106-18 0,-18 18-16,18 0 15,53 0 1,-71 0-16,0 0 15,0 0-15,107-18 47,-125 18-47,1 0 0,-1 0 16,36 0 15,-35 0-15,0 0-16,-1 0 0,71 0 31,-52 0-16,-1 0-15,18 0 0,123 18 32,-140-18-17,17 0-15,105 18 31,-122-18-15,-1 0-16,0 0 16,53 0-1,-70 0-15,0 0 16,17 0 15,-18 0-31,-17 0 16,36 0 15,-19 0-31,-17-18 15,0 18-15,0 0 32,0 0-32,18 0 46,-18 0-46,18 0 32,-18 0-17,17 0-15,-17 0 0,0 0 31,0 0-31,18 0 16,-18 0 46,0 0-46,0 0 0,0 0 46,0 0-62,-18 0 0</inkml:trace>
  <inkml:trace contextRef="#ctx0" brushRef="#br0" timeOffset="47111.6945">14870 4092 0,'-89'-88'47,"54"88"-31,0 0-16,-89 106 31,89-71-15,35 0-16,0-17 0,35 70 31,-17-70-16,0 0 1,70 52 15,-71-70-31,1 18 0,-18-1 16,-35 72 15,17-72-31,1 1 0,-1-1 16,-17-17-1,17 0 1,0-35-16</inkml:trace>
  <inkml:trace contextRef="#ctx0" brushRef="#br0" timeOffset="47587.7216">14922 3951 0,'18'124'46,"-18"-72"-30,-18 125 15,18-142-31,-17 18 16,-18 53 15,35-106-31,0-18 31,0 1-31,0-19 16,17 1-16,1 0 15,52-71 1,-52 106 0,-18-18-16,18 18 15,17 18 1,-35 0-1,18-1-15,-1 124 32,-17-105-17,0-19-15,53 1 31</inkml:trace>
  <inkml:trace contextRef="#ctx0" brushRef="#br0" timeOffset="48070.7495">15169 4357 0,'36'88'47,"-19"-70"-47,1-1 16,35 1 15,-35-18-31,-1-18 0,-17 1 15,18-107 17,-36 89-17,18 17-15,-17 1 0,-1-19 47,36 36-47,-1 0 0,1-17 16,17 17-1,-17 0 1,-18 0-16,35 106 47,-17-89-47,-18 18 0,0-17 15,0 35 16,0-53-31,0 0 16,0-35 15,17-1-31,1 1 0,17-18 16,36-17 15,-36 17-31</inkml:trace>
  <inkml:trace contextRef="#ctx0" brushRef="#br0" timeOffset="48241.7593">15681 4216 0,'141'-36'46,"-88"1"-14,-18 35-32,-17-18 0</inkml:trace>
  <inkml:trace contextRef="#ctx0" brushRef="#br0" timeOffset="48497.7736">15804 3969 0,'0'106'15,"0"-54"-15,18 125 32,-18-142-32,18 18 15,-18-35 1,35 17-1,-17-35-15,-18 0 16,35-35-16,35-53 31,-34 17-31</inkml:trace>
  <inkml:trace contextRef="#ctx0" brushRef="#br0" timeOffset="49710.8433">16475 3933 0,'35'159'46,"-17"-106"-46,17 88 32,-17-123-32,-18 0 15,17-1-15,-17-17 16,0 0-1,0-17-15,0-107 32,18 89-17,-18-1-15,70-34 31,-34 70-31,-1 0 16,-17 18-16,52 34 31,-52-34-31,-1-18 16,-17 0-16,36 0 31,-36-35-31,0 17 16,17-17-16,-34-53 31,-1 52-31,0 19 0,1-1 15,-36 71 17,35 0-32,1 0 0,17 0 15,17 88 16,1-123-31,0-1 16,34 1 15,-16-53-31,-19 17 16,1-17 15,0-71-31</inkml:trace>
  <inkml:trace contextRef="#ctx0" brushRef="#br0" timeOffset="50222.8726">17004 3986 0,'18'106'31,"-1"-71"-15,-17 1-16,0-19 0,18 19 46,-18-54-30,0-35 0,17 18-1,-17 0-15,18-18 0,70-106 31,-70 141-15,0 1 0,17-1-1,-35 18 1,0 0-1,0 123 17,-18-87-32,1 17 15,-1 35 16,36-88-31,-1 17 0,-17-17 16,35 18 15,-17-18-31,-18 0 0,0 18 16,0-1-1,-18 1 1,1 0-16,-36-1 31,53 1-15</inkml:trace>
  <inkml:trace contextRef="#ctx0" brushRef="#br0" timeOffset="50391.8822">17304 4127 0,'0'53'47,"0"-35"-32,0 0 1,0-18-16</inkml:trace>
  <inkml:trace contextRef="#ctx0" brushRef="#br0" timeOffset="50548.8912">17445 3739 0</inkml:trace>
  <inkml:trace contextRef="#ctx0" brushRef="#br0" timeOffset="50983.9161">17515 3916 0,'-35'123'16,"35"-87"-16,18 52 47,-1-88-47,-17 0 15,18 0-15,-18 0 0,35-53 47,-35 53-47,0-18 0,0 18 16,0-35 15,0 17-31,0 18 16,0 0-16,0-17 31,0 17 31,-17-18-46,17 0-1,0 18 1,0-17 0,-18 17-16</inkml:trace>
  <inkml:trace contextRef="#ctx0" brushRef="#br0" timeOffset="51434.9419">17357 4022 0,'0'53'63,"-18"-18"-48,18 0 1,0-17-16,0-1 0,0 1 31,0-18-31</inkml:trace>
  <inkml:trace contextRef="#ctx0" brushRef="#br0" timeOffset="52080.9789">17692 3986 0,'0'71'46,"-18"-36"-46,18-17 16,-17 35 15,17-53-31,0 0 16,0 0 15,0-18-31,0-17 16,105-89 15,-69 107-31,-19-1 15,71 0 17,-70 18-32,0 18 0,-18 0 15,0 70 16,0-53-31,0 0 0,0-17 16,-36 88 15,19-71-31</inkml:trace>
  <inkml:trace contextRef="#ctx0" brushRef="#br0" timeOffset="55915.1982">15311 4286 0,'-18'-17'47,"0"17"-31,1 0 15,17 0-31,-18 0 0,18 0 15,-18 17 17,1-17-32,17 18 0,0-18 15,-18 35 16,18-17-31,0-18 16,0 17 15,0-17-31,0 0 0</inkml:trace>
  <inkml:trace contextRef="#ctx0" brushRef="#br0" timeOffset="57636.2966">14852 4692 0,'0'0'47,"0"18"-32,35-18 1,-17 0 0,-1 0-1,107 0 1,-89 0-1,18 0-15,0 0 16,159-36 15,-142 19-31,-17 17 16,18-18-16,158 18 31,-176 0-31,18 0 16,193 0 15,-193 0-31,-1 0 15,18 0-15,142 35 32,-160-35-32,1 18 15,-1-18-15,107 35 31,-142-35-31,0 0 0,-17 18 16,17-18 15,-35-18 0,0 18-15,-35-35-16,0 17 16,-18 1 15,-53-19-31</inkml:trace>
  <inkml:trace contextRef="#ctx0" brushRef="#br0" timeOffset="58533.3479">15152 4904 0,'35'0'47,"0"0"-31,-17 0-1,105 0 16,-70 0-31,0 0 0,0 0 16,159 17 0,-142-17-1,19 18-15,-1 0 16,159 17 15,-177-18-31,1-17 0,-18 18 16,70 0-1,-87-18 1,-19 0-16,-17 0 15,-17 0 1</inkml:trace>
  <inkml:trace contextRef="#ctx0" brushRef="#br0" timeOffset="67378.8538">5027 5609 0,'-106'0'46,"89"-17"-30,-1-89 15,18 88-31,0-17 16,88-18 15,-70 53-31,17 0 16,-17 17-16,35 89 31,-53-70-31,0-19 15,-18 19 17,18-36-32,-18 0 0,1 0 15,-1 0 17,18 17-32,0 1 15,18 141 16,-18-124-31,0 0 16,0 0-16,0 1 31,0-19-31,-18 1 0,18 0 31,-18-1-15,18 1-16</inkml:trace>
  <inkml:trace contextRef="#ctx0" brushRef="#br0" timeOffset="67595.8663">5168 5856 0,'106'-18'47,"-71"18"-47,-17 0 16,17 0-1,71-17 1</inkml:trace>
  <inkml:trace contextRef="#ctx0" brushRef="#br0" timeOffset="67807.8784">5556 5644 0,'0'124'31,"0"-71"-15,0 35 15,0-53-31,0-17 0</inkml:trace>
  <inkml:trace contextRef="#ctx0" brushRef="#br0" timeOffset="68240.9031">5838 5327 0,'18'35'62,"-18"0"-62,0 1 16,0 17-16,0 0 15,0 141 1,0-141 0,0-18-16,35 35 31,-17-70-16,0 0-15,-18 0 16,35-70 0,-35 52-1,0 18 1,-88 0 15</inkml:trace>
  <inkml:trace contextRef="#ctx0" brushRef="#br0" timeOffset="69553.9783">6615 5539 0,'17'123'0,"1"-70"15,35 88 17,-36-106-32,1 1 0,0-19 15,17-17 16,-35-35-31,0 0 16,0-142 15,0 124-31,0 1 0,0 16 16,18 1 15,-1 53-31,1-1 0,-18 1 16,53 70 15,-36-88-31,1 0 15,17-35 17,-35 17-32,0-17 15,0 17 1,0-17-1,18 35 1,-18 18-16,0 17 0,71 159 31,-54-159-15,1-17-16,52 17 31,-52-53-15,0 1-16,-18-1 15,35-52 1,-35 34-16,18 1 15,-18 0 1,0-18 0,0 35-16,0 18 15,-18 0 1,18 18-1,-18 0 1,18-1-16,-17 18 31,-1-17-31,18 0 0,-18-1 16,18 54-1,0-53 1,0 17 0,71 0-1,-53-17-15,-1-18 16,1 0-16,52-18 31,-34-17-15,-1 0-16,18-18 31,-35 0-31</inkml:trace>
  <inkml:trace contextRef="#ctx0" brushRef="#br0" timeOffset="69871.9961">7532 5662 0,'53'-18'47,"-53"1"-47,0-1 16,-18-52 15,0 70-31,1 0 16,-89 141 15,106-88-16,0-18-15,88 53 32,-53-88-17,-17 0-15,17 0 0,71-106 31,-71 53-31,-17-17 0</inkml:trace>
  <inkml:trace contextRef="#ctx0" brushRef="#br0" timeOffset="70052.0067">7796 5274 0,'-17'159'32,"-1"-36"-17,18-52-15,0-18 16,0-18-1,0 71 1,18-106 0,-18 0-16</inkml:trace>
  <inkml:trace contextRef="#ctx0" brushRef="#br0" timeOffset="70311.0216">7955 5521 0,'-123'71'62,"87"-19"-46,36-34-16,0 17 15,0-17 1,36 35-1,-1-53 1,-17 0-16,158-35 31</inkml:trace>
  <inkml:trace contextRef="#ctx0" brushRef="#br0" timeOffset="70570.0364">8237 5503 0,'-88'106'47,"88"-88"-31,71 35 15,-54-53-31,1 0 15,-18 35 17,0-17-32,-53-1 15,-35 36 16,-18-18-31</inkml:trace>
  <inkml:trace contextRef="#ctx0" brushRef="#br0" timeOffset="71293.0777">9472 5309 0,'-18'141'31,"18"-17"0,-17-89-31,17-17 16,-18 35 15</inkml:trace>
  <inkml:trace contextRef="#ctx0" brushRef="#br0" timeOffset="71462.0874">9419 5450 0,'124'124'47,"-107"-89"-31,1-17-1,0 17-15,-1-17 16,36 35 0</inkml:trace>
  <inkml:trace contextRef="#ctx0" brushRef="#br0" timeOffset="71732.1027">9719 5256 0,'18'106'47,"-18"-71"-31,0 18-16,0 106 31,17-106-31,1-18 0,0 1 16,-18-19 15,52 1-31</inkml:trace>
  <inkml:trace contextRef="#ctx0" brushRef="#br0" timeOffset="72007.1186">9948 5627 0,'124'-53'47,"-107"35"-31,-17 1-16,0-19 0,-88-17 46,53 53-46,0 18 16,-1 0-16,-17 123 31,53-88-15,18-36-16,0 19 15,176-19 17</inkml:trace>
  <inkml:trace contextRef="#ctx0" brushRef="#br0" timeOffset="72177.1283">9948 5627 0,'141'-106'0,"-141"106"15,36 18-15,52 123 31,-53-124-15,-17 19-16,35-19 31</inkml:trace>
  <inkml:trace contextRef="#ctx0" brushRef="#br0" timeOffset="72360.1388">10266 5503 0,'-35'106'15,"17"-18"1,0-52 0,18-1-16,-17 0 15,-19 0 1,19-17-16</inkml:trace>
  <inkml:trace contextRef="#ctx0" brushRef="#br0" timeOffset="72526.1483">10283 5662 0,'124'-53'16,"-54"18"0,-34 17-1,-19 1-15,19-1 16,-19-53-1</inkml:trace>
  <inkml:trace contextRef="#ctx0" brushRef="#br0" timeOffset="72673.1567">10495 5380 0,'-35'141'31,"35"-88"-15,0 0 0,0-18-16,70 89 31,-34-107-31,-19-17 0</inkml:trace>
  <inkml:trace contextRef="#ctx0" brushRef="#br0" timeOffset="73683.2144">11007 5556 0,'0'106'31,"17"-71"-15,19 89 15,-36-124-31,17 0 15,1-35 17,-18-1-17,17 1-15,-17 0 0,18-36 31,-18 71-15,0 0-16,35 53 31,-17-35-15,0-18-16,35 0 31,-36 0-31,1 0 0,-18-18 16,35-17 15,-35 17-31,0 18 15,0-53 17,0 36-32,-17 17 15,-1 17 16,0 19-31,18-19 16,36 71 15,-19-88-31,1 0 0,17 0 16,53 0 15,-52-17-31,-1-1 0,0 18 16,36-53-1,-54 18 1,1 17-16,-18 1 0,0-54 31,0 71-15,-18-18-16,1 18 15,-36 36 1,35-1-16,18 0 15,0 71 1,0-88 0,18 17-16,17-35 15,124-35 1</inkml:trace>
  <inkml:trace contextRef="#ctx0" brushRef="#br0" timeOffset="73859.2245">11818 5309 0,'-18'141'32,"18"-88"-17,0 18 1,18 52-1,0-87-15,-1-19 16,1-17-16</inkml:trace>
  <inkml:trace contextRef="#ctx0" brushRef="#br0" timeOffset="74120.2394">12030 5468 0,'-88'18'47,"70"-1"-32,-17 72 17,35-72-17,0 1-15,17-1 16,19 1-1,-19-18-15,18 0 16,-17 0 0,-18 0-1,18 0-15</inkml:trace>
  <inkml:trace contextRef="#ctx0" brushRef="#br0" timeOffset="76959.4017">12629 5574 0,'0'18'47,"0"-18"-16</inkml:trace>
  <inkml:trace contextRef="#ctx0" brushRef="#br0" timeOffset="78305.4788">12506 5468 0,'0'0'46,"0"0"-46,18 0 16,35-53 0,-36 53-1,1-18-15,-18 1 0,17 17 31,-34 0 1,-1 35-17,18 0 1,0 1-16,-17 140 31,17-141-31,-18 1 16,18-19-16,-18 19 31,18-36-16,-17 0-15,-1 0 0,-17-18 32,17 18-17,18 0-15,0-18 16,18 18 15,-1 0-31,107 18 31,-89-18-31,18 0 16,53 0 15,-89 0-31</inkml:trace>
  <inkml:trace contextRef="#ctx0" brushRef="#br0" timeOffset="86832.9663">9543 6138 0,'0'0'31,"0"0"0,53 18-15,-18-18-1,0 0-15,18 18 16,388-18 0,-282 0-1,-1 0-15,1 0 16,317 35 15,-317-35-31,18 0 0,-19 18 16,372-18 15,-478 0-31,1 0 15,71 0 17,-124 0-17</inkml:trace>
  <inkml:trace contextRef="#ctx0" brushRef="#br0" timeOffset="90422.1718">12594 5380 0,'-17'53'47,"17"0"-47,-18 17 16,-17 195 15,35-230-31,0 0 16,-18-17-16,18 0 31,0-18-31,0-18 15,0-176 17,0 123-32,0 19 0,0-19 31,18-35-16,-1 106-15,-17 0 16,18 18-16,17-1 16,89 266 30,-89-248-30,-17-17-16,-1-1 16,36-17 15,0-335 16</inkml:trace>
  <inkml:trace contextRef="#ctx0" brushRef="#br0" timeOffset="90568.1802">12894 5433 0,'0'106'0,"0"-53"0,-18-18 16,-70 106 15,53-123-31,35-18 15,-18-53 17</inkml:trace>
  <inkml:trace contextRef="#ctx0" brushRef="#br0" timeOffset="90769.1917">12894 5433 0,'71'123'31,"-54"-87"-16,1 16 1,-18-16-16,17-1 0,36 53 47,-35-70-47,-18-18 0</inkml:trace>
  <inkml:trace contextRef="#ctx0" brushRef="#br0" timeOffset="91040.2071">13176 5592 0,'-17'105'0,"17"-52"16,35 35-1,-17-70 1,-1-18-16,1 0 16,-1-53-1,-17 18-15,0-18 16,0 18-1,-52-71 1,34 88 0,18 18-16</inkml:trace>
  <inkml:trace contextRef="#ctx0" brushRef="#br0" timeOffset="91731.2464">13370 5574 0,'18'106'31,"-18"-36"-16,0-34 1,0-19-16,0 1 16,-18-18-1,18-18 1,18-123 15,0 88-31,17 18 16,-18 17-16,72 36 31,-72 0-16,1 17-15,52 18 32,-34-36-32,-19-17 15,19-17-15,17-71 31,-53 52-31,-18 19 16,-53-19 15,54 54-31,-1 17 16,0 142 15,36-142-15,0-17-16,-1-18 15,54 0 1,-53-18-16,-1-17 15,1-1-15,0-211 32,-18 177-17,0 17-15,-36-35 31,36 105-15,18 124 15,0-88-31,-1-17 0,18 17 16,89 35 15,-71-88-31</inkml:trace>
  <inkml:trace contextRef="#ctx0" brushRef="#br0" timeOffset="92549.2934">14129 5539 0,'-124'-36'47,"89"72"-32,17-19-15,18 19 0,0 105 31,36-106-15,-19-35 0,71 0 15,-88-18-31,18-17 0,-18-18 15,0-141 17,0 176-32,0 1 15,0 87 16,0-34-31,18-1 0,-18-17 16,53 17 15,-53-35-31,17 0 0,1 0 16,17-71 15,-17 71-31,-18 0 16,0 88 15,17-70-31,1 0 0,53-1 47,-54-52-47,1 0 15,17-142 16,-35 160-31,0-1 0,0 0 16,0 36 15,0 17-31,0 18 0,0 0 16,0 229 15,0-211-31,0 0 16,18 228 15,-18-228-31,0-18 0,0-18 15,-18 18 17,-17-53-32,17 0 15,-140-123 16,122 70-31,19 0 16,70-194 15,70 141-31,-35 18 16,18 17-16</inkml:trace>
  <inkml:trace contextRef="#ctx0" brushRef="#br0" timeOffset="93778.3637">5045 6315 0,'88'35'63,"0"-17"-63,53-18 15,53 17-15,424-17 32,-442 0-32,18 0 15,-18 0-15,160 0 31,-160-17-31,-35-19 0,-35 19 16,-53-1-16,-36 0 31</inkml:trace>
  <inkml:trace contextRef="#ctx0" brushRef="#br0" timeOffset="94459.4025">5009 6615 0,'0'0'62,"0"0"-46,18 0-16,17 0 16,1 17-16,405 36 31,-212-53-31,0 18 0,18-18 15,494-36 17</inkml:trace>
  <inkml:trace contextRef="#ctx0" brushRef="#br0" timeOffset="100799.7654">7144 6650 0,'0'0'47,"17"0"-47,72 17 47,-54 1-47,18-18 0,0 18 0,17-18 15,248 0 16,-248-18-31</inkml:trace>
  <inkml:trace contextRef="#ctx0" brushRef="#br0" timeOffset="144849.2849">21008 6509 0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14T02:04:14.469"/>
    </inkml:context>
    <inkml:brush xml:id="br0">
      <inkml:brushProperty name="width" value="0.05292" units="cm"/>
      <inkml:brushProperty name="height" value="0.05292" units="cm"/>
      <inkml:brushProperty name="color" value="#FF0000"/>
    </inkml:brush>
  </inkml:definitions>
  <inkml:trace contextRef="#ctx0" brushRef="#br0">2271 10646 436 0,'0'0'124'16,"0"0"-48"-16,0 0-12 15,0 0-40-15,0 0-8 16,0 0 5-16,14-24 6 0,-9 21 13 31,1-1 14-31,-4 4-1 0,0-2-5 0,0 2-10 16,3 0-7-1,-1-1-6-15,4-2-8 0,6 1 2 16,4-2 0-16,2 2 1 31,2 1 9-31,3 1 22 0,-3 0-11 0,-2 0-11 16,-1 0-4-16,-2 1-5 31,-3 10 3-31,1 1-11 0,-1 1 0 0,-3 7-4 15,-1 5 7-15,-5 5 5 16,-3 4 3 0,-2 7-4-16,0 4-3 0,-11 1-7 0,-6 2 0 31,-6-2-3-31,3-3-4 0,-3-7-1 15,2-6 7-15,0-6-7 32,1-4 1-32,0-6-1 0,4-4 9 0,-1-2-9 0,3-1 8 15,6-3-8 1,-1-1 1-16,7-3-1 0,2 0-1 15,0 0-6-15,0 0-12 16,0 0-3-16,8 0 8 16,10 1 7-1,4-1 6-15,5 0 0 0,0 0 0 16,-2 0 0 15,2 0 1-31,-4 0-1 0,-2 0 0 0,-1 0 1 0,-5 0-1 0,1 0 1 31,-3 0 0-31,-2 0 0 0,-1 0 0 0,-4 0 0 16,-2 0 0-16,1 0 0 31,-1 3 0-31,-1 1-1 0,-3 4-33 0,0 6-113 16,0 0-147 30,-3-3-434-46</inkml:trace>
  <inkml:trace contextRef="#ctx0" brushRef="#br0" timeOffset="514.0294">2830 10953 408 0,'0'0'224'0,"0"0"-89"0,0 0 8 15,0 0-53-15,0 0-45 16,0 0-31-16,0 0-12 0,-35 62 8 15,29-30-3-15,3 2-1 32,3 3-5-32,0 0 6 0,0-1-6 0,0-5 0 15,9-2 0 1,1-9-1-16,7-6 0 0,2-6 0 15,1-8 0-15,3 0 0 32,-2-12 13-32,2-13-3 0,0-10-4 0,-3-4-4 15,-5-2 5 1,-4-1-1-16,-4 4 8 0,-5 1 6 15,-2 2 8-15,0 4 4 32,-4 5-5-32,-8 6-2 0,-1 2-5 0,-1 6-10 15,-1 2-1-15,1 4-7 31,-1 4-1-31,-3 0-1 0,3 2-1 0,1 0-11 0,3 0-28 16,1 0-28 15,2 0-68-31,2 6-166 0,3-2-358 0</inkml:trace>
  <inkml:trace contextRef="#ctx0" brushRef="#br0" timeOffset="1193.0682">3098 10666 365 0,'0'0'183'0,"0"0"-44"0,0 0-28 16,0 0-23-16,0 0-17 16,0 0-23-16,0 0-14 15,42-33-8-15,-26 33-1 16,1 0-8-1,1 0 2-15,-3 0 3 0,4 11-6 0,-6 2 1 16,1 2-1 0,-6 5 0-16,-3 4 13 0,-5 3 0 15,0 4-12-15,0 1-1 31,-3 2-7-31,-10-2-3 0,-1-1-5 0,2-6 6 16,-5 0-6 0,5-6 0-16,-5-2-1 0,5-3 1 15,-5-5 0-15,6-2 0 16,1-2-1-1,0-5 0-15,4 1-1 16,6-1 1-16,0 0-1 0,0 0 0 16,0 0-15-16,2 0 1 0,14-4 5 15,1-5 9-15,2 4 0 16,3-3 0 15,-3-1 1-31,2 1 1 0,-1 1 5 0,2 0-5 0,-2 0 15 16,1 0-4 15,-4 3-4-31,-3 0-7 0,-3 4 1 0,-5 0-1 0,-4 0-1 15,-2 0-41 17,0 0-124-32,0 0-101 0,0 0-137 0</inkml:trace>
  <inkml:trace contextRef="#ctx0" brushRef="#br0" timeOffset="1984.1135">3443 10629 235 0,'0'0'224'0,"0"0"-65"15,0 0 11-15,0 0-34 16,0 0-47-16,0 0-24 15,0 0-10 1,129-39-10-16,-109 39-9 0,-2 0-8 16,0 2 1-16,-6 9-3 15,3 5-4 1,-4 2 4-16,-3 4 1 0,0 5-11 0,-8-1 0 31,0 5-3-31,0 0 0 0,-8 1-7 0,-7 2-4 16,-5-2 6 15,-2 0-2-31,0-2-5 0,-1-2 0 0,-2-1 0 0,6-8 0 15,-2-3 1 1,5-8-2-16,6-1-7 0,1-3 5 16,3-4 1-16,0 0 0 31,6 0 0-31,0 0 0 0,0 0-6 0,0 0-2 15,0 0-1-15,12-2 0 16,3-7 9 0,5 2-5-16,3-1 5 0,-1-1 1 15,2 2 0 1,-1-1 1-16,-1 2-1 0,-3 1 0 0,0 1 2 15,-4 2 9-15,-1 1 0 32,-1 1-3-32,1 0-6 0,-3 0-1 15,3 0 0-15,-1 0 1 0,2 0-2 31,-1 0-15-31,1 15-110 0,-3 2-227 0,-4 0-347 0</inkml:trace>
  <inkml:trace contextRef="#ctx0" brushRef="#br0" timeOffset="2248.1285">4162 11089 303 0,'0'0'222'16,"0"0"-27"-1,0 0-49-15,0 0-36 0,0 0-21 16,0 0-29 0,0 0-21-16,0 0-16 0,0 0-16 15,0 0-7-15,-2 4-95 16,-9-2-580-16</inkml:trace>
  <inkml:trace contextRef="#ctx0" brushRef="#br0" timeOffset="4887.2795">4392 10587 248 0,'0'0'168'0,"0"0"3"15,0 0-25-15,0 0-33 16,0 0-24-16,0 0-12 15,0 0-11-15,0 0-9 16,0 0-20-16,0 0-3 16,0 0-2-16,0 0-9 15,0 0-6-15,0 0-1 0,0 0-4 16,0 0-2-16,0 0 0 31,0 0-1-31,0 0 1 0,0 5-9 0,0 3-1 16,-2 10-2-1,-4 8-6-15,3 8 7 0,-2 8 0 16,3 6 1-1,-2 0 0-15,-1 0 0 16,1-4 0-16,0-6 1 0,2-6-1 31,-1-7 0-31,0-4 1 0,1-6 6 0,0-6-6 16,0-2 1-16,-2-5 5 31,-1 0-7-31,-3-2-62 0,0 0-184 0,2-12-409 0</inkml:trace>
  <inkml:trace contextRef="#ctx0" brushRef="#br0" timeOffset="5937.3396">4594 10656 134 0,'0'0'191'0,"0"0"8"16,0 0-43-16,0 0-61 15,0 0-46-15,0 0-13 16,0 0 25-1,21-23 21-15,-8 18-1 0,3 3-16 16,1 0-18-16,1 2-8 16,1 0 1-1,0 0-9-15,1 0-10 0,-2 4-5 16,0 5-7-1,0 3 1-15,-5-2-8 0,-2 5 8 0,-4-1 0 16,-7 5 2-16,0 4 2 31,0 0-2-31,-7 6-1 0,-10-1-9 0,-2 1-1 16,2-4 1-1,-3 1-2-15,-1-4 0 0,2-3-14 16,-4-1-2-16,5-5-3 47,1 0 1-47,1-4 2 0,3 0-2 0,4-5 7 0,2 0 9 0,5-2 1 15,-1-1 0 17,3-1 0-32,0 0 0 0,0 0 0 0,0 0 1 0,0 0-1 15,0 0 1-15,0 0-1 0,0 0 1 16,0 0-6-16,0 3-3 15,0-3-2 17,0 0 1-32,5 0 8 0,4 1 1 0,4-1 1 0,1 0-1 15,1 0 1 16,1 0 1-31,2 0-1 0,0 0 1 0,1 0 0 0,4-1 0 16,-1-7-1 0,3 2 3-16,-3-3 3 0,0 3-5 15,1-1 7-15,-6 0 4 31,-1 4 0-31,-5-1-2 16,-1 0 1-16,-4 4-10 0,-2-3 1 0,-1 3-1 31,-3 0 6-31,0 0-5 0,0 0-2 0,0 0 0 0,0 7-123 16,0 0-263 15</inkml:trace>
  <inkml:trace contextRef="#ctx0" brushRef="#br0" timeOffset="6181.3536">5094 10999 337 0,'0'0'254'16,"0"0"-111"-16,0 0 18 31,0 0-48-31,0 0-44 0,0 0-35 0,0 0-21 15,3 0-13 1,-3 0-32-16,0 0-188 0,0 0-307 0</inkml:trace>
  <inkml:trace contextRef="#ctx0" brushRef="#br0" timeOffset="6748.386">5284 10542 152 0,'0'0'290'16,"0"0"-78"-16,0 0-35 15,0 0-51-15,0 0-39 16,0 0-25-16,0 0-9 16,2 107-15-1,-2-68-13-15,0-1-14 0,0 0-10 16,-2-6 6-16,-1-2-6 15,1-6-1-15,2-6 1 0,0-2 0 16,0-6 0 0,0 0-1-1,0-4 1-15,0-2 0 0,0-1 0 0,0-2-1 16,0-1 0-1,0 0 0-15,0 0-32 0,0 0-62 16,0-1-104-16,0-10-180 31</inkml:trace>
  <inkml:trace contextRef="#ctx0" brushRef="#br0" timeOffset="8055.4607">5702 10575 218 0,'0'0'199'15,"0"0"-36"1,0 0-37-16,0 0-25 0,0 0-22 16,0 0-18-16,0 0-9 15,6-4-7-15,-6 4-12 0,0 0 5 16,3 15 2-16,-3 2 2 31,0 6-12-31,0 7-11 0,0 4-7 0,-5 6-11 16,-3 2 7-1,-3 2-6 1,-1 0-2-16,3-4 1 0,3-1 0 0,2-10-1 31,-1-3 1-31,0-3-1 0,3-8 1 16,0-3 0-16,2-5-1 0,0-1 0 31,0-4 0-31,0-2 0 0,0 2 1 0,-2-2-1 15,-1 0-25-15,-2 0-128 16,0 0-355-16</inkml:trace>
  <inkml:trace contextRef="#ctx0" brushRef="#br0" timeOffset="29999.7159">5765 10543 55 0,'0'0'182'0,"0"0"-3"0,0 0-38 15,0 0-40 1,0 0-19-16,0 0-8 0,0 0-15 15,0 0-17-15,0 0-13 16,0 0-9-16,0 0 15 16,0 0 20-16,0 0 19 15,0 0 11 1,0 0 0-16,0 0-14 0,-1 0-24 15,-1 0-12 1,-2-1-8-16,2 1-5 0,-1 0-7 16,-1 0-5-16,0 0-9 15,-2 0-1-15,-2 0 1 16,-1 0-1-16,-5 0 0 15,1 0 0-15,-5 1 0 0,-1 9 0 16,-7 2 0 0,0 5 0-1,-3 2 0-15,0 4 0 0,0 2-1 0,2-5 0 16,4 5 1 15,1-7-1-31,5-2 1 0,6-4 0 0,2-3 0 0,3-5 0 16,-1 3 0-1,0-3 1-15,1 2-1 0,-1 0 1 16,-2 0-1-16,0 2 0 31,0-2 0-31,1 2 0 0,-2-2 0 16,4 0 0-16,1-2 0 0,1 0 0 15,1-2 0 1,2-2 0-16,1 0-1 0,0 0 0 0,0 0 0 15,0 0-6-15,0 0 1 16,0 0-4-16,0 0-1 16,0 0 3-16,0 0-2 15,4 0 9-15,7 0-1 32,3 0 1-32,5 0 1 0,6 0 0 0,4 0 0 15,3 0 0 1,7 0 1-16,-4 0-1 0,2 0 0 15,-4 0 0-15,-4 0 2 16,-3 0-1 0,-3 0 0-16,-1 0-1 15,-2 0 2-15,0 0-1 0,0 2 0 31,3 0-1-31,-2 0 1 0,0 0-1 16,-1 1 0-16,-5-1 0 0,-4-2 0 0,-3 0 1 31,-5 1-1-31,0-1 2 0,-1 0-1 0,-2 0 0 16,0 0 1-16,0 0-1 15,2 0-1-15,0 0 0 16,3 0 0-16,-3 3 0 16,2-3 0 15,-1 0 0-31,0 0 0 0,-1 0 0 0,0 0 0 0,2 1 0 0,3 1 0 15,3 1 0 17,7-1 0-32,5 5-1 0,5-3 1 0,-1 0-1 0,1-2 1 46,-3-2 0-46,-7 0 0 0,-7 0 0 0,-5 0 0 0,-5 0 12 0,0 0 4 16,-3 0-16-16,-17 2-10 31,-26 6-112-31,4 1-174 0,1-3-611 0</inkml:trace>
  <inkml:trace contextRef="#ctx0" brushRef="#br0" timeOffset="406051.2248">2045 12547 508 0,'0'0'136'16,"0"0"0"-16,0 0 13 15,0 0-40-15,3-6-19 16,-3 6 1-16,3 0-8 31,-3-2-14-31,0 2-18 0,0 0-26 0,2-5-18 16,2 2-7-1,3-7-1-15,3-7 0 0,6-3 1 16,1-2 1-16,-2-1 0 15,3-2 0-15,-3 2-1 0,-1 2 1 16,-3 5-1 0,-3 2 0-1,-1 7 0-15,-2 0 0 0,-1 5 0 0,-4 0 0 16,3 2 0-1,-3 0 0-15,0 0 2 0,0 0-1 16,0 0 4-16,0 0-5 16,0 12-13-16,0 14 6 15,0 8 6-15,0 12 1 16,0 7-2 15,0 2 1-31,0 2-8 0,0-4 7 0,0-6-5 0,0-7 6 16,0-4-9 15,-3-8 4-31,-1-5 4 0,1-8-6 0,-1-4 0 0,-1-4-2 0,1-4 4 31,-2-3 6-15,-3 0 0-16,-3 0 0 0,-1 0 1 0,1-4-1 0,6-2-1 31,2 4 1-31,1-1-1 15,3 3-9-15,0 0 3 0,0-1-6 0,0-1-4 16,0-1 2 0,16-3 9-16,4 2 6 0,3-1-1 15,3 1-1-15,3-1 1 31,3 1 0-31,-1 3-1 0,-2 1 1 0,-3 0-1 16,-2 0 1 15,-6 0 0-31,-2 0 0 0,-6 0 0 0,-2 0 1 0,-6 0-1 0,-2 0-37 31,-4 3-309-31,-14 4-481 0</inkml:trace>
  <inkml:trace contextRef="#ctx0" brushRef="#br0" timeOffset="406846.2703">2658 12498 447 0,'0'0'166'15,"0"0"-7"-15,0 0-51 16,0 0-56-16,0 0-21 16,0 0-14-1,0 0-4-15,10-5-1 0,-10 5-11 16,0 0-1 15,0 10-15-31,0 8-192 0,0 0-520 0</inkml:trace>
  <inkml:trace contextRef="#ctx0" brushRef="#br0" timeOffset="407023.2804">2647 12675 373 0,'0'0'67'0,"0"0"-33"0,0 0 18 0,0 0 15 0,0 0-20 15,0 0-16-15,0 0-18 0,40 30-13 16,-35-16-19 0,-5 0-274-16</inkml:trace>
  <inkml:trace contextRef="#ctx0" brushRef="#br0" timeOffset="408290.3528">3200 12387 375 0,'0'0'200'0,"0"0"-22"16,0 0-84-16,0 0-64 16,0 0-27-16,0 0 7 15,0 0 15 1,100 0 21-16,-61-4 28 0,-4-1-27 0,-2 1-11 31,-3 0-17-31,-9 0-9 0,-1 0-2 0,-3 2-8 16,-9-2-50-1,-4 2-179-15,-1 0-272 0</inkml:trace>
  <inkml:trace contextRef="#ctx0" brushRef="#br0" timeOffset="408540.3672">3400 12406 113 0,'0'0'140'0,"0"0"-65"0,0 0 20 0,0 0-27 16,-6 116-2-16,3-83 16 31,1 1-15-31,-2-1-8 0,0-2-17 0,-1 1-18 0,1-2-11 31,-1 0-7-31,3 0-6 0,-1 4-20 0,3-6-139 16,0-7-194-16</inkml:trace>
  <inkml:trace contextRef="#ctx0" brushRef="#br0" timeOffset="408732.3782">3533 12709 97 0,'0'0'107'0,"0"0"-24"15,0 0 28 17,0 0-30-32,0 0 13 0,0 0-18 0,0 0-22 0,39 87-22 15,-39-72-19 1,0 2-3-16,0-2-10 0,0 1-31 15,0-6-145-15,-2-3-198 32</inkml:trace>
  <inkml:trace contextRef="#ctx0" brushRef="#br0" timeOffset="408900.3877">3601 12464 166 0,'0'0'209'0,"0"0"-147"16,0 0-39-16,0 0-8 16,0 0-15-16,0 0-215 0</inkml:trace>
  <inkml:trace contextRef="#ctx0" brushRef="#br0" timeOffset="409806.4396">3601 12464 107 0,'123'141'189'0,"-119"-121"-30"16,-2 4 17-1,0 4-57-15,-2 0-36 0,0 0-20 0,0-3-21 16,0-4-13-1,0-3-6-15,0-6 0 0,0-2 5 16,-2-4 8-16,-2-3-9 31,-1-3-5-31,1 0-2 0,-2-7-13 0,3-11-7 16,0-6 0-1,3-3-6-15,0-4 4 0,10-1-6 16,3 4 6-16,3 2-5 16,-1 6 6-1,-1 4 0-15,-3 6 0 0,-3 5-5 0,2 5-5 31,-1 0 2-15,-3 3 8-16,1 13 1 0,0 3 0 0,-3 6 7 0,-4 0-6 31,0 2 5-31,0-4-5 0,0 0 0 0,0-4 0 16,0-4 2-16,0-3-2 31,0-6 0-31,0-1 0 0,0-4-1 0,0-1 0 16,0 0 0-16,3-7 0 15,3-10 0 1,5-3 0-16,3-2-1 0,-1 4-6 15,1 2 6-15,-1 4-1 16,3 6-8 0,-1 4 3-16,1 2-2 0,1 0 8 0,3 2 0 15,0 12 0-15,-2 1 1 31,0 0 0-31,-3-3 0 16,2-1 0-16,-6-5 0 0,3-3 0 0,-2 0 0 31,-1-3 0-31,-1 0 0 0,-2 0 2 0,-1 0 5 16,-3 0-6-16,-2-12 7 31,-2-3-7-31,0-6-1 0,0 2-2 0,-2-3-11 16,-7 0-7 15,-1 4 0-31,-2 5 12 0,3 7 8 0,1 6-2 0,-2 0-7 0,2 0-10 15,1 11 0 17,-3 3 9-32,4 0 9 0,-1 0 0 0,1 0 0 0,4 0-1 15,-1 0 1 16,3 0-1-31,0 0-5 0,0 0 6 0,5 2 0 0,5-2 0 32,7 0 1-32,-2 0-1 0,3-2 1 0,-1-2 0 15,4-2 1-15,1-3-1 16,22-5-13 15,-1-14-315-31,-1-7-244 0</inkml:trace>
  <inkml:trace contextRef="#ctx0" brushRef="#br0" timeOffset="410758.494">4407 12681 376 0,'0'0'174'0,"0"0"-15"15,0 0-54 1,0 0-68-16,0 0-11 0,0 0 5 16,0 0 11 15,87 38 35-31,-47-36 21 0,3-1 8 0,-3 4-19 0,-2-3-19 0,-5 2-20 15,-4 0-28 1,-2 0-8-16,-7 0-6 0,-2 0-4 16,-5 0 6-16,-4-1-8 31,-3 0-61-31,-1-3-167 0,-5 0-145 0,0-10-319 0</inkml:trace>
  <inkml:trace contextRef="#ctx0" brushRef="#br0" timeOffset="411008.5083">4731 12555 68 0,'0'0'115'0,"0"0"-28"0,0 0 8 15,0 0-24 1,0 0-18-16,0 0-11 0,115 34-3 15,-95-24-1-15,-3-2 11 16,-5 1 16 0,-1 3-6-16,-3 1 13 0,-4 1 13 15,-2 2 0-15,-2 0-34 16,0 5-16-16,0-4-18 15,-8 5-8-15,-11 0-9 16,-3 0-57 0,-14 6-127-16,5-6-135 0,4-7-170 0</inkml:trace>
  <inkml:trace contextRef="#ctx0" brushRef="#br0" timeOffset="411928.561">5145 12486 386 0,'0'0'204'0,"0"0"-60"16,0 0-62-16,0 0-35 31,0 0 42-31,0 0-4 0,0 0-18 0,105-5-8 31,-85 5-12-31,-4 2-16 0,-5 9-6 0,-7 6-5 16,-4 3 1-16,0 6 2 15,0 4-7-15,-13 4-5 16,-7-2-3-16,-3-2-8 15,-1-2-21-15,0-6-2 16,1-3-7-16,6-7 8 16,1-5 12 15,4-3 8-31,5 0 1 0,7-4 0 0,0 0-1 0,0 0-8 0,4 0-9 15,11 0 18 17,7-1-7-32,5-6 8 0,2 1 0 0,0 5 1 0,-3-2-1 15,-1 3 1 1,-3 0-1-16,3 0 0 0,-8 0-160 15,-3 0-370-15</inkml:trace>
  <inkml:trace contextRef="#ctx0" brushRef="#br0" timeOffset="412504.5939">5656 12289 225 0,'0'0'296'15,"0"0"-169"-15,0 0-12 16,0 0 20-1,0 0-31-15,0 0-45 0,0 0-20 16,15 129-13 0,-15-85 2-16,-5-2-10 0,-5 1 1 0,-2-3 0 15,0-6-9 1,4-4-3-16,-1-4-5 0,2-8-1 15,3-4 0-15,0-7 0 16,2-2 8 0,2-5-3-16,0 0 2 0,0 0-6 15,0 0-1-15,0-6 0 16,10-8-1-1,4-2 0-15,-1-3 0 0,3 4 0 16,-3 5 0-16,3 2-1 31,-3 6-6-31,0 2 0 0,1 0 6 0,-5 16 0 16,-3 9 1-1,-4 8 2-15,-2 3 4 0,0-2-6 16,0-1-89-16,0-9-113 0,0-10-83 31,2-8-88-31</inkml:trace>
  <inkml:trace contextRef="#ctx0" brushRef="#br0" timeOffset="413136.6301">5749 12689 150 0,'0'0'136'0,"0"0"-19"15,0 0-31 1,0 0-28-16,0 0-23 0,0 0-2 15,58 110-10-15,-43-91-9 16,1-8-8-16,2-4 3 0,-2-7 11 16,-1 0 49-1,1-3 42 1,-3-15-18-16,1-6-21 0,-1-3-7 0,-6-2-16 15,0 2-17 1,-7 2-16-16,0 6-3 0,0 4-4 16,-7 3-8-16,0 3-1 15,0 3-29 1,5-1-52-16,2-3-79 0,0-4-29 31,0-2-5-31,2 0 11 0,11 0 65 0,1 1 89 16,-1 6 29-16,-1 5 46 31,-4 4 32-31,1 0 23 0,0 7 9 0,-4 14-14 0,-1 2-8 47,1 4-14-47,-3 2-29 15,2 0-19-15,0-1-13 0,3-6-2 0,0-4-1 0,2-6-8 31,0-4 5-31,-1-6-4 0,2-2 3 0,3 0 5 0,1-6 4 16,1-14-4 15,3-4-5-31,1-3-5 0,2-2 0 0,-3-3 1 0,-1 4-1 16,-1 0-1-1,-3 6 1-15,-4 5 0 0,-2 7-1 16,-4 6 0-16,-1 4 0 0,2 0-7 31,-2 0 4-31,5 3 3 16,2 15 40-16,2 1 5 0,-2 8-3 31,-1-1-19-31,0 1-11 0,-2-6-11 0,1 2-1 0,-1-9-43 16,2-3-90 15,-4-7-117-31,0-4-112 0</inkml:trace>
  <inkml:trace contextRef="#ctx0" brushRef="#br0" timeOffset="413472.6493">6442 12507 198 0,'0'0'144'15,"0"0"-44"-15,0 0 2 16,0 0 32-16,0 0-31 0,0 0 2 16,0 0-25-16,22 88-17 15,-22-55-14 1,0 4-10-16,0 1-11 0,-6-6-11 15,-1-2-4-15,2-8-11 16,1-7 11-16,1-6-6 31,3-5-5-31,0-4 4 0,0 0 4 0,0 0 5 16,0-19-8-16,17-8-5 15,0-5 0-15,5-6 4 16,3 3-5-16,-2-1-1 0,-2 9 1 31,2 3-1-31,-5 6-1 0,1 0-11 0,-5 4-112 16,-3 2-256-1</inkml:trace>
  <inkml:trace contextRef="#ctx0" brushRef="#br0" timeOffset="416067.7977">2088 13776 225 0,'0'0'253'0,"0"0"-35"16,0 0-22-16,0 0-50 15,0 0-64-15,0 0-25 0,0 0-14 16,-24-24-15-16,24 24-17 31,0 0-10-31,0 0-1 0,0 0-10 0,2 0-1 16,12 0 5-1,1 0 5-15,3 0 1 0,1 0 0 16,1 0 0-16,-1 1 0 31,-2 6 0-31,-1-1 1 0,-7 2 0 0,-5 2 0 16,-4 3 6-16,0 10 2 15,-13 9-9-15,-11 5-15 16,-5 4 6-16,-5 3-14 0,3-3-19 31,0-4-3-31,6-6-11 0,5-5 7 0,5-8 0 16,6-6 20 15,4-4 10-31,3-6 13 0,2 0-4 0,0-2-4 0,0 0 1 16,0 0 7-16,14 0 6 15,3-2 0 1,5-10 1-16,7-3 0 0,7-2 14 15,-1 1 5 1,4-1 2-16,-3 6-6 0,-5 5-3 16,-7 2-12-16,-6 1 6 31,-4 3-6-31,-4 0 1 0,-3 0-1 0,-5 0-1 0,-2 0-79 15,0 3-561-15</inkml:trace>
  <inkml:trace contextRef="#ctx0" brushRef="#br0" timeOffset="416378.8155">2526 13820 598 0,'0'0'111'15,"0"0"-23"1,0 0-53-16,0 0-31 0,0 0-4 15,0 0-50-15,0 0-158 32,0 34-183-32</inkml:trace>
  <inkml:trace contextRef="#ctx0" brushRef="#br0" timeOffset="416585.8273">2504 14001 52 0,'0'0'183'0,"0"0"-67"0,0 0 25 16,0 0-28-16,0 0-24 16,0 0-46-16,0 0-22 15,46 14-14-15,-40-5-7 16,0 0-91-1,-1-3-505-15</inkml:trace>
  <inkml:trace contextRef="#ctx0" brushRef="#br0" timeOffset="424719.2926">3354 13814 257 0,'0'0'167'16,"0"0"22"-1,0 0-70-15,0 0-1 0,0 0-18 16,0 0-15-1,-15-48 5-15,3 34-24 0,1 1 17 16,-7-4-1-16,-2-3-15 16,-6-2-20-16,-6 0-14 15,-3-3-14-15,-4 6-13 16,4 1-5-1,5 8 0-15,6 6 0 0,9 4-1 0,-1 1-1 16,5 24-12 15,0 11 4-31,2 11 7 0,2 8 1 0,5 3-1 0,2 0 0 16,0-4 1-1,0-6-8-15,9-10 7 0,7-7-5 16,-1-12 6-16,5-9-11 31,1-10 11-31,0 0-4 0,4-10 5 0,2-15 1 16,-2-9 5-16,-1-2-5 31,-4 0 0-31,-4 1 2 0,-3 5-2 0,-7 7 0 16,-1 6 5-1,-2 3 1-15,-3 6-1 0,0 3-4 0,0-1-1 16,0-1-1-16,0 1-52 31,-10 4-132-31,1 0-113 0,1 2-306 16</inkml:trace>
  <inkml:trace contextRef="#ctx0" brushRef="#br0" timeOffset="425057.3118">3167 13839 12 0,'0'0'340'0,"0"0"-145"0,0 0-23 16,0 0-70-16,0 0-40 0,0 0-21 31,0 0-1-31,8 39-4 0,8-23-4 0,6 0-4 15,7 2 8-15,2 0 7 32,2-3-4-32,0-2 2 0,-5-1-8 0,-6-1-1 15,-4-4-22-15,-5-3-1 16,-6 0-1-1,-2 0-8 1,-5-4-94-16,0 0-221 0,0 0-511 0</inkml:trace>
  <inkml:trace contextRef="#ctx0" brushRef="#br0" timeOffset="466820.7006">3505 14584 170 0,'0'0'225'15,"0"0"-57"-15,0 0 1 16,0 0-61-16,0 0-37 15,0 0-15-15,-2 0 0 16,2 0-11 0,0 0-9-16,0 0-4 0,0 0-7 15,13 0-14-15,8 0-3 16,10-4 5-1,8 3 3-15,9-4 5 0,5 3 0 16,0 0-8 0,1-2-6-16,-2 0 0 0,-6-2 5 15,-1 0-5-15,-5-1-6 31,-9 4 6-31,-6 2-6 0,-8 1 0 0,-7 0 0 0,-6 0 0 32,-2 0 1-32,-2 0-2 0,0 1-68 0,0 5-204 15,-4-5-408 16</inkml:trace>
  <inkml:trace contextRef="#ctx0" brushRef="#br0" timeOffset="467148.7194">4064 14339 134 0,'0'0'87'0,"0"0"-32"0,0 0-11 47,0 0 3-47,0 0 6 0,0 0-8 0,125 51-1 0,-111-45-5 0,-5 1 8 16,-3 4 16-1,-4-2 14-15,-2 8 11 0,0 1-15 16,-6 1-25-16,-12 7-26 16,-4 1-22-1,-17 7-34-15,8-8-90 0,5-6-183 0</inkml:trace>
  <inkml:trace contextRef="#ctx0" brushRef="#br0" timeOffset="467753.754">4688 14443 225 0,'0'0'198'0,"0"0"-45"15,0 0-36-15,0 0-22 16,0 0-13-16,0 0-20 16,0 0-14-1,-111-53-20-15,82 46-13 0,2 3 13 16,0 4 2-16,3 0-17 15,4 0-3 1,0 3-1-16,0 12-9 0,2 6 0 0,-2 7-1 16,3 6-5-1,3 4-1-15,3 2 5 0,7-1-5 16,4 0 0 15,0-4 1-31,13-6-3 0,7-7 8 0,4-4 0 0,0-4-8 16,1-6 9 15,-2-4-1-31,-2-4 1 0,0 0 1 0,-1-5 6 0,-1-17 3 15,4-6 12 1,-3-6-5-16,-2-3 2 0,-7 1-5 16,-6 2-5-16,-5 5-9 15,0 6-7 1,-11 15-67-16,-5 6-76 0,-1 2-256 0</inkml:trace>
  <inkml:trace contextRef="#ctx0" brushRef="#br0" timeOffset="468021.7693">4426 14589 230 0,'0'0'145'0,"0"0"30"0,0 0-24 15,0 0-32-15,0 0-31 16,122 41-22-16,-101-30-11 0,0 0-19 16,-3-1-10-16,-2-1-13 31,0-1-7-31,-3-3-6 0,3 0-17 0,-6-4-216 15,-1-1-525 1</inkml:trace>
  <inkml:trace contextRef="#ctx0" brushRef="#br0" timeOffset="468813.8146">4991 14518 386 0,'0'0'202'0,"0"0"-101"31,0 0-14-31,0 0-21 0,0 0 7 0,0 109 5 15,-8-84-23 17,-6 0-24-32,1-2-18 0,0-1-4 0,-1-5 3 0,3-5-11 15,-3-5 9 1,-2-3-1-1,-3-4-3-15,-6 0-5 0,-6-1-1 0,-3-16-28 0,3 0 2 32,2-6 7-32,10 5 9 0,7 0-4 0,8 4 5 15,4 4-5-15,0 0-1 31,16 3 8-31,5-2 0 0,8 1 5 0,8-2 1 16,-2-1 0-16,1-2 1 31,-6-1 0-31,-2-1 0 0,-7 2 0 0,-4-1 1 16,-5 2-1-16,-2 0 1 31,-6 2 5-31,-4 0 1 0,0 0-5 0,0-1 6 0,-6-1-7 31,-12 3 0-31,-3-2 0 16,0 2-1-16,-2 4 1 0,3 5-1 0,5 0 0 31,-1 0-1-15,5 14 0-16,0 9 0 0,3 3 1 0,6 4 1 0,2 1 15 31,0-2-6-31,17-2 1 0,2-4-3 0,3-1 2 15,0-4 4 1,2-2 2 0,-5 0 0-16,4-2 1 0,-1 0-1 0,-3-2-6 31,4 3-2-31,-5-6-7 0,-5 4 7 0,-4-6-8 0,-4-1-203 15,-5-3-555 17</inkml:trace>
  <inkml:trace contextRef="#ctx0" brushRef="#br0" timeOffset="469209.8373">5314 14387 225 0,'0'0'205'0,"0"0"-30"0,0 0-48 0,0 0-45 0,0 0-26 16,0 0-14 0,0 0 3-1,0-1-2-15,-1 1-4 0,-5 1-13 0,-2 20-10 16,-1 7 10-1,-5 8-5-15,-1 4-10 0,-1 4-4 16,3-3-6-16,0 2 0 16,-1-6 0-16,3-3 0 15,0-9-1-15,4-3 0 16,1-6-9-1,1-3-45-15,1-7-34 0,0-6-35 0,1 0-39 16,-2-13-162 0</inkml:trace>
  <inkml:trace contextRef="#ctx0" brushRef="#br0" timeOffset="469618.8607">5328 14245 41 0,'0'0'155'0,"0"0"-23"0,0 0 5 0,0 0-12 16,0 0-18-1,0 0-19-15,0 0-14 0,14-18-15 16,-12 28 16-16,0 6 22 31,0 4-23-31,2 4-6 0,1 0-22 0,-1 2-7 16,0 3-13-1,4-2-7-15,-4 2-10 0,3 1-8 16,-3-1 1-16,2 2-1 31,-1-3 5-31,2-2-5 0,-3-5-1 0,3 2 0 16,-1-3 2 15,1-4-2-31,-2-4 1 0,-1-1-1 0,-4-4 0 0,3-3-1 0,-3 2-56 47,0-2-67-47,-5 0-108 0,-6-1-310 0</inkml:trace>
  <inkml:trace contextRef="#ctx0" brushRef="#br0" timeOffset="470408.9059">5223 14666 22 0,'0'0'114'0,"0"0"-32"15,0 0-7-15,0 0-14 16,0 0-12-16,0 0 8 16,0 0-15-16,-2 0-29 15,2 0-11-15,0 0-1 31,0-2 9-31,0 2-9 0,0 0 0 0,0 0 6 16,0-2 8-16,0 2 45 31,11-2 14-31,0 0-8 0,5 0-11 0,1 0-4 16,1 2-14-1,1-2-16-15,-4 2 3 0,1 0-4 0,-3 0 1 16,-5-2 6 0,0 2-8-16,-6 0-9 0,-2 0-3 15,0 0-7-15,-7 4-149 31,-6 4-705-31</inkml:trace>
  <inkml:trace contextRef="#ctx0" brushRef="#br0" timeOffset="471668.9779">5447 14644 48 0,'0'0'95'0,"0"0"9"16,0 0 8-16,0 0-5 31,0 0-4-31,0 0-24 0,0 0-34 0,-10 0-34 16,6 4-10-1,1 0 0-15,-1 0-1 0,1 0-1 16,3 2-5-16,-2-1 4 15,2 1-4-15,0-3 6 32,0 3 0-32,0-1 15 0,0 2-1 0,0 2 9 15,2-2 10-15,3 1-4 31,0 3-7-31,1-1 7 0,-1-1 11 0,1 4-12 0,-1-4-14 16,-1 0-7 15,1-2-6-31,-3-3 1 0,-2 0-1 0,3-1 1 0,-3-3-2 16,0 0-104-1,0 0-242-15</inkml:trace>
  <inkml:trace contextRef="#ctx0" brushRef="#br0" timeOffset="484573.716">5063 13172 41 0,'0'0'138'0,"0"0"-51"16,0 0 11-16,0 0 7 0,0 0 26 15,4-31-1 1,-1 26-6-16,-1-1 12 0,-1 3-17 16,-1 0-35-16,3 3-28 31,-3 0-28-31,0 0-14 0,4 0-5 0,3-2-9 15,5 2 0 1,1-2 2-16,7 2 4 0,-1 0 1 16,6 0 2-16,4 0-1 31,0 0 2-31,2 0-2 0,3 7-8 0,3 0 2 15,4-1 6 1,5-2-2-16,4-2-3 0,6-2-2 16,6 0 0-16,9 0 5 0,6 0-5 31,11 0 0-31,1-2 0 0,-2-6-1 0,-2 0 1 15,-6-4 2 17,-3 0-2-32,-4-2 0 0,-8 2 1 0,-6 2 4 0,-4 2-6 15,-10 2 0 16,-5 4-1-31,-8 2 0 0,-7 0 0 0,-6 0-5 0,-3 0-4 16,-3 0-6 0,-10 0-28-16,-2 0-105 0,0-5-493 0</inkml:trace>
  <inkml:trace contextRef="#ctx0" brushRef="#br0" timeOffset="494173.2651">4294 15129 93 0,'0'0'89'0,"0"0"3"15,0 0 15-15,0 0 29 16,0 0 18-16,0 0-47 15,0 0-48 1,0 0-16-16,0 0-9 0,0 0-4 16,0 0 5-1,0 0 7-15,0 0 5 0,0 0 5 0,0 0-17 16,0 0-10-1,0 0-14-15,0 0-10 0,0 0 0 16,0 0-1-16,0 0 0 16,0 0-6-16,0 0-1 15,0 0 1-15,3 0 5 16,7-2 0-1,1 0 1-15,7 0 0 0,1 1-2 16,4 1 2 0,2 0-1-16,4 0 1 0,0 0-1 15,2 0 1-15,5 0 0 31,-1 0 0-31,1 0 0 0,5 0 0 0,-4 0 0 0,3 0 0 32,-2 0 1-32,0 0-1 0,-2 0 0 0,-1 0 0 15,1 0 1-15,-3 0-1 31,0-3 2-31,1 2-2 0,0-2 1 0,-3 1-1 16,1 0 0 15,-1 0 0-31,-5-2 0 0,3 3 1 0,-6-4-1 0,5 3 0 16,-5 1 0-1,-1-2 1-15,0 1-1 16,-2 2 1-16,3-2-1 0,-2 0 1 16,4 1-1-1,-2-2 1-15,-1 2-1 0,-2 1 0 16,-2-3 0-16,-3 1 0 0,-4 0 1 31,-2 0 0-31,-4-2 0 0,1 0 6 0,-4 2-6 16,4-2-1-16,-2 0 1 31,0 1 0-31,-2-2 0 0,3 4-1 0,-3-2 1 15,-2 3 0-15,0 0-1 16,-4 0-74-16,-13 3-427 16</inkml:trace>
  <inkml:trace contextRef="#ctx0" brushRef="#br0" timeOffset="555002.7442">2064 13194 58 0,'0'0'88'0,"0"-4"1"16,0 3-21-16,0-4 19 0,0 1-14 31,0 1-18-31,0 0 14 0,0 3-1 0,0 0-26 16,0 0-22-1,0 0-13-15,0 0-7 0,0 0-7 16,0 0 6-16,0 0 0 31,0-2-6-31,2 2 7 0,2-1 0 0,6-4 0 16,3 1 0-1,7-4 0-15,5 0 0 0,3 1 1 16,3-2 18-16,0-1 0 15,0 4-6 1,-5-2-6-16,-2 4-7 0,-4-1 2 0,-5 4-1 31,-3-1 0-31,-3-1 8 0,-5 3-8 0,2-1 0 16,6-3-1 15,-3-2-6-31,-3 2-224 0</inkml:trace>
  <inkml:trace contextRef="#ctx0" brushRef="#br0" timeOffset="556519.8311">1941 14427 55 0,'0'0'35'0,"0"0"-4"16,0 0 5-16,0 0 3 15,0 0 6-15,0 0 21 16,0 0 2-1,0 0 10-15,0 0-3 0,0 0-29 16,0 0-12 0,0 0-11-16,0 0-13 0,2 0-9 15,2 0-1-15,4 0 0 0,4 0 0 31,7 0 1-31,1 0-1 0,4 0 10 0,3-4-8 16,2 0 8 0,4 0 0-16,0-2 4 0,1 2 1 15,-1-2-5-15,1 3-3 31,-5-2 0-31,0 4-5 0,-3 1-1 0,2 0 1 16,-4 0-1-16,0 0 6 31,-1 0-7-31,1 0 0 0,-3 0-186 0,-11 0-369 16</inkml:trace>
  <inkml:trace contextRef="#ctx0" brushRef="#br0" timeOffset="571241.6732">1585 12616 78 0,'0'0'92'0,"0"0"1"16,0 0 16-16,0 0-22 0,0 0 8 31,0-23 22-31,0 21-23 0,0 0-16 0,0 2-3 16,0 0-4-1,0 0-8 1,0 0-29-16,0 0-23 0,0 0-11 0,0 0 0 31,0 0-6-31,0 0-2 0,0 0-2 0,7 4 9 16,1 6 1-1,3 3 1-15,3 4-1 0,-1 1 1 16,1 0 0-16,-1 0 1 31,1-4-2-31,-1-4-2 0,1 0 2 0,-4-6 0 16,-1 0-1-16,3-4 0 15,-6 0 1-15,3 0 1 0,2-7 0 16,-2-4 2-16,0 1-2 31,-3 0-1-31,1 4-48 0,-5 2-72 16,1 2-147-16,-3 2-293 0</inkml:trace>
  <inkml:trace contextRef="#ctx0" brushRef="#br0" timeOffset="572328.7352">1575 13886 418 0,'0'0'182'0,"0"0"-26"31,0 0-29-31,0 0-32 0,0 0-20 0,0 0-24 15,0 0-22 1,0-6-13-16,0 6-15 0,0 0-1 16,0 0-5-16,0 0-4 15,3 0 2-15,2 6 7 0,-3 4 2 16,2 0-1-16,1-2 1 31,-3-1-1-31,0-4-1 0,-2 1 1 0,2-4-1 16,-2 0 1-1,0 0 0-15,2 0 1 0,0 0-1 16,1 0 0-16,4-4 6 31,0-6-6-31,3-2 0 0,1-4-1 0,3 0 0 16,-1 0-17-16,7-5-47 31,-3 2-73-31,-7 2-166 0</inkml:trace>
  <inkml:trace contextRef="#ctx0" brushRef="#br0" timeOffset="579026.1184">9100 10565 481 0,'0'0'171'0,"0"0"-38"0,0 0 0 31,0 0-46-31,0 0-31 0,0 0-24 0,3 6-16 16,-3 19 1-1,0 7 12-15,-10 6 4 0,1 3 6 16,-2 1-10 0,2-4-5-1,2-5-11-15,1-7-6 0,4-6-6 0,0-5-1 16,-1-6 2-16,3-3-1 15,-2-3 6 1,2-2-7-16,-9-1-76 0,2 0-172 16,-1 0-459-16</inkml:trace>
  <inkml:trace contextRef="#ctx0" brushRef="#br0" timeOffset="579845.1652">9292 10513 409 0,'0'0'57'15,"0"0"-20"1,0 0 28-16,0 0 0 0,0 0 1 15,135 0-22 1,-110 0-1-16,-2 0-10 0,-4 0-1 16,-3 2 3-16,-5 4-12 15,-2 4 7 1,-4 2 6-16,-5 7 16 0,0 2 3 15,-10 8-17-15,-11 1-22 16,-8 4-5-16,-3-3-5 0,-1 2-5 16,0-3 0-1,1-4 2 1,3-6-2-16,9-2 1 0,4-6-1 0,5-4-1 15,7-4 0 17,2-2-1-32,2 0 0 0,0 0-6 0,0-2-1 0,0 2 7 15,0 2-1 16,13-2 1-31,1 0 1 0,3 2 0 0,3-1 0 0,3-2 1 16,-4 1 1-16,2 1 4 16,-3-1-4-1,-3 2 5-15,1-3-6 0,-5 4-1 0,-3-1 0 31,2-3-175-31,-8 3-475 0</inkml:trace>
  <inkml:trace contextRef="#ctx0" brushRef="#br0" timeOffset="580010.1746">9626 10953 352 0,'0'0'228'15,"0"0"-181"1,0 0-47-16,0 0-196 0</inkml:trace>
  <inkml:trace contextRef="#ctx0" brushRef="#br0" timeOffset="581248.2455">9888 10569 380 0,'0'0'162'16,"0"0"-21"-16,0 0-36 31,0 0-47-31,0 0-29 0,0 0-20 0,0 0-3 16,0-1 1-16,3 1 4 31,4 0 4-31,2 0-5 0,-1 0-4 0,6 0 4 15,1 0 3 1,4 6-2-16,-2 2 4 0,-1 2-5 16,-1-1 3-16,-1 2-4 15,-5-4 1 1,-3 3-3-16,-5-2-1 0,-1 4 5 15,0-2 7-15,0 3 0 16,-14 1-2-16,-4 1-10 16,-3 4-5-16,0 1 0 15,-4-3 0 1,3 2 1-16,2-2-2 0,2-4 1 0,5-1-1 15,3-4 0 1,4-2 0-16,4-4 0 0,2 1-1 16,0-3-11-16,0 2 4 15,0-2 7 16,11 1 0-31,5-1 0 0,4 3 1 0,0-3 0 0,0 0 0 16,2 0 1 0,0 0 0-1,-2 0 0-15,3 0-1 0,-1 0-2 0,-4 0-142 0,-5 0-200 31</inkml:trace>
  <inkml:trace contextRef="#ctx0" brushRef="#br0" timeOffset="582159.2975">10252 10443 13 0,'0'0'157'16,"0"0"-67"0,0 0 30-16,0 0-31 0,0 0 12 15,0 0-1-15,0 0-9 31,98 40 1-31,-92-20-5 0,-4 2-25 0,-2 0-3 16,0-1-7 0,0 1-13-16,-13-5-10 0,0 4-4 15,-3-5-6-15,1-1-2 31,-4-2-3-31,5-3-8 0,0-2-4 0,3-4 8 16,2-2-3 0,1-2-4-16,5 0 3 0,1 0-6 0,2 0-1 15,0 0-13 1,0 0-12-16,0 0 7 0,0-2 10 15,10 0-2-15,4 2 5 32,1 0 5-32,4 0 0 0,-4 0-1 0,1 4 1 15,-3 3-1 1,1 3 1-16,-1 3 1 0,-3-1 0 15,0 0 0 1,-1 2 1 0,-1-2-1-16,-2 1 0 0,-2-3 0 15,-4 1 0-15,0 1 2 0,0 0-1 31,0 0 0-31,0 0 5 0,-2 0 1 0,-12 0-5 16,-1 0 4 15,-6 2-6-31,-1 3 1 0,-2-3 0 0,-1 1-1 0,-1 3 1 0,1-3-1 16,2-1 0 15,6-4 2-31,1-2-2 0,7-3 1 0,0-4 1 0,5-1-2 16,4 0-7 15,0 0-54-31,0-8-72 0,0-6-84 0,0 1-358 0</inkml:trace>
  <inkml:trace contextRef="#ctx0" brushRef="#br0" timeOffset="595499.0606">9720 10949 745 0,'0'0'139'0,"0"0"-5"0,0 0 25 15,0 0-56-15,0 0-35 16,0 0-26-16,3 0-17 16,-3 0-12-16,0 0-12 31,0 0-1-31,0 0-1 0,0 0-109 0,0 0-275 0</inkml:trace>
  <inkml:trace contextRef="#ctx0" brushRef="#br0" timeOffset="596699.1292">11268 10539 770 0,'0'0'179'15,"0"0"-65"-15,0 0 23 16,0 0-63-16,0 0-51 0,0 0-11 15,0 0 0 1,-9 139 2-16,-3-81 12 0,2 0-11 16,-1-2-7-16,1-3-2 15,2-7-5-15,1-8 5 16,3-10-4-16,2-9-2 31,0-9-30-31,-2-7-80 0,4-3-63 0,0-36-64 16,0-4-114-1,10-6 3-15</inkml:trace>
  <inkml:trace contextRef="#ctx0" brushRef="#br0" timeOffset="596906.1411">11330 10551 416 0,'0'0'159'0,"0"0"-97"0,0 0 55 16,0 0-28-16,0 0-25 15,66 111-19-15,-56-73 10 0,-1 0-29 16,-2-2-16-16,-3-4-2 31,0-6-8-31,1-9-79 0,0-8-189 0,-1-9-335 0</inkml:trace>
  <inkml:trace contextRef="#ctx0" brushRef="#br0" timeOffset="597111.1528">11590 10468 487 0,'0'0'111'16,"0"0"-76"-16,0 0 56 15,0 0-17-15,-46 125-25 16,19-78-16-16,-2 1-11 0,0 0-12 15,0-2-9 17,8-6 6-32,2-11-7 0,7-6-13 0,4-10-115 0,4-11-191 0</inkml:trace>
  <inkml:trace contextRef="#ctx0" brushRef="#br0" timeOffset="597320.1648">11654 10506 459 0,'0'0'97'0,"0"0"-66"16,0 0 62-16,0 0-7 0,0 0-18 31,0 0-10-31,0 0-9 0,98 136-19 0,-96-98-4 16,-2 4-10-1,0-2-4-15,0-2-12 0,-10 5-32 16,4-12-125 0,1-9-217-1</inkml:trace>
  <inkml:trace contextRef="#ctx0" brushRef="#br0" timeOffset="597526.1764">11865 10749 561 0,'0'0'81'0,"0"0"-56"31,0 0 25-31,0 0-11 0,0 101-16 0,-3-79-11 16,-1 0-11-1,2-6 9 1,2-1-10-16,-2-12-20 0,0-3-137 0,0 0-221 31</inkml:trace>
  <inkml:trace contextRef="#ctx0" brushRef="#br0" timeOffset="597679.1852">11900 10628 418 0,'0'0'0'0,"0"0"-69"0</inkml:trace>
  <inkml:trace contextRef="#ctx0" brushRef="#br0" timeOffset="598034.2056">11900 10628 365 0,'152'136'62'0,"-152"-110"-16"15,-7 6 35-15,-1 2-23 16,-1 0-3-16,2-2-25 15,0-5-13-15,0-8-2 0,3-5-9 16,2-7 9-16,0-6 0 31,2-1 4-31,0-1-2 0,0-21-17 0,0-6-7 16,15-5-11-1,8-5-13-15,1 2 5 0,3 4 4 16,-3 6 12-16,-2 3 9 31,-3 12 1-31,-9 5 1 0,-1 4 19 0,-4 2 2 16,0 4 5-1,-3 13 2-15,-2 10-10 0,0 3-13 16,0 3-6-16,0 5-9 16,0-7-192-1,0-9-398-15</inkml:trace>
  <inkml:trace contextRef="#ctx0" brushRef="#br0" timeOffset="598237.2172">12353 10799 104 0,'0'0'365'0,"0"0"-283"0,0 0-36 16,0 0 14-16,0 0-17 31,0 0-11-31,0 0-5 0,0 95-11 0,0-83-16 15,0-1 2 1,0-7-2-16,0 0-101 0,-2-4-252 0</inkml:trace>
  <inkml:trace contextRef="#ctx0" brushRef="#br0" timeOffset="598475.2308">12382 10543 446 0,'0'0'151'0,"0"0"-112"0,0 0-8 0,0 0-18 0,0 0-13 15,0 0-22-15,0 0-318 16</inkml:trace>
  <inkml:trace contextRef="#ctx0" brushRef="#br0" timeOffset="600419.342">12419 10680 36 0,'0'0'153'0,"0"0"-69"15,0 0 36-15,0 0-15 0,0 0-17 16,0 0-3 15,0 0-3-31,0-8-11 0,0 4-29 0,0-1-10 0,0 1-8 16,0-2-11-1,0 3-3-15,0-1-2 0,0 2-7 16,0 0 6-16,0 0-6 16,0 2 1-16,-2 0-2 15,2 0-1-15,0 0-5 16,0 0 3-16,0 0 2 15,0 0-1-15,0 0 1 16,0 0 0 0,0 0-6-16,0 0 6 0,0 0 1 15,0 0-1 1,0 0-5-16,-2 0-41 0,0 0-127 0,0 0-442 15</inkml:trace>
  <inkml:trace contextRef="#ctx0" brushRef="#br0" timeOffset="606022.6625">11206 11069 413 0,'0'0'147'0,"0"0"-4"0,0 0-19 0,0 0-6 16,0 0-18-1,0 0-26-15,-9-5-18 0,9 5-25 0,0 0-20 16,0 0-11 0,11 0 2-16,9 0 17 0,7 0 12 15,6 3-2 1,7 3-4-16,4 2-6 0,8-2-12 15,6 0 5-15,8 0-11 16,5 0 6-16,4 0-6 16,-2 1 0-16,-4-3 5 15,-7 0-5 1,-8 1 0-16,-7 1 0 0,-7-2-1 15,-5-2-6-15,-4 2 5 32,1 0-9-32,-3-2 4 0,0 0 4 0,0 2-96 15,-7 1-178-15,-9-5-523 31</inkml:trace>
  <inkml:trace contextRef="#ctx0" brushRef="#br0" timeOffset="608275.7914">13026 10730 599 0,'0'0'100'0,"0"0"-38"16,0 0 20-16,0 0-2 15,-34 134 2-15,28-64-5 16,-1 8 1-16,4 1-19 0,1-6-12 31,2-12-14-31,0-11-14 0,0-11-5 0,0-10-4 16,5-10-10-1,2-9 0-15,2-10-11 0,1-10-179 16,0-16-196-1</inkml:trace>
  <inkml:trace contextRef="#ctx0" brushRef="#br0" timeOffset="608556.8075">13186 10562 175 0,'0'0'104'0,"0"0"-8"16,0 0 34-16,0 0-23 31,0 0 14-31,0 0-20 0,0 0-4 0,110 110-18 0,-110-75-5 16,-14 7-4-1,-8-2-28 1,-3-3-21-16,1-5-9 0,-1-1-12 0,-8-8-20 31,8-7-179-31,5-7-295 0</inkml:trace>
  <inkml:trace contextRef="#ctx0" brushRef="#br0" timeOffset="608991.8323">13391 10626 204 0,'0'0'163'0,"0"0"-64"0,0 0 60 16,0 0-45-1,0 0-33-15,0 0-21 0,42 106-25 16,-42-81-3-16,-4 0-6 31,-5-7-9-31,3-6 5 0,2-6-5 0,0-6-4 16,4 0 3-1,0 0 0-15,0-14-16 0,14-8-30 0,7-4-48 16,2-2-3-1,4 1 0 1,0 6 25-16,-4 7 12 0,-4 10 21 0,-6 4 16 16,-5 10 7-1,-8 18 42-15,0 8-5 0,0 4-9 16,0-4-1-16,0-4-5 31,0-6-11-31,0-12-10 0,6-5 5 0,8-9 4 16,1 0 30-1,1-15 9-15,-1-7-26 0,-1-2-7 16,-7-4-14-16,-5 4-2 31,-2-5-31-31,-2 10-147 0,-9 5-193 0</inkml:trace>
  <inkml:trace contextRef="#ctx0" brushRef="#br0" timeOffset="609336.8521">13772 10730 405 0,'0'0'66'15,"0"0"-34"1,0 0 47-16,0 0 9 0,0 0-16 16,0 0-7-1,10 102-10-15,-10-70 6 0,0 4-5 16,-6 4-1-16,-2 1-4 15,-1-1-18-15,-2-4-17 0,2-4-2 16,-2-3-4-16,4-10 1 31,-2-3 0-31,3-5 1 0,3-6-4 0,1-3 3 16,-2-2 6-1,-3 0-7-15,-3 0 0 0,-2-16-10 16,-11-21-41-16,4 1-116 31,0-2-204-31</inkml:trace>
  <inkml:trace contextRef="#ctx0" brushRef="#br0" timeOffset="609528.8631">13803 10529 97 0,'0'0'381'16,"0"0"-298"-1,0 0-57-15,0 0-16 0,0 0-10 16,0 0-21-1,0 0-84-15,58 0-130 0</inkml:trace>
  <inkml:trace contextRef="#ctx0" brushRef="#br0" timeOffset="609911.885">13911 10743 186 0,'0'0'116'0,"0"0"-54"0,0 0 30 16,0 0-17-16,0 0-11 15,0 0-14-15,0 0 6 16,108 23-28-16,-92-29-12 31,-1-5-15-31,-1-2 0 0,-5-1 2 0,-5-1-2 16,-4 0 0 15,0 3-1-31,-4 0-31 0,-11 1-47 0,-6 7 13 0,1 4 36 15,2 0 19 17,3 0 10-32,2 15 22 0,1 3 29 0,0 3 28 0,7 4 1 15,-2 0 3 1,2 7-5-16,3-5-23 0,0 0-10 15,2-2-10-15,0-3-12 32,0-2-14-32,2-4-8 0,12-2 8 0,1-5-9 0,7-8 5 15,1-1-5 16,19-7-81-31,-9-18-154 0,1 1-349 0</inkml:trace>
  <inkml:trace contextRef="#ctx0" brushRef="#br0" timeOffset="610189.9009">14280 10686 327 0,'0'0'95'0,"0"0"80"16,0 0-45-16,0 0-39 15,0 0-26 1,0 0-20-1,0 0 12-15,-97 101-2 0,83-76-11 0,3 0-11 16,4-2-3 0,5-2-8-16,2-3-10 0,0-7-11 15,2-3 0-15,16-5 10 31,4-3-2-31,3 0-9 0,10-22-71 0,-6-1-146 16,-2-2-186-16</inkml:trace>
  <inkml:trace contextRef="#ctx0" brushRef="#br0" timeOffset="610392.9125">14280 10686 481 0,'100'26'124'0,"-87"-26"-68"16,8 0 80-16,6 0-11 31,2 0-37-31,0 0-38 0,-2-6-29 0,-3 0-11 16,-2 0-10 15,-4-2-14-31,-1-2-83 0,-3 2-122 0,-7-3-151 0</inkml:trace>
  <inkml:trace contextRef="#ctx0" brushRef="#br0" timeOffset="610724.9315">14412 10603 514 0,'0'0'81'15,"0"0"30"1,0 0-2-16,0 0-16 0,0 0-24 16,0 123-7-16,0-93 22 31,0 1-14-31,0-4-5 0,2-1-19 0,2-4-12 0,0-2-10 15,2-6-9 1,2-4-14-16,1-6 6 0,5-4 5 16,5 0 1-1,6-7-13 1,17-32-19-16,-3 7-223 0,-8-1-474 0</inkml:trace>
  <inkml:trace contextRef="#ctx0" brushRef="#br0" timeOffset="614486.1466">9463 9715 525 0,'0'0'68'16,"0"0"-56"0,0 0 6-16,0 0 1 0,7 103 9 15,-2-71 5 1,-3 1-12-16,-2 3-6 0,0-1-2 0,0-3 26 15,0-6-20 1,0-6-11-16,-7-3-8 0,-5-9 0 16,4-1-156-16,-3-5-392 15</inkml:trace>
  <inkml:trace contextRef="#ctx0" brushRef="#br0" timeOffset="614797.1644">9425 9621 98 0,'0'0'100'15,"0"0"-14"16,0 0 10-31,0 0-27 0,0 0 6 0,131 26-17 0,-112-16 1 32,-7 2 4-32,-4 1-6 0,-6 4-10 0,-2 5-2 15,0 2-15-15,-7 2-7 31,-11 0-14-31,0 2-2 0,-1-3-6 0,-2-6 1 16,1-5-2 0,-2-3-42-1,4-6-139-15,3-5-156 0</inkml:trace>
  <inkml:trace contextRef="#ctx0" brushRef="#br0" timeOffset="615077.1804">9784 9653 416 0,'0'0'116'0,"0"0"-89"15,0 0 62-15,0 0 27 16,-16 107-38-16,3-66-38 15,2 5-11-15,-3-1-11 0,6-3-11 16,1-8-7 0,2-8 1-1,3-4-1-15,-5-8-5 0,3-4-112 16,-2-6-205-16</inkml:trace>
  <inkml:trace contextRef="#ctx0" brushRef="#br0" timeOffset="615426.2004">9757 9567 179 0,'0'0'199'0,"0"0"-160"0,0 0 3 16,0 0 0-1,0 0-9-15,0 0 12 0,0 0-8 16,138 38-5-16,-113-19-10 31,-1 2 4-31,-5 3 15 0,-6-2-10 0,-9 2 3 16,-4 0 18-1,0 0 8-15,-13 0-13 0,-10-1-11 16,1-5-7-16,0-3-13 31,0-1-10-31,0-2-4 0,6-3-2 0,-2-4-74 16,0-2-65-16,5-3-112 15,4 0-153-15</inkml:trace>
  <inkml:trace contextRef="#ctx0" brushRef="#br0" timeOffset="615970.2315">10158 9629 476 0,'0'0'92'0,"0"0"-63"0,0 0 71 0,0 0-27 16,0 0-12-16,7 106-9 15,-7-70-10 1,0 5-5-16,0 1-2 0,-2-2-19 16,-7-2-6-16,-3-4-4 31,4-6-5-31,-1-4 6 0,3-8-5 0,-2-4 5 15,4-4-6-15,-1-5 11 32,3-3-2-32,2 0-2 0,0 0 1 0,0 0-2 15,0 0-1-15,0 0 3 16,0 0-8-16,0 0 0 15,5-3 0-15,9-5-1 0,5 0 0 16,3 0-1 15,5 0 1-31,2 2-1 0,3 2 0 0,1-1 1 0,-4 4-1 16,0 1 1-1,-4-2 0-15,2-3 0 0,-8-1-42 16,-5-1-281-16</inkml:trace>
  <inkml:trace contextRef="#ctx0" brushRef="#br0" timeOffset="616175.2432">10613 10032 45 0,'0'0'300'15,"0"0"-300"1,0 0-192-16</inkml:trace>
  <inkml:trace contextRef="#ctx0" brushRef="#br0" timeOffset="617066.2941">9496 9957 100 0,'0'0'79'0,"0"0"9"15,0 0 3-15,0 0 13 16,0 0 10-16,0 0-13 16,0 0-6-16,0-11-14 15,0 7-20-15,0 2-12 16,0-4-6-16,0 2-5 15,0-2-14-15,3 0 1 0,2-3-8 32,1 0-10-32,5-4-7 0,9-11-2 0,-3 3-109 31,0-2-430-31</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14T02:14:43.687"/>
    </inkml:context>
    <inkml:brush xml:id="br0">
      <inkml:brushProperty name="width" value="0.05292" units="cm"/>
      <inkml:brushProperty name="height" value="0.05292" units="cm"/>
      <inkml:brushProperty name="color" value="#FF0000"/>
    </inkml:brush>
  </inkml:definitions>
  <inkml:trace contextRef="#ctx0" brushRef="#br0">1099 3404 611 0,'0'0'140'16,"0"0"36"-16,0 0-56 16,0 0-43-1,0 0-28-15,0 0-14 0,-67 141 18 16,49-79 7-1,-4 7-7-15,2 3-21 0,0-3-9 16,2 0-1-16,3-9-3 16,0-8-7-16,7-8-12 15,-1-8 1-15,5-7-1 16,2-9 1-1,0-8-1-15,2-5 0 0,0-5-34 16,0-2-103-16,0-6-97 0,8-12-171 31</inkml:trace>
  <inkml:trace contextRef="#ctx0" brushRef="#br0" timeOffset="431.0247">977 3407 201 0,'0'0'150'0,"0"0"-75"15,0 0 39-15,0 0 11 16,0 0-27-16,147-20-33 0,-114 11-1 16,-2 4-29-16,-2-1-5 31,-5 2-13-31,-1 0-8 0,-3-1-8 0,-3 3-1 15,-3 1-40 1,-5 1-110-16,-5 0-228 0</inkml:trace>
  <inkml:trace contextRef="#ctx0" brushRef="#br0" timeOffset="759.0434">948 3859 449 0,'0'0'181'0,"0"0"-31"31,0 0-27-31,0 0-43 0,0 0-43 0,0 0-26 16,0 0 17 0,51 0 5-16,-20-5-17 0,5-1-9 15,-1 0-4-15,3-2 4 31,0 0-7-31,-3 2-32 0,-3-2-93 0,-8-2-46 16,-6 1-102-16,-9 4-93 16</inkml:trace>
  <inkml:trace contextRef="#ctx0" brushRef="#br0" timeOffset="1061.0607">848 4203 62 0,'0'0'175'0,"0"0"-87"0,0 0 59 0,0 0 10 16,0 0-23-16,0 0-35 15,0 0-20-15,64-2 3 0,-37-4-18 16,2 0-18-16,4-1-20 16,-2 2-7 15,1-1-6-31,-3-1-12 0,-7 2 8 0,11-3-9 0,-11 2-129 15,-4-2-215 17</inkml:trace>
  <inkml:trace contextRef="#ctx0" brushRef="#br0" timeOffset="1423.0813">1411 3796 182 0,'0'0'235'0,"0"0"-53"0,0 0-13 0,0 0-61 16,0 0-37 0,0 0-29-16,0 0 34 0,35 20-13 15,-8 4-3-15,2 6-13 16,0 4-11-1,0 2-10-15,-4 2-7 0,-3-3-6 16,-2-4-13-16,-5-5 2 31,-1-4-1-31,-3-4 9 0,-5-5-10 0,-5-8-28 0,4 2-59 16,-5-7-79-1,0 0-126-15,0 0-365 0</inkml:trace>
  <inkml:trace contextRef="#ctx0" brushRef="#br0" timeOffset="1752.1002">1665 3698 361 0,'0'0'133'0,"0"0"48"0,0 0-75 0,0 0-20 16,0 0-9-16,-113 119-11 15,81-70-2-15,0 1-23 16,1-2-11-16,3-3-3 15,3-8-5 1,3-6-6-16,4-10-7 0,3-6-1 16,6-5 0-16,1-5-7 31,4-1-1-31,2-4-21 0,2 0-90 0,0 0-159 15,9 0-302-15</inkml:trace>
  <inkml:trace contextRef="#ctx0" brushRef="#br0" timeOffset="2455.1403">1981 3913 201 0,'0'0'190'0,"0"0"41"32,0 0-43-32,0 0-40 0,-117 0-45 0,87 0-16 15,4 4-25-15,0 7-21 31,7 5-17-31,3 6-15 0,3 6-2 0,2 2-5 16,4 0-1 0,3 0-1-16,4-4 0 0,0-4-1 0,0-3 0 15,0-6-5 1,11-2 6-1,3-5-1-15,1-2-6 0,1-4-2 0,1 0-8 32,6-3-1-32,-4-16-11 0,4-5-4 0,-1-6-3 15,-5-5-5-15,2-1 12 16,-5 1 5-1,-6 6 12-15,-1 5 12 0,-3 8 0 16,-2 3 0-16,-2 8 2 31,0 3 18-31,0 2 0 0,0 0-11 0,0 0-9 16,0 6 1-16,0 10 7 31,0 7 0-31,0 4 8 0,0 3 5 0,4 0-6 0,6-3-14 16,0-4 1 15,9-5-1-31,1-5-1 0,4-5 0 0,14-8-82 0,-6 0-165 15,-4 0-441 17</inkml:trace>
  <inkml:trace contextRef="#ctx0" brushRef="#br0" timeOffset="3190.1825">2124 3882 468 0,'0'0'199'16,"0"0"-78"0,0 0 19-16,0 0-16 0,-17 142-40 31,9-102-35-31,-1 0-20 0,3-5-13 0,2-7-14 15,-2-9 4-15,4-7-5 32,0-3-1-32,2-7 3 0,0-2 10 0,0 0 4 15,0-6 4 1,0-18-21-16,0-7-8 0,4-7-7 15,8-4-6-15,5-2-4 32,4 6 6-32,3 6 9 0,-1 6 4 0,-1 8 5 0,2 6-1 31,-3 8-6-16,-2 4-2-15,-1 0 4 0,-3 4 5 0,-1 15-1 0,-3 8 2 16,-1 3 9 0,-6 5 6-16,-4 0-1 0,0-1-2 15,0-3-1-15,0-8 2 31,-2-2-4-31,-2-10 4 0,-2-4 4 0,4-3 1 16,2-4-2 15,0 0 4-31,0 0 0 0,0-12-18 0,0-6-2 0,10-4 0 16,1-5-1-1,2-3-6-15,3 2 0 0,1-1 6 0,-1 2-5 16,-1 2 3-16,1 2-3 31,-1 3 6-15,6 0-1-16,-3 4-6 0,-1 2 1 0,1 6 4 0,-3 6-9 31,-1 2-1-31,-3 5 5 0,-2 14 6 0,-2 9 1 16,-3 6 1 15,-4 4 8-31,0-2 0 0,0-2-3 0,0-4-6 0,0-5 2 15,0-5-2-15,0-4 0 32,0-4-10-32,0-2-114 0,3-3-217 0,-1-4-481 0</inkml:trace>
  <inkml:trace contextRef="#ctx0" brushRef="#br0" timeOffset="4364.2496">2922 3782 565 0,'0'0'255'16,"0"0"-22"-1,0 0-52-15,0 0-41 0,0 0-31 16,0 0-43-16,0 0-36 16,-3 0-23-16,3 0-7 0,0 0-58 15,0 16-153 1,9 2-187-16,1-5-438 0</inkml:trace>
  <inkml:trace contextRef="#ctx0" brushRef="#br0" timeOffset="4531.2592">2946 3967 370 0,'0'0'212'0,"0"0"-17"0,0 0-39 0,0 0-74 0,0 0-59 15,0 0-23-15,0 0-102 16,20 13-291-16</inkml:trace>
  <inkml:trace contextRef="#ctx0" brushRef="#br0" timeOffset="5385.308">3505 3742 183 0,'0'0'380'0,"0"0"-129"0,0 0-18 15,0 0-84 1,0 0-81-1,0 0-39-15,0 0 0 0,-6 70 14 0,6-32-11 16,0 0-15 0,0 0-8-16,0-4-8 0,0-4 0 15,0-6 0-15,0-6 1 16,0-8-2-16,0-6 0 15,0-4-2-15,4 0-5 32,7-14-15-32,3-15-1 0,3-10-21 0,4-5 5 15,-4-5-9 1,-3 7-4-16,-4 6 19 0,0 14 21 15,-6 11 11-15,-1 8-6 47,-1 3-4-47,0 14 11 0,0 15 19 0,2 11-2 0,-1 6-8 0,3 6-2 0,1-2 0 31,2-1-1-31,0-9-4 0,2-8-1 16,2-9 0-16,0-9 0 31,1-9 1-31,-1-5-1 16,1 0 20-16,-1-9 19 0,-1-10 18 0,-1-8 2 0,-1-6-24 31,-3-7-20-31,0-5-16 0,2-5-2 0,1-24-157 16,3 13-190-16,-5 10-414 31</inkml:trace>
  <inkml:trace contextRef="#ctx0" brushRef="#br0" timeOffset="5811.3324">3953 3519 74 0,'0'0'272'0,"0"0"-140"0,0 0 44 0,0 0-55 15,5 113-36 1,-5-68-18-16,0 7-10 0,-2 1-10 15,-8-1-18-15,4-6-11 16,-1-6-9-16,3-6-6 0,0-12 6 16,0-6 2-16,4-7 4 31,0-6-5-31,0-3 4 0,0 0 20 0,0-10 15 15,0-10-32 1,10-4-15-16,1-5-1 0,0 6-1 16,3 1 0-16,-4 6 0 31,0 6-1-31,-1 4-5 0,-3 6-4 0,-2 0-6 15,3 0 6-15,-2 12 10 16,2 5 1-16,-5 4 6 16,0 2-7-16,0 4-36 31,0-4-64-31,3 2-96 0,4-4-103 0,-2-10 12 0,1-5 98 15</inkml:trace>
  <inkml:trace contextRef="#ctx0" brushRef="#br0" timeOffset="5974.3417">4193 3916 312 0,'0'0'159'15,"0"0"-70"-15,0 0 54 16,0 0-14 0,0 0-38-16,0 0-48 0,0 0-23 15,-4 70-14-15,2-53-6 16,0-4-31-1,2 1-92-15,0-6-101 0,0-5-95 0</inkml:trace>
  <inkml:trace contextRef="#ctx0" brushRef="#br0" timeOffset="6550.3746">4227 3703 176 0,'0'0'219'15,"0"0"24"-15,0 0-63 16,0 0-60 0,0 0-63-16,0 0-52 0,0 0-5 15,0 3-24-15,0 7-173 16,0-3-430-16</inkml:trace>
  <inkml:trace contextRef="#ctx0" brushRef="#br0" timeOffset="6839.3912">4227 3703 15 0,'31'129'542'0,"-31"-129"-467"32,0 0 11-32,5 0-11 0,9 0 19 0,8 0-16 0,5-3-13 15,2-5-29 16,6-1-21-31,1-3-8 0,-1 1-7 0,7-2-48 0,-11 1-142 47,-8 4-155-47</inkml:trace>
  <inkml:trace contextRef="#ctx0" brushRef="#br0" timeOffset="7068.4042">4381 3706 396 0,'0'0'106'0,"0"0"16"31,0 0 27-31,0 0-29 0,0 0-36 0,-9 111-9 0,5-76-26 16,-3 1-17-1,3 0-13-15,-1-1-15 0,0-6-4 16,5-1-77-16,0-6-105 31,0-9-161-31</inkml:trace>
  <inkml:trace contextRef="#ctx0" brushRef="#br0" timeOffset="7510.4296">4492 3914 205 0,'0'0'108'0,"0"0"-11"0,0 0 5 16,0 0-9-16,0 0-18 16,114 18-7-16,-87-18-24 15,-1 0-9-15,-1-12-15 16,-6 1-11 15,-1-4-2-31,-6-1 3 0,-8 1-1 0,-4-2-3 0,0-1-6 16,-6 0-20-16,-12 1-37 31,-5 1-11-31,-1 6 9 0,2 5 30 0,-1 5 29 15,4 0 0-15,-1 5 8 32,-3 17 18-32,0 5 16 0,2 7 36 0,3 0-1 0,3 3-9 15,3 1 13 1,4-5-19-16,8 1-17 0,0-6-9 15,0-1-9-15,10-4-12 32,8-4-7-32,7-5-6 15,6-6 5-15,7-7-7 0,26-1-10 31,-10-11-154-31,-6-11-476 16</inkml:trace>
  <inkml:trace contextRef="#ctx0" brushRef="#br0" timeOffset="8688.497">5041 3599 493 0,'0'0'186'0,"0"0"-10"0,0 0-56 15,0 0-63-15,0 0 21 16,0 0-9-16,2 110-11 0,-2-70-17 16,0 3-15-1,0-6-15 1,-5-2-5-16,-1-5-5 0,-1-7 1 15,0-4 5 1,1-9 0-16,3-3 6 0,-1-6 0 0,2-1 2 16,-1 0-9-1,3-1-6-15,0-12-29 0,0-3-16 16,0 1 7-16,14-2 14 15,1 5 5-15,3 2 7 16,2 4 5-16,0 6 1 16,0 0 5-16,-1 0 0 0,-4 0-1 15,-5 3 1 1,-2 6-2-1,-4 1 2-15,-4 0 1 0,0 4 0 16,-2 4 20 0,-16 2-5-16,-3 3-5 0,0 2-3 0,-4-1 0 15,3-2-6 1,2-4 0-16,4-4 1 0,7-7-1 15,5-7-1 1,4-7-70-16,0-14-184 0,9-8-249 0</inkml:trace>
  <inkml:trace contextRef="#ctx0" brushRef="#br0" timeOffset="9053.5178">5197 3776 182 0,'0'0'167'0,"0"0"-43"0,0 0-60 0,0 0-2 15,0 0-16 1,0 141-10 0,0-94-20-16,0-2-9 0,0-10-6 0,6-6-1 31,5-14 1-31,3-5-1 0,-4-10 1 0,4 0 30 15,-1-3 11-15,1-15-13 16,-3-8-10-16,0-2-6 16,-2-3-3-16,-5-2 12 15,-1 0 15 1,-3 1 4-16,0 5 1 0,0 6 4 15,-7 7 0 17,-4 8-7-32,0 1-8 0,-1 5-31 0,-2 0-16 0,2 8-62 0,-2 5-106 46,8-3-164-46</inkml:trace>
  <inkml:trace contextRef="#ctx0" brushRef="#br0" timeOffset="9412.5384">5461 3732 430 0,'0'0'148'0,"0"0"-18"15,0 0-58-15,0 0-8 16,0 0-12-1,0 0 3-15,0 0 37 0,79 100-24 16,-57-72-4-16,0-2-3 16,-2 2-22-16,-2-2-22 15,0-3-8-15,-5-4-8 16,0-3 1-1,1-5-2-15,-3-6-52 0,0-3-54 16,1-2-101-16,-4-7-90 16,-1-10-283-1</inkml:trace>
  <inkml:trace contextRef="#ctx0" brushRef="#br0" timeOffset="9645.5517">5733 3720 335 0,'0'0'124'0,"0"0"21"0,0 0 3 16,0 0-41-16,-101 124-20 16,71-76-21-1,-3 4-8-15,4-2-17 0,4-3-18 16,2-7-12-1,8-8-5-15,-1-6-5 0,5-6 0 16,5-6-1-16,1-6-7 16,3-8-61-1,2 0-149-15,0 0-424 0</inkml:trace>
  <inkml:trace contextRef="#ctx0" brushRef="#br0" timeOffset="17576.0053">7518 2817 517 0,'0'0'134'0,"0"0"-43"15,0 0 2-15,0 0-49 0,0 0-29 31,0 0-14-31,60-65 5 0,-31 51-5 0,0 1 0 32,2 5 2-32,0 8-3 0,2 0 1 0,1 0 11 15,2 10-3 1,-5 7-1-16,-2-2-6 0,-2 3 9 15,-5 0 2-15,-7 2 9 32,-5 3 11-32,-8 2 5 0,-2 6 2 0,0 2 4 15,-21 3-18 1,-3 0-2-1,-5 3-5-15,-4-6 6 0,-1 0-12 0,-1-5-3 16,-1 0-9 0,1-6 5-16,4-6-4 0,-1-4 6 0,6-6 0 15,-1-3 0-15,-2-3 2 31,2 0-8-31,2-19 8 0,1-4-9 0,6-2-1 16,6-4-14-16,6 2-22 31,6 0-26-31,0-3-61 0,27-3-75 0,2 6-69 16,0 4-118-16</inkml:trace>
  <inkml:trace contextRef="#ctx0" brushRef="#br0" timeOffset="17708.0128">7705 2845 12 0,'0'0'203'15,"0"0"-79"-15,0 0 23 16,0 0-27-16,0 0-32 0,0 0 7 16,0 0-5-16,0 49-34 15,0-27-34 1,0 14-22-16,-4-6-198 0,-5-5-456 0</inkml:trace>
  <inkml:trace contextRef="#ctx0" brushRef="#br0" timeOffset="18550.061">8371 2801 178 0,'0'0'183'0,"0"0"13"15,0 0-21 1,0 0-40-16,0 0 21 0,-124-102-20 16,105 94-17-16,4 4-28 31,-1 4-24-31,-1 0-28 0,-3 9-20 0,-3 18-18 15,-1 9 0-15,2 6-1 0,1 3 0 32,6 4-1-32,8-6 0 0,5-5 0 0,2-7-6 15,7-6-21-15,15-11-51 31,7-6-42-31,4-8-23 0,6 0-31 0,-2-12 13 16,-1-7 15 0,-5-1 40-16,-6 6 51 0,-8 4 41 15,-3 8 15-15,-8 2 6 16,-1 0 101-1,-3 17-23-15,-2 3-13 0,4-2-12 0,0-2-39 16,4-4-13 15,1-8-6-31,1-4 8 0,4 0 15 0,-1-2 34 0,-1-12-20 31,-1-7-9-15,-7 4 0-16,-2-1 1 0,-2-1 0 31,0 3-11-31,-2 4-19 0,-9 2-27 0,4-2-116 16,0 2-162-16,5 0-182 0</inkml:trace>
  <inkml:trace contextRef="#ctx0" brushRef="#br0" timeOffset="18866.0791">8371 2801 18 0,'104'125'152'0,"-101"-113"-15"0,-1 3 6 15,-2 3-14 1,0 0-21-16,0-1-37 0,0-2-27 0,0-3-9 16,0-1-12-16,0-5-4 31,0-4 8-31,0-2 18 0,0 0 16 0,0 0-5 15,0-2-20 1,0-12-36-16,0-1-1 0,12 0-8 16,-1 1 2-16,0 1 1 15,2 4 5 1,-4 5 0-16,1 1-12 0,-3 3 1 15,1 0 1-15,-4 3 11 16,0 8 16-16,2 6 3 16,-4 1-5-16,0-1-14 0,0 2-38 31,0-7-165-31,0-2-321 0</inkml:trace>
  <inkml:trace contextRef="#ctx0" brushRef="#br0" timeOffset="19107.0929">8683 2912 147 0,'0'0'186'0,"0"0"-7"0,0 0-13 0,0 0-76 16,0 0-53-1,0 0-18-15,125-13-9 0,-105 8-10 16,5-4-28-16,-7 1-105 16,0 0-159 15</inkml:trace>
  <inkml:trace contextRef="#ctx0" brushRef="#br0" timeOffset="19358.1072">8764 2749 166 0,'0'0'205'0,"0"0"-29"16,0 0 6-16,0 0-41 0,0 0-19 16,-21 118-40-16,17-84-33 31,0-2-27-31,2-3-15 0,2-6-7 0,0-2-12 15,0-7-54 1,0-5-79-16,6-6-11 0,3-3-27 16,5 0 7-16,-4-12 17 31,1-9 22-31,-1-1 33 0</inkml:trace>
  <inkml:trace contextRef="#ctx0" brushRef="#br0" timeOffset="19838.1347">8817 2901 105 0,'0'0'136'0,"0"0"-17"0,0 0-2 0,0 0-22 15,0 0 8-15,0 0 4 16,20-7-34-16,-18 18-25 15,-2 5-13 1,0 4 1-16,0-2-4 0,0 0-8 31,0-1-4-31,0-5-4 0,0-4-7 0,0-5-7 0,0-3-1 16,0 0 0-16,2 0 6 15,10-5 8-15,3-13-15 16,1-3-1-16,-1 1-11 16,1 0 2 15,-4 3-5-31,5 0 5 0,-1 3 0 0,-4 2 9 0,2 4-9 15,-3 2-8 1,-3 2-21 0,-4 0-29-16,0 4-2 0,-2 0-10 0,-2 0-6 15,0 2 19-15,0 10 38 16,0 5 18-16,0 0 10 15,0 1 1-15,0 3 0 32,0-6 0-32,5-2 1 0,1-3 0 0,4-4-1 15,-4-5 10-15,3-1 26 0,2 0 28 31,-2 0-19-31,4-1-22 0,1-5-15 0,-3-3-6 16,0 1-1-16,-2 2 8 31,-4 2-8-31,-3 0 8 0,-2 0 13 0,0 2 20 16,0-2-42-16,-12-4-13 31,-3 0-165-31,1-2-168 0</inkml:trace>
  <inkml:trace contextRef="#ctx0" brushRef="#br0" timeOffset="20145.1522">9209 2695 310 0,'0'0'110'15,"0"0"-18"1,0 0 38-16,0 0-6 0,0 0-10 16,0 0-27-16,4 116-28 15,-4-70-14 1,0 2 1-16,-4-1-21 0,4-7-6 0,0-9-6 31,0-4-4-31,0-11 5 0,4-5 2 0,6-6-6 16,1-5 5-1,4 0 11-15,5-6-2 0,7-13-24 16,15-22-21-16,-3 4-198 31,-6 3-634-31</inkml:trace>
  <inkml:trace contextRef="#ctx0" brushRef="#br0" timeOffset="20974.1996">9844 2681 530 0,'0'0'218'0,"0"0"19"16,0 0-56-16,0 0-64 15,0 0-65-15,0 0-24 16,0 0-4-16,-24 100 2 15,15-56-7 1,-1 2-10-16,4 0-2 0,-1 3-6 16,5-3 8-16,0-4-9 15,2-2 1-15,0-2 1 16,0-6-1-16,0-4 0 15,0-6 0 1,0-4 0-16,0-6-1 0,0-5 1 0,0-4-1 16,0 0 1-1,0-3 12 1,0 0 0-16,0 0-6 0,-2 0-5 0,-2 0-1 31,-4 0 6-31,0-9-6 0,-3-1-1 16,-3 0 0-16,-3-5 0 0,-4-4-48 31,-14-15-91-31,6 1-153 0,6 4-408 0</inkml:trace>
  <inkml:trace contextRef="#ctx0" brushRef="#br0" timeOffset="21341.2207">9659 2973 354 0,'0'0'167'0,"0"0"-17"15,0 0-62 1,0 0-37-16,0 0 9 0,0 0 15 16,0 0-14-16,88 3-22 15,-55-3-16 1,2 0-13-16,3 0 0 0,4-5-10 15,1-10-80-15,-1-3-28 0,12-15-110 32,-15 5-54-32,-7 2 7 0</inkml:trace>
  <inkml:trace contextRef="#ctx0" brushRef="#br0" timeOffset="21561.2332">10129 2727 284 0,'0'0'155'0,"0"0"3"16,0 0-42-1,0 0-44-15,0 0-1 0,0 0-5 0,0 0 4 16,-37 100-27-1,30-66-4 1,-2 0 2-16,2-2-10 0,3-2-18 16,4-4-13-16,0-3 0 15,0-8-44-15,0-4-56 0,8-7-40 16,8-4-34-16,4-4-23 15,-4-16 9 1,-3-3-15-16</inkml:trace>
  <inkml:trace contextRef="#ctx0" brushRef="#br0" timeOffset="22100.2641">10156 2941 35 0,'0'0'254'0,"0"0"-100"0,0 0-60 15,0 0 39-15,0 0-31 0,0 0-40 16,0 115-36-16,0-98-7 16,9-2-6-16,5-9 1 0,-1-4 21 15,3-2 29 16,-5 0-1-31,-1-10-6 0,0-7-27 0,-4-2-5 0,-6-2-5 16,0 2-4 15,0-2-7-31,-6 3-9 0,-8 4-58 0,5 6-86 0,3 3-10 31,6 2 5-31,0 1-134 0,0 2 110 0,11 0 82 16,5 0 31-16,1 0 51 16,-1 0 9 15,-5 9 101-31,2 6 55 0,-4 1-23 0,0 1-8 0,-2-1-17 15,-1-2-34 1,1-2-22-16,-2-4-19 0,-1-2-17 16,3-4-7-16,1-2-2 0,2 0 3 31,-2 0 15-31,3-4-4 0,-1-8-8 15,-2-5-11-15,-1 2 4 0,-3 1-4 32,1 1-2-32,-2 5 0 0,-3 8-2 15,2 0-20-15,-2 0 22 0,2 17 53 16,2-2-18-1,1 3-6-15,1-3-7 0,3-5-8 0,0-2-7 16,2-8 6 15,3 0 21-31,-1 0 31 0,2-8 3 0,1-11-36 0,-3-2-16 16,-9-19-16 15,0 7-89-31,-4-1-197 0</inkml:trace>
  <inkml:trace contextRef="#ctx0" brushRef="#br0" timeOffset="23649.3527">7634 3552 9 0,'0'0'94'0,"0"0"21"0,0 0-20 16,0 0-24-1,143-13-13-15,-114 20-1 0,0 12 10 0,-8 7-7 16,-2 2 7 0,-9 6-12-16,-5 2-18 0,-5 4-5 15,0 2-16 1,-11 4-5-16,-9 0-2 0,-2-5 0 15,-1 1-2-15,-1-6 0 32,-1-4 3-32,0-4-3 0,-1-4 1 0,0-6-1 15,-3-6-6 1,0-5 9-16,-3-6-4 0,1-1 1 15,-2-1-5-15,-3-20 9 32,0-4-5-32,0-9-5 0,3-5-1 0,4-1 0 15,10 0 0 1,5 3-10-16,7 2-1 15,7 3 1-15,0 2 0 0,0 2 4 0,0-2-2 32,11 3 1-32,1 5 1 0,1 4-1 0,5 8-1 15,1 4-5-15,4 6-3 31,4 0 9-31,-2 5 7 0,-1 6-1 0,0 1 1 16,-6 0 1-16,-1 1 0 31,-3-6 0-31,-1 2 9 0,-3-4-4 0,-1 1 1 16,-1-2-1-16,-1 0 1 31,0 0-1-31,0 4 2 0,-1 1 1 0,1 2-3 16,-5 4 2-1,-2 0 4 1,0 4 1-16,0-1-7 0,-2 0 1 0,-11 0-6 0,-1-3 5 31,-4 0-5-31,2-1 2 0,-1-1-2 0,-2-5 0 16,5 3 0-16,2-5 0 31,1 0 0-31,5-4 0 0,1 0 6 0,3-2-6 15,2 0 0-15,0 0-1 16,0 0-10-16,0 0-5 16,7 0 8-16,10 0 7 15,3 0 0-15,5-4 0 16,2-4 1-1,11-7-1-15,-7 4-39 0,-4 1-277 16</inkml:trace>
  <inkml:trace contextRef="#ctx0" brushRef="#br0" timeOffset="27728.586">8400 3703 217 0,'0'0'147'0,"0"0"55"0,0 0-35 0,0 0-17 16,0 0-15-1,0 0-30-15,0 0-18 0,-60-71-38 16,42 66-15-16,1 5 2 16,1 0 2-16,-2 8-24 15,0 20-14-15,0 11 0 16,3 5-1-1,2 6-5-15,5-2 5 0,8-4 1 0,0-6-1 32,0-5 0-32,0-10 0 0,3-7 0 0,6-4-1 15,4-8-5 1,5-4 6-16,7 0-21 15,1-10-55-15,3-10-45 0,-2-4-64 32,-2-2-24-32,-7 2-32 15,-5 2 33-15,-7 1 98 0,-1 8 111 0,-5 3 37 31,0 6 97-31,0 4 64 0,0 0-22 0,2 0-85 16,5 10-54-16,2 10 28 31,-1 4 25-31,4 3-5 0,1 5-24 0,-2-5-23 16,1 0-15-16,-2-4-14 31,1 0-3-31,3-8-6 0,-3-1-80 0,3-9-121 0,-1-4-154 16,-5-1-165 15</inkml:trace>
  <inkml:trace contextRef="#ctx0" brushRef="#br0" timeOffset="27925.5973">8590 3871 307 0,'0'0'157'0,"0"0"19"16,0 0-37-16,0 0-58 0,0 0-13 15,0 0 7 1,0 0 4-16,-52 127-12 0,35-84-25 16,-4-3-23-1,4-7-11 1,-1-2-7-16,7-9-1 0,2-8-5 0,4-4-42 15,5-10-94 17,0 0-153-32,2 0-273 0</inkml:trace>
  <inkml:trace contextRef="#ctx0" brushRef="#br0" timeOffset="28780.6462">8725 3863 199 0,'0'0'215'15,"0"0"-13"1,0 0-36-16,0 0-99 0,0 0-31 16,0 0-13-16,0 0-16 15,-88 119-6 1,88-103-1-16,0-5 0 0,2-7-1 15,11-4-6-15,5 0-6 32,0-17 1-32,4-5-5 0,-1-6-26 0,0-4-27 15,-3-2 10 1,-3 0 21-16,-3-5 14 0,-1 3 15 15,-5-1 9-15,4 1 0 32,-3 5 0-32,-1 5 1 0,0 12 24 0,-1 10 43 0,-2 4-23 31,-1 18 49-31,-2 18 9 0,0 10-31 0,0 7-22 15,0-1-27-15,-5-4-13 32,5-8-9-17,0-10 1-15,0-6-1 0,0-8-6 0,9-10-38 0,4-4-49 31,3-2-1-31,2-2 15 16,0-16-27-16,-1 1 24 0,-1-4 17 0,-3 5 33 31,-2 2 22-31,-6 4 10 0,-3 6 0 0,1 4 39 0,-3 0 40 31,0 0-17-31,2 2-8 16,0 2-31-16,2 1-15 0,0-4-7 0,2-1 9 31,-2 0 39-31,0 0 9 0,1-6-25 0,-5-4-11 16,0 0-8-16,0-1-14 31,-5 0-10-31,-5 1-126 0,-2 2-188 0</inkml:trace>
  <inkml:trace contextRef="#ctx0" brushRef="#br0" timeOffset="29470.6856">9042 3816 62 0,'0'0'172'16,"0"0"-32"-16,0 0-16 15,0 0 10 1,0 0-44-16,0 0-24 0,18 101-20 15,-18-88-8 1,0-7-4-16,0-2-6 0,0-2-11 16,0-2-1-16,0 0 6 31,2-2 2-31,3-14-23 0,4-4-1 0,-3-2-11 15,5-1-5 1,-1 2 6-16,-2 4 4 0,1 8-1 16,-3 4-2-16,2 5 1 15,-6 0 8 1,0 9 52-16,0 9 6 0,-2 2-17 0,0-1-17 15,0 2-12 1,0-5-6 0,0-5 1-16,0-2-6 0,0-5 1 0,0-4 4 15,0 0 4 1,0 0-10-16,0-8-13 0,7-9-25 15,3-4-7-15,4-1-4 32,1 2 17-32,2 3 9 0,-5 4 12 0,2 7 3 15,-3 3 7 1,-2 3-9-16,0 0 10 0,-2 0 0 15,1 10 1-15,2-1 0 32,3-3-1-32,2-4-16 0,6-2-48 0,1 0 4 15,3-6-47-15,-6-10-20 0,2 0-3 31,-11 2 45-31,0 2 49 0,-10 4 36 0,0 3 46 16,0 5 87-16,0 0-44 16,-12 3-31-16,-1 10-3 15,2 3 7-15,0 5-12 16,2-3-25-16,5-2-15 31,4-4-10-31,0-2 0 0,0-5-3 0,0-3-24 16,6-2-20-16,5 0-16 15,3 0-32-15,1-13-50 16,-3-1-26-16,-1 0-49 0</inkml:trace>
  <inkml:trace contextRef="#ctx0" brushRef="#br0" timeOffset="29634.695">9496 3788 113 0,'0'0'125'0,"0"0"-1"16,0 0-37-16,0 0-42 16,0 0-14-16,0 0 5 15,0 0-5-15,47 33-18 16,-22-33-13-16,2 0-17 15,6-11-45 1,-6-1-137-16,-11 0-128 0</inkml:trace>
  <inkml:trace contextRef="#ctx0" brushRef="#br0" timeOffset="30014.7168">9583 3673 204 0,'0'0'160'0,"0"0"-15"15,0 0 7-15,0 0-41 16,-15 106-46-16,11-75-17 16,2-1-19-16,-2-3-16 15,4-2-12 1,0-4-1-16,0-10-6 0,10-5-69 15,3-6-64-15,5 0-28 32,-2-2 1-32,4-12 29 0,-5-2 26 0,-1 2 72 0,-7 3 39 15,1 4 61 16,-3 4 62-31,-5 0 47 0,0 3-8 0,0 0-58 0,0 0-44 16,0 0-25-16,0 6-9 16,2 4-7-1,-2 0-6-15,2 0-5 0,-2 0-7 16,3-3-1-1,-1-7-27-15,0 0-123 0,0 0-138 0</inkml:trace>
  <inkml:trace contextRef="#ctx0" brushRef="#br0" timeOffset="30194.7271">9639 3599 124 0,'0'0'58'0,"0"0"-41"15,0 0-17-15,0 0-61 32</inkml:trace>
  <inkml:trace contextRef="#ctx0" brushRef="#br0" timeOffset="30406.7391">9853 3712 113 0,'0'0'176'0,"0"0"-22"0,0 0 26 15,0 0-55-15,-56 134-20 16,47-102-17-1,5-4-1-15,4-6-32 0,0-6-34 0,0-6-6 47,17-5 7-47,8-4 1 0,5-1-2 0,9 0-21 0,19-20-37 0,-9 4-170 16,-4-2-411-1</inkml:trace>
  <inkml:trace contextRef="#ctx0" brushRef="#br0" timeOffset="31749.816">10673 3579 146 0,'0'0'179'15,"0"0"-16"-15,0 0-19 16,0 0-26 0,0 0-54-16,0 0 36 0,0 0-53 15,-24-40-15 1,17 32-6-16,0 0 12 0,-4 0 1 15,-2 2 6-15,-3 2 4 16,-5 4-12-16,-2 0-9 16,-2 20-28-16,2 14 0 15,4 12-3 1,2 6-3-16,14 3 5 0,3-5-8 15,0-5 8-15,13-6 0 16,7-12-1-16,-2-4 1 16,-1-9 0-16,2-7 0 15,-4-4 1 1,1-3 0-16,1 0-4 0,8-14-73 0,-3-4-110 15,-2 0-190-15</inkml:trace>
  <inkml:trace contextRef="#ctx0" brushRef="#br0" timeOffset="33029.8892">10728 3782 42 0,'0'0'108'0,"0"0"-13"0,0 0 2 15,0 0-25-15,0 0-21 16,0 0 2-16,0 0 6 16,0 68-1-16,0-59-18 31,0-1-19-31,10 5 18 0,-2-1 23 0,5-1-12 15,1 0-11 1,-2-1-7-16,5-2-9 0,-6-2-7 0,3-4-2 16,-4-2 5-1,-1 0 16 1,3 0 8-16,-5-10-11 0,1-4-13 0,-1 1-10 31,-5-6-2-31,1-2-6 0,-3-2 8 0,0-3-8 16,-7 0-1-16,-11 4 0 31,-5 2-35-31,1 6 11 0,1 8 5 0,-2 6-1 15,5 0-15 1,5 3-26-16,4 14-24 0,4-3-93 16,5-3-164-16</inkml:trace>
  <inkml:trace contextRef="#ctx0" brushRef="#br0" timeOffset="33597.9216">10904 3709 315 0,'0'0'196'0,"0"0"-32"16,0 0-70-16,0 0-1 0,0 0-24 15,0 0-5-15,0 0-12 16,7 105-12-16,-7-83-14 15,2-6-13-15,1-4-4 16,-3-6-8 0,2-3 0-1,-2-3 9-15,3 0 5 0,-1 0 5 0,2-10 9 16,3-11-20-1,-1-5-9-15,4-4-11 0,-2 0-4 0,3 3 8 16,1 7 5-16,-4 6 0 31,-1 7-7-31,-3 7-1 0,0 0-5 16,2 0 6-16,-4 3 9 0,0 12 28 31,-2 2 8-31,0 3-10 0,0 1-9 16,0-3-7-16,0-2-8 0,0-4-1 31,0-2 0-31,0-4 1 0,0-4-1 0,0-2 6 15,0 0-7-15,0 0-12 16,0 0-33-16,0-11-23 0,9-2 7 16,-1-2 26-1,2 3 12 1,-1 5 9-16,-1-1 4 0,-1 6 1 15,0 2 2-15,-1 0 0 0,1 0 7 32,-3 0 17-32,1 11 15 15,2 4-13-15,-2 1-11 0,-1-1-8 0,-2 6-88 31,2-7-178-31</inkml:trace>
  <inkml:trace contextRef="#ctx0" brushRef="#br0" timeOffset="33944.9416">11206 3766 398 0,'0'0'163'0,"0"0"-92"16,0 0 64-16,0 0-6 15,0 110-53-15,0-73-21 16,0-2-11 0,0 1-8-16,0-2-4 0,0-1-9 15,0-7-13-15,0-7-10 0,0-2-6 16,0-9-110-16,0-6-138 15,0-2-305-15</inkml:trace>
  <inkml:trace contextRef="#ctx0" brushRef="#br0" timeOffset="34191.9557">11279 3723 224 0,'0'0'114'0,"0"0"31"31,0 0-35-31,0 0-10 0,0 0-30 0,0 0-15 16,103 106-16 0,-97-93 3-16,-4-1-9 0,-2-2 5 15,0-1 2-15,0 0 1 31,-12 1-24-31,-7 1-17 0,-3-4-3 0,0-1-65 16,0-5-46 0,5-1-62-16,7-14-95 0,3-7-68 0</inkml:trace>
  <inkml:trace contextRef="#ctx0" brushRef="#br0" timeOffset="34903.9963">11279 3723 179 0,'93'-112'92'16,"-87"112"-41"15,2 10 80-31,-1 10 42 0,-1 8-51 0,1 5-63 0,-4-1-36 16,3 0-12 15,1-2-9-31,1-9-1 0,4-4 0 0,3-7 0 0,3-8 0 15,0-2 1 17,-2 0 6-32,1-8-2 0,-1-10-6 0,-3-4-5 0,-3 0-2 15,-6-1 6 16,-4 4 0-31,0 5-6 0,0 7 6 0,-12 7-8 0,-3 0-1 0,-3 7 10 16,1 12 1 15,3 6 30-31,3-3 3 0,7-1-1 0,4 0-13 0,0-5-8 16,0-6-12-1,2-1 1-15,6-8 2 0,1-1 4 16,1 0 3-16,0 0-9 31,1-8-1-31,1-4-8 16,-4-4 7-16,1 2 0 0,1 0 0 0,-4 3 1 31,2 4-1-31,1 4 0 0,3 3 1 0,-1 0 48 16,5 5 38-16,1 7-18 31,4 4-36-31,-6 1-18 15,1 0-5-15,-3-3-8 0,-1-4-1 0,1-2-32 32,-2-8-78-32,0 0-37 0,0 0-21 0,-1-12-6 0,-4-8 2 15,-2 0 39 16,-4-2 50-31,0 2 25 0,0 0 39 0,-6 5 19 0,-6 8 108 16,1 4 64 0,-2 3-15-1,-1 0-47-15,-5 17-8 0,1 3-5 0,-3 4-26 16,2-3-27-1,5 2-25-15,3-7-12 0,7-5-7 0,4-4-22 16,0-7-72-16,2 0-68 16,25-14-46-1,-3-6-37-15,0-1-32 0</inkml:trace>
  <inkml:trace contextRef="#ctx0" brushRef="#br0" timeOffset="35076.0062">11773 3760 61 0,'0'0'205'0,"0"0"1"0,0 0-11 16,0 0-57-16,0 0-42 31,0 0-7-31,0 0-22 0,14 13-28 0,-14 3-25 15,0-1-7-15,0-3-7 32,0-2-61-32,0-7-120 0,0 0-132 0,0-3-90 0</inkml:trace>
  <inkml:trace contextRef="#ctx0" brushRef="#br0" timeOffset="35247.016">11779 3611 660 0,'0'0'99'0,"0"0"-34"0,0 0-39 0,0 0-19 16,0 0 3-16,0 0-9 16,0 0-1-16,91-12-58 15,-80 12-85-15,-5 0-99 16,-4 4-28-16</inkml:trace>
  <inkml:trace contextRef="#ctx0" brushRef="#br0" timeOffset="35526.032">11779 3611 29 0,'119'37'141'0,"-109"-37"4"16,-2 0 16 15,3 0-27-31,1 0-60 0,1-7-34 0,-2-7-21 0,2 0-10 31,-2-3-8-31,-1 6-1 0,-4-1-14 0,-2 2-32 16,-4 4 8-1,0 1 18-15,0 5 20 0,0 0 6 16,-6 0 20-16,-8 17 16 15,3 3 20 1,-2 6 3-16,2 0-18 0,0 2-15 16,4-2-13-16,0-1-18 15,5-6 0-15,2-2 0 16,0-6-1-16,0-2-23 31,0-6-55-31,0-3-55 0,14 0-27 0,-6-6-29 16,3-7-61-16</inkml:trace>
  <inkml:trace contextRef="#ctx0" brushRef="#br0" timeOffset="35704.0422">12012 3655 16 0,'0'0'270'0,"0"0"-153"0,0 0 82 0,0 0-45 15,0 0-69-15,0 0-47 16,0 0-22-16,12 112-15 15,-3-100 0-15,8-5-1 16,-1-5-30 0,1-2-65-16,12 0-77 0,-7-15-69 0,-1 2 3 15</inkml:trace>
  <inkml:trace contextRef="#ctx0" brushRef="#br0" timeOffset="35850.0505">12213 3706 51 0,'0'0'138'0,"0"0"8"16,0 0 2-16,0 0-19 0,0 0-8 15,0 0 6-15,0 0 6 16,4-13-36-1,-20 29-32-15,-5 9 10 0,-8 5-8 16,-8 8-35 0,-1 2-20-16,-5 2-12 0,-18 10-72 15,9-10-178-15,4-7-405 31</inkml:trace>
  <inkml:trace contextRef="#ctx0" brushRef="#br0" timeOffset="37399.139">7384 4717 514 0,'0'0'86'16,"0"0"30"-16,0 0-15 15,0 0-20-15,0 0-13 0,136-101-8 16,-95 91-16-1,-1 6-21 1,4 4-4-16,-4 0 1 0,0 0-4 0,-2 14-5 16,-5 4-2-1,-4 4 1-15,-6 2 0 0,-7 0-2 16,-3 4-1-16,-11 0 6 15,-2 3-2-15,0-2-3 16,-18-1 0-16,-6 1-6 31,-5-3 8-31,-2-2-9 0,-2-3-1 0,-2-4-8 16,4-3-6-1,0-8-11-15,3-6 11 0,-1 0-1 16,0-4-14-16,-2-16-7 0,-1-6-19 31,6-2 28-31,3-2 11 0,7 4 4 0,9-1-4 16,7 4 6-16,0 0 1 31,12 4 2-31,10 0 6 0,0 1-6 0,3 3 6 16,0-2 0-16,-4 3 0 31,0 4 1-31,-3 4 0 0,-5 5 1 0,-7 1 0 15,-1 0 0-15,-2 1 31 32,-3 12 31-32,0 2-15 0,0 1-20 0,-10-3-15 15,2 2-2 1,-1-7-5-16,1-1-4 15,8-3-2-15,0-2 0 0,0-1-22 0,6 2 8 32,11-1-1-32,0-1-1 0,2 3 5 0,-1-2 9 15,-5 4 1-15,-4 0-8 31,-2 0 8-31,-7 4 1 0,0 0 2 0,0 4-2 16,-16-1-30-16,-2-3-69 47,2-3-193-47,6-4-247 0</inkml:trace>
  <inkml:trace contextRef="#ctx0" brushRef="#br0" timeOffset="37888.167">8280 4557 590 0,'0'0'174'15,"0"0"-91"1,0 0 25-16,0 0 15 0,0 0-42 16,-13 121-16-1,8-77-6-15,3 0-9 0,-3-1-20 16,3-7-15-16,2-7-5 15,0-2-4-15,0-10-6 16,0 0 2-16,0-10-2 16,0-1-34-1,0-3-63-15,0-3-61 0,11-9-50 0,3-8 16 16,-1-5-166-1</inkml:trace>
  <inkml:trace contextRef="#ctx0" brushRef="#br0" timeOffset="38441.1986">8376 4443 127 0,'0'0'156'0,"0"0"-52"15,0 0 37-15,0 0-7 16,0 0-33-16,0 0-8 0,0 0-18 31,91 30-22-31,-80-18-6 0,-6 5-5 0,-5-2-5 16,0 3 4-1,-3 4-1-15,-16 3-17 0,-6-3-14 16,-2 0-2-16,0-2-6 31,2-6-1-31,6-4-6 0,3-4-6 16,5-2-4-16,7-4-1 0,4 0-2 31,0 0-36-31,0 0-38 0,13 0 41 0,5 0 32 16,5 0 14-1,0 0 6-15,2 6-1 0,-2 4 1 16,-3 3 12-16,-3-2 2 31,-3 3 1-31,-7 3 4 0,-7 0 8 0,0 1 25 0,-5 5-13 16,-15-1-20-16,-5 0-13 15,-2-2-6 79,4-4-26-94,-4-2-79 0,6-7-73 0,8-4-187 0</inkml:trace>
  <inkml:trace contextRef="#ctx0" brushRef="#br0" timeOffset="38863.2228">8708 4656 33 0,'0'0'204'0,"0"0"-86"0,0 0 52 0,0 0-18 0,-118 60-51 15,95-34-12 1,8 2-25-16,6-1-32 0,4-1-19 15,5-4-12-15,0-4 1 32,2-4-1-32,11-5 6 0,1-4-6 0,2-4 11 15,-1-1 2 1,4 0 15-16,1-3-11 0,-1-12-18 15,2-3-1-15,-1-4-9 32,-3-2-15-32,-3 0-9 0,-5-3-2 0,-3 2-14 0,-3 2 14 31,-3 8 12-31,0 3 17 0,0 6 7 0,0 6 10 15,0 0 27-15,0 0-9 16,0 14-7-16,0 5 10 16,0 4-8-16,4 0 6 15,0-2-13 16,4-2-3-31,0-5-6 0,1 2-6 0,0-9 0 0,0 0-1 16,2-7-26 0,-2 0-121-16,0 0-204 15</inkml:trace>
  <inkml:trace contextRef="#ctx0" brushRef="#br0" timeOffset="39214.2429">8960 4632 310 0,'0'0'113'0,"0"0"24"15,0 0 4-15,0 0-31 16,0 0-35-16,0 0-37 31,0 0-25-31,-83 100-13 0,83-88 0 0,0-2 0 16,7-3 0-1,6 0 0-15,-2-3 0 0,3 0 0 16,-3-2-1-16,3 0 1 31,-4-2 0-31,-1 0 0 0,-3 0 0 0,0 0 0 0,-5 0 1 16,-1 2 8-1,0 2 7-15,-1 2 27 0,-15 5-24 16,-2 0-12-16,0 3-6 31,2-4-1-31,5 0-29 0,7-7-93 0,4-3-142 16,0 0-228-1</inkml:trace>
  <inkml:trace contextRef="#ctx0" brushRef="#br0" timeOffset="39391.253">9033 4770 363 0,'0'0'146'0,"0"0"13"16,0 0-54-16,0 0-56 16,0 0-16-16,0 0-12 15,0 0-11-15,-5 41-9 16,3-28 0-16,0-3-1 31,0-3-50-31,-2-6-86 0,1-1-111 0,1 0-76 16</inkml:trace>
  <inkml:trace contextRef="#ctx0" brushRef="#br0" timeOffset="39624.2663">9073 4557 140 0,'0'0'251'0,"0"0"-192"16,0 0-36-16,0 0-10 15,0 0-7-15,0 0-6 16,0 0-86-1</inkml:trace>
  <inkml:trace contextRef="#ctx0" brushRef="#br0" timeOffset="40341.3074">9290 4696 28 0,'0'0'173'0,"0"0"-26"15,0 0 14 1,0 0-12-16,0 0-16 0,0 0-13 16,0 0-16-16,-75-46-29 15,65 46-42-15,-3 4-21 0,1 8-12 16,3-2 1-16,5 2-1 31,4-4-1-31,0 3-9 0,0-7 9 0,0 5 1 16,4-1-1-16,3-2 1 31,-1 2 0-31,4 1 1 0,-1-3-1 0,-1 1 0 15,0 1 0 1,2 0 0-16,-3 0 0 0,-3 2 0 16,-2 1 0-16,-2 3 1 31,0-1 7-31,0 2-2 0,-10-2-5 0,-7 0 6 0,0-4-7 15,1-4-7 17,-3-5-67-32,3 0-83 0,7-2-203 0</inkml:trace>
  <inkml:trace contextRef="#ctx0" brushRef="#br0" timeOffset="41070.3491">9931 4596 152 0,'0'0'127'0,"0"0"37"16,0 0 22-16,0 0 3 15,0 0-76-15,0 0-45 32,0 0-15-32,-127 0-6 0,105 15-21 0,8 2-16 15,8-1-10 1,6-1-1-16,0-4 1 0,0 3-2 0,8 0 1 15,10-2 1-15,1 2 0 32,-2-2 0-32,3-1 0 0,-2 1 0 0,-2-3 1 15,-3-1-1 1,-6 2 1-16,-3-2-1 0,-4 1 2 15,0-1 5-15,-9 5 3 32,-8-1-8-32,-4 3-1 0,-1-3-1 0,4-2-5 15,0-5-80 1,9-2-117-16,3-3-203 0</inkml:trace>
  <inkml:trace contextRef="#ctx0" brushRef="#br0" timeOffset="41401.368">9988 4780 211 0,'0'0'174'15,"0"0"-63"-15,0 0 8 16,0 0-38-16,0 0-32 16,0 0-18-16,0 0-6 15,77-52-9-15,-73 40-6 16,-4 3-1-1,0-2 2-15,0 3-9 0,-6 0-1 16,-10 0-1-16,-2 3-5 0,2 2-12 31,-1 3 10-31,-1 0 7 0,3 0 0 16,-4 14 8-16,4 4 8 0,-1 2 25 47,5 6 11-47,4-2 4 0,3 2-20 0,1-4-14 0,3-4-15 0,0-5-6 15,5-4 0-15,13-4-1 31,2-5-13-31,20 0-63 0,-6-12-78 0,-3-4-211 16</inkml:trace>
  <inkml:trace contextRef="#ctx0" brushRef="#br0" timeOffset="41604.3796">9988 4780 222 0,'150'-108'130'0,"-136"108"-20"15,3 0-38-15,6 0-39 16,-1-8-11-16,1 0-22 31,0-4-3-31,-2 4-100 0,-8 0-123 0</inkml:trace>
  <inkml:trace contextRef="#ctx0" brushRef="#br0" timeOffset="41905.3969">10189 4550 307 0,'0'0'171'0,"0"0"22"31,0 0-54-31,0 0-40 0,0 0-32 0,0 0-12 15,-31 116-2-15,27-88 4 32,-1 2-13-32,-2 0-9 0,1-4-6 0,4-2 0 15,-1-4-1 16,3-6-17-31,0-4-9 0,0-4-2 0,9-6 1 0,7 0 9 0,5 0-8 32,14-27-2-32,-4-3-109 0,-2-1-247 0</inkml:trace>
  <inkml:trace contextRef="#ctx0" brushRef="#br0" timeOffset="43820.5064">7478 5606 97 0,'0'0'179'16,"0"0"-35"-16,0 0 6 15,0 0-11-15,0 0-24 16,0 0-28-16,0 0-5 16,38-84-10-16,-20 72-24 0,1 0-9 31,4 4 0-31,4 0-7 0,2 6-4 0,2 2-17 15,2 0 1 1,5 4-5-16,-3 12-4 0,2 4-2 16,-4 2 8-1,-8 2-8-15,1 1 6 0,-8 2-5 16,-5 2 6-1,-3-1 1-15,-6 0 19 0,-4 0-2 16,0-2-9-16,0 1-4 31,-10-2-7-31,-3 0 3 0,-7-2-8 16,1 1 1-16,-6-2-1 0,-2-3 6 47,0-2-6-47,-2-3 5 0,-2-1-5 0,0-7 1 0,-5-5 5 0,1-1-6 0,-3 0 8 15,-3-10-8 1,-1-8 0-1,3-4 0-15,3-4 0 0,2 1-1 0,8-6 1 32,5 3-1-32,8 0 0 15,8 0-1-15,5 0-9 0,0-1-20 0,14-7-59 16,9 8-119-1,0 5-195-15</inkml:trace>
  <inkml:trace contextRef="#ctx0" brushRef="#br0" timeOffset="44322.535">7759 5613 35 0,'0'0'346'0,"0"0"-161"0,0 0-31 16,0 0-69-16,0 0-46 16,0 0-3-16,0 0-5 0,-67 64-4 15,47-46 12-15,-2-2-14 31,2 0-14-31,1-4 18 0,2-3-13 0,3 0-4 16,3-3-11-16,5-2 8 16,2 0-2-1,0-4 0-15,4 2-6 0,0-2-1 16,0 0-11-16,6 2 5 15,11 1 5 1,8-2 1-16,2 1 2 0,2 1 5 16,2-3 3-16,-2 0-8 15,0 0 8 1,-2 0-9-16,-4 0-1 0,0 0-36 15,0-5-47-15,-6-1-80 0,-5 0-209 32</inkml:trace>
  <inkml:trace contextRef="#ctx0" brushRef="#br0" timeOffset="44555.5484">7812 5642 260 0,'0'0'115'0,"0"0"24"15,0 0-37-15,0 0-35 0,0 0-20 31,0 0-21-31,0 0-14 0,-62 94-11 0,52-77 0 16,1 3-1 0,3-4-64-16,2-7-193 0</inkml:trace>
  <inkml:trace contextRef="#ctx0" brushRef="#br0" timeOffset="45973.6295">7763 5736 2 0,'0'0'258'0,"0"0"-102"16,0 0 5-16,0 0-50 16,0 0-36-16,0 0-28 0,0 0-16 15,-4 0-5 1,1 0-11-16,1 0-14 0,-2 6 1 15,2 0-2-15,-2 5 0 16,0-1 0-16,0 0-1 16,-1 2-51-16,1-2-134 31,2-4-323-31</inkml:trace>
  <inkml:trace contextRef="#ctx0" brushRef="#br0" timeOffset="47541.7192">8609 5559 191 0,'0'0'108'0,"0"0"45"32,0 0 34-32,0 0-55 0,0 0-76 0,0 0-39 15,0 0-17 1,8 0-117-16,-8 0-527 0</inkml:trace>
  <inkml:trace contextRef="#ctx0" brushRef="#br0" timeOffset="50748.9027">8463 5500 16 0,'0'0'131'0,"0"0"8"16,0 0-22-16,0 0-9 16,0 0 17-16,0 0-9 15,0 0-14-15,0 0-18 16,-14-16-10-16,14 16-13 15,-2 0-6-15,2 0-16 16,-2 20-10 0,-5 10 8-16,1 13 4 0,-3 4-11 15,2 4-4 1,-2-5-13-16,5-6-7 0,-1-6-5 15,3-8 0-15,0-5 0 32,2-4-1-32,-2-4 1 0,2-7-1 0,0-3-11 15,0-3-86 1,0 0-123-16,0-6-88 0,2-8-270 0</inkml:trace>
  <inkml:trace contextRef="#ctx0" brushRef="#br0" timeOffset="51327.9358">8452 5400 362 0,'0'0'186'16,"0"0"-59"0,0 0-6-16,0 0-34 0,0 0-9 15,0 0 16 1,0 0-16-16,62-14-17 0,-42 14-19 15,-2 0-3-15,-3 10-19 32,-1 4-4-32,-10 4-7 0,-1 0 5 0,-3 3 11 15,0 4-3 1,-17-1-4-16,-2 2-10 0,-4-2-7 15,1-4 0-15,3-2 6 32,0-5-5-32,4-7-1 0,3-5 1 15,4-1-2-15,1 0-1 0,3 0-12 31,1 0 2-31,3 0-7 0,0-1-9 0,3-2 12 0,12 1 2 16,3 2 12 0,1 0-5-1,4 0 5-15,0 0 1 0,-4 9 0 0,0 0 0 31,-3 3-1-31,-6 3 0 0,-3 1 1 16,-7 3 1-16,0 0 0 0,0 0 11 31,-2 2-5-31,-11-3-6 0,-3-2 1 0,-2-2 6 0,0 0-2 16,0-5-6 15,-1-3-37-31,-6-6-89 0,7 0-133 0,2 0-255 0</inkml:trace>
  <inkml:trace contextRef="#ctx0" brushRef="#br0" timeOffset="51842.9652">8617 5628 385 0,'0'0'134'16,"0"0"10"0,0 0-22-16,0 0-37 0,0 0-33 0,0 0-12 15,0 0 46 16,4 31-21-31,-2-11-32 0,0 1-16 0,0 0-7 0,0-3-9 16,-2-2 1 0,3-4-1-16,-3-1 0 15,2-5 0-15,1-4-1 0,1 1-1 16,1-3-22-1,1 0 3-15,5 0-11 0,3-4-6 16,-1-8-15 0,5-2 3-16,-3-3-2 0,3 0 22 15,-3-1 15-15,-3 2 8 31,-1 4 4-31,-5 1 2 0,0 7 0 0,-6 3 0 0,0 1 9 16,0 0 18 0,0 0 27-16,0 1-20 0,0 10-15 15,0 0-6-15,0 3-1 16,0-1-5-1,2-1-6-15,4-2-1 0,5-4 0 16,3-2-10 0,3-4-83-16,6 0-56 0,8-6-40 15,-6-8-85-15,-4-2 12 0</inkml:trace>
  <inkml:trace contextRef="#ctx0" brushRef="#br0" timeOffset="52439.9993">8995 5606 46 0,'0'0'169'0,"0"0"-13"0,0 0 1 0,0 0-27 16,0 0-7-1,0 0-38-15,0 0-46 0,-71-20-17 0,55 38-4 16,5 5 14-16,0 0 10 31,7 0-20-31,1-1-16 0,3-6-6 0,0-2 1 16,0-5-1-1,12-4 0-15,-2-3 0 0,4-2 3 16,-2 0-3-16,2 0-10 31,2-12-4-31,-3-4-14 0,-1-2-16 0,-3-6 10 16,-3 0 18-16,-2 0 14 15,-4-1-4 1,0 8 6-16,0 2 0 0,0 8 1 0,0 2 25 16,0 5 22-1,0 0 0-15,-4 0-17 0,-2 0-23 16,1 14-8-16,1 4 1 31,0 6 11-31,2 7-2 0,2-1 1 0,0 3-9 16,0 4-1-1,0-3 0-15,0 0 1 0,0-1-1 16,0-2 0-16,0-1 1 31,0-4-1-31,0-3-1 0,-6-5-14 0,2-3-22 16,-2-5-7-16,-3-2-5 31,-3-4 9-31,-1-4 7 0,-5 0 9 0,-1 0 9 15,-4-1-12 1,-2-13-23 0,3 0 3-16,4-3 31 0,5 3 14 0,4 2 1 15,7 0 35-15,2 2-9 31,0-2-12-31,6 0-1 0,10-2 23 0,7 0 21 0,3 0-8 16,1 1-9 15,4-2-25-31,-2 5-15 0,6-1-23 0,-6 4-219 0</inkml:trace>
  <inkml:trace contextRef="#ctx0" brushRef="#br0" timeOffset="53443.0568">9287 5450 222 0,'0'0'225'0,"0"0"-64"15,0 0-29-15,0 0-61 16,0 0-25-16,0 0-4 16,0 0 12-16,20-6 6 15,-6 6-9-15,-3 0 0 16,2 10 9-16,-2 2-16 15,-2 4-24 1,-3 0 10-16,-2 0-6 0,-4 0 5 16,0 1 0-1,0 0-3-15,-8 1-10 0,-7-2-8 0,-1 0-2 16,-1-2-5-1,1-3 0-15,3-2 0 0,1-3-1 16,3 0-1 0,3-3 0-16,1 1-1 0,1-3 1 15,4 2-5-15,0-1-3 16,0 0-2-16,0 2 3 15,0 2 7-15,0 0-10 32,0 1-72-32,2 6-82 0,3-3-148 15,-1-2-431-15</inkml:trace>
  <inkml:trace contextRef="#ctx0" brushRef="#br0" timeOffset="53637.0678">9283 5841 340 0,'0'0'240'0,"0"0"-74"0,0 0 39 0,0 0-68 16,0 0-73 0,0 0-52-16,0 0-12 15,4 1-83-15,-4 4-183 0,0-1-549 31</inkml:trace>
  <inkml:trace contextRef="#ctx0" brushRef="#br0" timeOffset="56056.2062">9900 5410 88 0,'0'0'355'0,"0"0"-167"15,0 0-5-15,0 0-66 0,0 0-59 16,0 0 5-1,0 0 8-15,-2 96-4 0,-3-49-22 16,3 0-15 0,-3 0-17-16,1-5-6 0,2-6-5 15,0-6-1-15,2-7 0 16,0-6 1-16,0-5-2 15,0-4 0-15,0-6-61 16,0-2-118 0,0-2-67-16,6-10-161 0</inkml:trace>
  <inkml:trace contextRef="#ctx0" brushRef="#br0" timeOffset="56327.2216">9965 5367 360 0,'0'0'125'15,"0"0"30"1,0 0-12-16,0 0-34 0,0 0-31 15,0 0-15-15,0 0-32 32,93 0-18-32,-84 0-13 0,0 0 0 0,-2 5-127 15,-7 15-95 1,0-3-91-16,0 0-97 0</inkml:trace>
  <inkml:trace contextRef="#ctx0" brushRef="#br0" timeOffset="56549.2343">9949 5526 2 0,'0'0'160'0,"0"0"-33"0,0 0-10 16,0 0 33-16,0 0-31 16,0 0-38-16,0 0-40 15,-9 6-5-15,22-6 3 16,5 0-18-1,5 0-12-15,-2 0-9 0,4 0-68 16,2 6-98-16,-7 0-116 31,-5 0-104-31</inkml:trace>
  <inkml:trace contextRef="#ctx0" brushRef="#br0" timeOffset="56745.2456">10102 5663 129 0,'0'0'157'0,"0"0"-1"15,0 0 20 1,0 0-41-16,0 0-39 0,0 0-23 16,0 0-34-16,-6 64-21 31,4-56-10-31,0-2-2 0,-1-2-6 0,1 2-44 15,0-4-112 1,-3 0-168-16,5-2-145 0</inkml:trace>
  <inkml:trace contextRef="#ctx0" brushRef="#br0" timeOffset="57607.2949">10102 5663 146 0,'69'-133'151'0,"-67"133"21"0,2 0-18 0,-2 0-8 15,0 12-27 1,0 6-37-16,-2 4-33 0,0 5-10 0,0 0-14 15,0 1-15 1,0-3-4 0,0-5-5-16,-4-7 2 0,2 0-2 0,-2-7 7 31,4-5-8-31,0-1 1 0,0 0 1 0,0 0-2 15,0 0-8-15,6-8-15 16,4-5 3 0,3-1-3-16,4 2-2 0,-5 2-2 15,2 4 2-15,-3 0 14 31,1 4-5-31,-6-1-13 0,2 2 1 0,2 1 1 0,-1-4 8 16,2 0 8 0,0-2 5-1,0-2 4-15,3-1-8 0,-4 0-7 16,2-4 7-16,-5 3 9 31,-1 3 0-31,-4-2 1 0,0 3 12 0,-2 6 41 16,0 0 20-16,0 0-23 0,-4 2-37 15,-5 14-12 1,1 7 8-16,0 1-2 0,2 2 0 15,4-4-6-15,2 0 0 32,0-5-1-32,0-6 0 0,2-3 0 0,6-4 0 0,2-2-1 15,-1-2-11 16,-1 0-11-31,4-4 0 0,-3-12-28 0,-1-2-37 0,2-5-29 16,-6-4-17 15,1-3 7-31,-1-5 9 0,-2 2 41 0,-2-2 50 0,0 6 20 16,2 4 7-1,-2 5 27-15,0 6 48 0,0 4 11 16,0 4 12-16,0 4 15 31,0 2-32-31,2 0-44 0,3 0-24 0,0 2 38 16,-1 14 47-16,1 6-4 31,-2 6-20-31,2 4-28 0,-5 2-17 0,0-2-5 16,0 1-13-16,2-5-10 31,1-6 1-31,4-6-2 0,8-4-101 0,1-6-142 0,-1-6-151 0</inkml:trace>
  <inkml:trace contextRef="#ctx0" brushRef="#br0" timeOffset="58200.3289">10711 5334 418 0,'0'0'110'0,"0"0"-40"0,0 0-16 15,0 0 19 1,0 0-5-16,0 0-4 0,0 0-8 16,40 12-7-16,-32-4-20 0,2 2-4 15,-6-1-6-15,-2 6-4 16,-2 1-6-16,0 0-2 15,0 2 2 1,0 0-2-16,-8-2-1 0,-4 0 1 16,1-1-6-16,0-4-1 15,2 1 1-15,0-2 0 16,3-4 0-16,1 0 0 15,3 0-1 1,2-1-2-16,0-3-5 0,0 5 6 0,0-1-2 16,0 1-3-1,0 3-82 1,7-3-121-16,-3 4-112 0</inkml:trace>
  <inkml:trace contextRef="#ctx0" brushRef="#br0" timeOffset="58769.3614">10702 5859 170 0,'0'0'260'0,"0"0"-48"0,0 0-49 0,0 0-62 15,0 0-54-15,0 0-16 0,0 0-5 16,0-10-13 0,0 10-7-16,0 0-5 0,0 0-1 15,0 0 0-15,0 0 0 16,0 0 1-16,0 0 0 15,0 0-1-15,2 0 1 16,-2 0 0 0,3 0-1-16,-1 0 1 0,2 0-1 15,-2 0-1-15,3 0 1 31,-3 0 0-31,0 0 0 0,-2 0 1 0,2 0-1 16,-2 0 0-16,0 0 7 16,0 0 5-16,0 0-12 0,0 0 0 15,-2 0-23 1,-5 0-44-16,1 0-160 31</inkml:trace>
  <inkml:trace contextRef="#ctx0" brushRef="#br0" timeOffset="62253.5607">6431 4081 580 0,'0'0'174'0,"0"0"7"16,0 0-22-16,0 0-42 0,0 0-23 15,0 0-20 1,-27-111-27-16,16 77-13 0,-6-4-5 15,-1-1-4-15,-7-4-7 16,0 6 5-16,1 10 3 16,1 4 5-16,5 11 4 15,3 7-3-15,2 5-16 16,-1 0-16-16,1 0-1 15,-5 11-6 1,2 12-3-16,0 4 2 0,1 7 0 16,2 11-1-1,2 7-6-15,0 4 1 0,7 2-1 16,1-3 1-1,3-7-1-15,0-12 6 16,13-11 1-16,6-6 2 0,2-9 4 0,2-6 1 31,-1-4 1-31,0 0 0 0,0-8 2 0,1-10 5 16,-1-7-6-16,-2-2-1 31,-4-6-20-31,-5 2-76 0,-7-8-129 16,-4 12-174-16,0 6-422 31</inkml:trace>
  <inkml:trace contextRef="#ctx0" brushRef="#br0" timeOffset="62554.5779">6175 4053 392 0,'0'0'202'0,"0"0"-29"0,0 0-17 0,0 0-38 16,0 0-58-1,0 0-60-15,0 0-2 0,2 17 1 16,17 4 1-16,8 1 1 16,0 2 19-1,2-4 6-15,-2-2-5 0,2-2-7 16,-4-3-4-16,1-2 2 15,-4-1-11 1,1-1 9-16,-5-7-9 0,-1 3-1 0,4-5-42 31,-6 0-115-31,-3 0-229 0</inkml:trace>
  <inkml:trace contextRef="#ctx0" brushRef="#br0" timeOffset="62928.5993">6678 3938 574 0,'0'0'185'0,"0"0"1"16,0 0-73-1,0 0-71-15,0 0-42 0,0 0-17 16,0 0-92-16,0 22-171 16</inkml:trace>
  <inkml:trace contextRef="#ctx0" brushRef="#br0" timeOffset="63093.6088">6676 4121 91 0,'0'0'185'0,"0"0"-21"0,0 0-4 16,0 0-49-16,0 0-64 15,0 0-34-15,0 0-13 16,44 70-156-16</inkml:trace>
  <inkml:trace contextRef="#ctx0" brushRef="#br0" timeOffset="326805.6922">13821 3240 352 0,'0'0'83'0,"0"0"11"0,0 0 30 0,132-90-36 16,-95 76-7-16,2 5-22 31,-6 9-18-31,-2 0-12 0,-6 17-5 0,-6 9 8 0,-7 11 1 15,-5 4-8 17,-7 7-8-32,0 7-4 0,-14-2-11 0,-8 2-2 0,-5-5-1 15,-4-7-7 16,0-6 6-31,-5-9 2 0,0-6 0 0,-6-4 7 0,0-8-6 16,-5-4 9 0,1-6 17-16,-2 0 20 15,4-16-21-15,3-12-13 0,6-6-7 31,10-6-6-31,9 2-1 0,16 2-47 0,5-4-102 16,18 10-145-16,2 4-359 0</inkml:trace>
  <inkml:trace contextRef="#ctx0" brushRef="#br0" timeOffset="327003.7036">13846 3320 367 0,'0'0'147'0,"0"0"3"0,0 0 26 0,-12 107-52 16,6-71-63 15,-1 2-41-31,3 10-20 0,1-8-45 0,2-12-228 0</inkml:trace>
  <inkml:trace contextRef="#ctx0" brushRef="#br0" timeOffset="328903.8122">14521 3698 173 0,'0'0'172'0,"0"0"-2"31,0 0-5-31,0 0-41 0,0 0-35 0,0 0-3 32,0 0 16-32,2-7-6 0,1 7-22 15,-3 0-22-15,0 0-17 0,0 0-17 31,0 0-9-31,0 0-9 0,0 0 0 0,0 11-6 16,0 7 6 0,0 5-2 15,-5 10 1-31,0 5 1 0,3 7-1 0,-3 0 1 0,1 4-2 0,2-4 2 0,2-2-1 15,0-6 1 1,0-6 1 0,0-5-1-16,0-7 0 0,0-2 0 0,0-3-1 31,0-7 1-31,0 2 0 0,0-7 0 0,0-1 0 15,-2-1 0-15,0 0 0 32,-3 0-62-32,1 0-264 0</inkml:trace>
  <inkml:trace contextRef="#ctx0" brushRef="#br0" timeOffset="330262.89">14331 4096 29 0,'0'0'206'0,"0"0"-57"0,0 0 15 15,0 0-29 1,0 0-23-16,0 0-1 0,0 0-2 16,-15 0-7-16,15 0-3 15,-2 0-14-15,2 0-17 16,-2 0-23-16,2 0-16 15,0 0-11 1,0 0-5-16,0 7-13 0,0 0 1 16,0 6 0-16,0 1-1 31,0 0 1-31,5-1-1 0,7 4 0 0,2-3 1 15,-3 2-1-15,2-2 1 32,-2 2-1-32,0-2 1 0,-1-2 0 0,-2 0 0 0,-1-5 0 15,-3 2-1 1,0-6 1-1,2 2-1-15,-2-1 1 0,-2-2 0 0,0 0-1 16,0-2 1 0,1 2 1-16,-1-2-2 0,-2 2 1 15,2-2 1-15,-2 0-1 16,0 0 0-16,2 0-1 0,-2 0 0 15,2 0-1-15,-1 0 0 16,3 0 0 15,-4 0 0-31,3 0 0 0,-3 0-1 0,0 0 1 0,2 0 0 16,0 0 0-16,2-6 0 31,3-2-1-31,4-4-5 0,3-2 5 0,-2 0 0 16,5-5-4-16,0 4-7 31,-2-3 6-31,1 0 4 15,0 2-4-15,-3-2 5 0,1 2-6 0,-3-2-3 32,-1-2-6-32,2 1 1 0,-1 1-1 0,1 5-15 15,-6 2-26-15,-6 11-41 31,0 0-84-31,0 0-175 0</inkml:trace>
  <inkml:trace contextRef="#ctx0" brushRef="#br0" timeOffset="331424.9564">14231 4646 170 0,'0'0'202'0,"0"0"-7"15,0 0-33-15,0 0-42 32,0 0-15-32,0 0-31 0,0 0-38 0,-27-80-10 15,27 64-1-15,0 0-4 16,8-1-3-16,5-1-8 15,5 1 1-15,1-4-1 0,6 3-4 32,4 1 0-32,4 0-3 0,3 1 7 0,7 2 2 15,3 2 1 1,6 4-3-1,0 2 4-15,0 6 2 0,-3 0-7 0,-5 2 1 32,-6 16 12-32,-4 4 5 0,-6 4 5 0,-5 1-6 15,-5 3-2-15,-7-1 3 16,-5 6-5-1,-6-1-10-15,0 4 4 0,-2 2-5 0,-15-2-2 16,-3 0-3 15,-5-4 0-31,-2-1-4 0,-4-7 4 0,-2-2-5 0,-3-4 1 31,-2-5-1-31,-4-2 8 16,2-7-8-16,0-6-1 0,2 0 0 0,0-3 0 31,2-14-1-31,5-5-15 0,4-5 1 0,5-2 14 16,6-2-14-16,6 3 1 31,3 1-4-31,2 2-21 0,3-8-58 0,-1 2-84 16,3 3-179-16</inkml:trace>
  <inkml:trace contextRef="#ctx0" brushRef="#br0" timeOffset="332053.9924">14472 4552 38 0,'0'0'130'0,"0"0"-51"31,0 0 15-31,0 0 11 0,0 0 13 0,0 0 15 15,0 0-36 1,4-2-37-16,-4 18 18 0,2 4-13 16,-2 8-24-1,0 2-15 1,0 2-4-16,0 1-1 0,2-4-8 0,1-3-4 15,-3-6 3-15,0-1-2 16,2-6 0-16,-2-2 4 0,0-4-1 16,0-3-1-1,0-1-11 1,0-3-1-16,0 0-42 0,0-3-228 15,0-11-619-15</inkml:trace>
  <inkml:trace contextRef="#ctx0" brushRef="#br0" timeOffset="333216.0588">14574 4959 71 0,'0'0'131'0,"0"0"-7"16,0 0 3-1,0 0 19-15,0 0-23 0,0 0-12 16,0 0-4-1,-2-20-6-15,0 20-32 0,2 0-27 16,-3 0-19-16,1 15-7 31,0 6-10-31,0 2 4 0,-1 8 2 0,2-1-2 0,-1 0 4 16,2 0-1-1,0-2 3-15,0-2-1 0,0-6 5 16,0-4 0 15,0-3 1-31,0-4 0 0,0-2 4 0,0-2-5 0,0 0-8 16,0-4 0-1,0 3-11-15,-3 0 1 16,3 0 0-16,-2 1-2 0,2-1-7 16,0-1-44-1,0-3-98 1,0 0-184-16,-3-6-570 0</inkml:trace>
  <inkml:trace contextRef="#ctx0" brushRef="#br0" timeOffset="334141.1117">14380 5198 212 0,'0'0'134'0,"0"0"-12"0,0 0-11 0,0 0-3 0,0 0-6 15,0 0-3 1,0 0 3-16,7-3-11 0,-5 3-39 15,2 0-31 1,6 12 19-16,-1 9-2 0,1 4-14 16,4 6 1-16,-3-1-5 31,1-2-5-31,1-3-8 0,-2-2 3 0,-2-7-3 15,0-5 2 1,-3-2-7-16,-1-3 8 0,-1-2-4 16,-1-4-4-16,-1 0-1 15,0 0 8-15,3 0 3 16,-1-4 2-16,2-8-2 0,1-4-11 31,3-2 0-31,-2-2-1 0,3 0 1 0,1-3 0 16,3 2-1-1,1-2 0-15,-1 4 1 0,1-2-1 16,-3 4 0-16,1 1 1 31,-3 3-1-31,-3 1-1 16,-1 7 1-16,-2 1 0 0,-3 4-48 0,-2 0-84 31,0 0-137-31,-2 6-414 0</inkml:trace>
  <inkml:trace contextRef="#ctx0" brushRef="#br0" timeOffset="336542.2491">14327 5707 168 0,'0'0'190'16,"0"0"2"-16,0 0-28 15,0 0-32 1,0 0-30-16,0 0-18 0,0 0-7 31,-24-48-28-31,24 37-14 0,0-2 4 0,2-4-4 16,9 2 5-1,2 0-4-15,5 0-14 0,7 2-2 16,2 1-8-16,4 2 1 16,4 4 0-1,3 4-6-15,2 0-1 0,1 2-5 31,-2 0 0-31,-1 0-1 0,-2 10 1 0,-5 6 0 0,-4 7-1 16,-5 0 1 15,-4 8 1-31,-5-2-1 0,-4 2 0 0,-3-4 1 0,-2 2-1 16,-4-3 7 15,0-2-6-31,0 0-1 0,0-3 1 0,-6 0 4 0,-5 0-5 16,-1-2 6-1,-7 0-6 1,-1-2 5-16,-2-1-5 0,-5 2-1 0,-2-2 1 15,-2 1-1 1,-4 0 0 0,1-1-22-16,0-1 5 0,3-5 1 0,3-2 3 15,1-2 3 1,0-6-2-16,-2 0-1 0,2 0 6 15,-2 0-6-15,-3-17 0 32,2-2-6-32,-1-7-7 0,2-5 8 0,2-1-5 15,7-4 3 1,4 4 5-16,8 0 2 0,3 7 3 0,5 0-4 15,0 0-31-15,0 4-117 32,11 3-108-32</inkml:trace>
  <inkml:trace contextRef="#ctx0" brushRef="#br0" timeOffset="337505.3042">14432 5715 104 0,'0'0'206'0,"0"0"-50"0,0 0-7 16,0 0-34-1,0 0-47-15,0 0-4 0,0 0-12 16,33-11-6-16,-20 11 7 31,1 0-2-31,1 0-16 0,1 0-8 0,-1 9-7 16,-1 0-2-16,-3 4-5 31,-2-1 1-31,-3 0-4 0,-3 0 2 0,-3 1-3 0,0 0 5 31,0 3-1-31,-14 0-3 0,-6 0-2 0,-1 0-8 16,-2-2 0-16,0-3-5 15,4 0-8-15,-1-5 0 16,7 0 1-16,1-4 11 15,5 0 0 1,3-2 1 0,2 3-1-16,2-3 0 0,0 0-9 0,0 0 1 31,0 0 2-31,4 0 6 0,7 0 0 0,5 0 1 15,0-5 0 1,6 1 1-16,-2-2 0 0,0 2 7 16,-2 0 0-16,-1 2-7 15,1-3 2-15,-5 4-2 0,6 1-1 16,-6 0-81-16,-4-1-281 31</inkml:trace>
  <inkml:trace contextRef="#ctx0" brushRef="#br0" timeOffset="338288.349">14538 6092 98 0,'0'0'94'0,"0"0"11"0,0 0-5 31,0 0 2-31,0 0 4 0,0 0 3 0,0 0-16 16,3-8-8-1,-1 8-6-15,-2-2-3 0,0 2-11 16,0 0-18-16,0 0-15 31,0 0-7-31,0 6 5 0,0 6-2 0,2 4-14 16,-2 4-5-1,2 4-8-15,1 4 7 0,-3 1-7 16,2 4-1-16,1 1 1 31,-1-2 6-31,-1 0-7 0,-1-3 1 0,3-6-1 0,-3-1 1 31,0-5 0-31,0-3-1 0,0-6 1 0,0-4 0 16,0-2 1-16,0-2-1 31,0 0-1-31,0 0-79 0,0 0-226 0</inkml:trace>
  <inkml:trace contextRef="#ctx0" brushRef="#br0" timeOffset="339279.4057">14436 6347 209 0,'0'0'150'15,"0"0"-18"-15,0 0-18 16,0 0-19 0,0 0-45-16,0 0-24 15,0 0-4-15,-8 6-2 16,8-3-5-16,0 5 12 0,0 2 14 15,0 7 18-15,4 2 6 16,5 3-17-16,-1 5-14 16,4-2-16-16,1-4-5 0,-2-1-3 31,1-3-9-31,-2-2 5 0,2-5-5 0,-3-4 1 15,-1 0-1 1,-1-4 1-16,0 1-1 0,-2-2 7 16,-2-1-6-16,2 1-1 31,-1-1 0-31,-1 0 5 0,-1 0 3 0,0 0-2 15,0 0 2-15,3-7-8 32,0-3 0-32,-1-2 1 0,3-3-1 0,-1 1 0 15,4-3 1 1,0-2-2-16,2-1-2 0,3 2 2 15,-2 0 0-15,1 3-6 32,-3 3-12-32,-5 1-18 0,-1 5-14 0,-3 3-27 15,-2 3-26-15,0 0-105 0,0 0-389 16</inkml:trace>
  <inkml:trace contextRef="#ctx0" brushRef="#br0" timeOffset="340560.479">14338 6846 33 0,'0'0'129'0,"0"0"5"0,0 0-1 16,0 0-15-16,0 0-1 15,0 0-6-15,0 0-20 0,-4-73-23 16,13 63-12-16,6 3 18 31,3 3 1-31,5 1-14 0,0 3-10 0,5 0-14 16,2 0-6-1,-1 7-10-15,3 3-6 0,-3-1-5 16,-2 1-3-16,-1 1-6 31,-1-1-1-31,0 0 1 0,-7 2 0 0,4 2 0 31,-7 0 0-31,-4 3 1 0,-4 6 6 0,-3-2-2 16,-4 8 3-16,0-1-3 31,0 4-5-31,-13-2 7 0,-1 2-7 0,1-3-1 0,-3-2 0 16,1-1-1-1,-3-1 1-15,1-6-1 16,-4 0 1-16,1-3-1 0,-2-4-15 31,-1-2 4-31,-1-3-12 0,-1-2-7 0,-1-5-6 16,0 0-1 15,-1 0-29-31,-2 0 8 0,-2 0 0 0,2-12-8 0,-3-6 6 16,1-2 15-1,2-7 7 1,2 0 18-16,5-1 8 0,5 1 11 0,5 3 2 31,5 3 0-31,5 0 12 16,2 3 14-16,0-3-8 0,0-2-3 0,9-3-2 31,4-1 11-31,3 0 4 0,0 0-11 0,-3 5-10 15,3 7-7-15,1 2-11 0,-3 10-123 32,-1 0-379-32</inkml:trace>
  <inkml:trace contextRef="#ctx0" brushRef="#br0" timeOffset="341523.534">14424 6873 225 0,'0'0'127'16,"0"0"26"-16,0 0-16 16,0 0-42-16,0 0-14 15,0 0-1-15,0 0-24 0,56-31-23 31,-42 31 5-31,-1 0-12 0,1 0-3 0,-1 10 3 16,-4 4-7 0,-2 0-2-16,-2 2 1 0,-5-1 0 15,0 2 3 1,0-3-5-1,0-2-3-15,-8 0-3 0,-5 0-9 0,0-4 5 16,-3-2-6-16,-1-1-19 31,1-3-12-31,-2-2-5 0,0 0-17 0,2 0-5 16,3 0 29-1,3-5 17-15,0 3 11 0,6 2-1 16,1 0 1-16,1-2-1 16,2 2 1-1,0 0-10-15,0-2 4 0,0 0 6 0,5 0 0 16,9-2 0-1,1 4 0-15,3 0 0 0,1 0 1 16,2 0 0-16,1 0 0 31,-2 0 1-31,-2 4 0 0,-3 2 0 0,-2 1 0 16,-4-4-1-16,-2 3 1 15,-3-2 0-15,-1 4 0 16,-3 0 1-16,0 2 5 0,0 3-6 31,-9-2 5-31,-5 3-5 0,1 0 1 16,-2-2-1 15,-1-2 0-31,1-2 0 0,-4-2 1 0,4-3-2 0,-7-3-40 0,3 0-132 16,4-3-200 15</inkml:trace>
  <inkml:trace contextRef="#ctx0" brushRef="#br0" timeOffset="351733.1179">14523 7332 166 0,'0'0'183'0,"0"0"-53"0,0 0-43 16,0 0-37-1,0 0-9-15,0 0-23 0,-2-15-16 16,0 15-1-16,2 0 0 15,0 0-1 1,0 0-1-16,0 0 0 0,0 0 0 16,-3 0-12-1,3 0 12-15,0 0-8 0,0 0 8 0,0 0 1 16,0 0 0-1,0 0-1-15,0 0 1 0,0 0 1 16,0 0-1 0,0 0-1-1,0 0 1-15,0 0-40 0,-4 7-123 0</inkml:trace>
  <inkml:trace contextRef="#ctx0" brushRef="#br0" timeOffset="353226.2034">14543 7286 54 0,'0'0'116'0,"0"0"-10"16,0 0 13-16,0 0 4 15,0 0-25-15,0 0-18 0,0 0-23 16,0 0-18-1,0 0-14 1,0 0-6-16,0 0 4 0,0 0-6 0,0 0-1 16,0 0-2-1,0 0 2-15,0 0 6 0,0 0-8 16,0 9-2-16,0 5 5 15,0 2 2-15,0 1 0 16,0 4-13-16,0 1-5 31,0 0 6-31,0 0-7 0,0 2 9 0,0 1 3 16,0 0 12-16,0 0-11 31,0-3-3-31,0-3-9 0,0-2 1 0,0-6-1 0,0-1 6 16,0 1-5-1,0-3-1 1,0-2 7-16,0 0-6 0,0-2-1 15,0 0 0 1,0 0 0-16,0-2 0 0,0 0-1 0,0 0 0 16,0-1 0-16,0-1 1 46,2 3-1-46,-2-3 0 0,0 0 1 0,0 1-1 0,0-1 0 0,0 0 1 16,0 0 8-16,0 0-2 16,0 0-7-16,0 0-13 15,0 0-196-15,0 0-562 0</inkml:trace>
  <inkml:trace contextRef="#ctx0" brushRef="#br0" timeOffset="356181.3724">14372 7507 90 0,'0'0'92'16,"0"0"31"-16,0 0 45 15,0 0-38 1,0 0-19-16,0 0-36 0,0 0-24 16,0 0-11-1,0 0 2-15,0 0-4 0,0 0-12 16,0 0-2-16,0 0 7 15,0 0 5-15,0 0-6 16,0 0-8-16,0 6 0 16,0 3 14-16,8 2-13 0,-1 3-1 15,3 2-5 1,-2 0-8-1,1 1-8-15,-1-3 7 0,4 0-1 0,-3-2-6 16,-3 1 8 0,4-5-3-16,-4 3 1 0,1-1-6 15,-1-4 1-15,1 2-1 31,0-1 0-31,2-2 0 0,-3-2-1 0,-1 1 1 16,-1 1-1 0,1-3 1-1,-3 0 0-15,1-2 0 0,-3 0 0 0,2 0 0 16,-2 0 6-1,0 0-5-15,0 0 4 0,0 0 1 0,0 0-1 16,2 0 2 0,2 0 0-1,3-13-6-15,-1 0-2 0,4-5 0 16,0-1 0-1,4-2 1-15,2 1-1 0,2 1 0 16,-3 1-22-16,3 6-51 0,-3 1-51 16,-1 2-76-1,-3 1-93-15,-8 4-310 0</inkml:trace>
  <inkml:trace contextRef="#ctx0" brushRef="#br0" timeOffset="357909.4713">14283 7863 9 0,'0'0'104'0,"0"0"-34"0,0 0 17 0,0 0 30 16,0 0 21 0,0 0-31-16,0 0-17 0,-19-29-8 15,19 23-27-15,0-2-15 31,0-1 9-31,0 2-7 0,0 0-4 0,8 0-12 16,0 1-7 0,1 2-6-16,2-2-3 0,1 2 1 15,1-2-5-15,0-1 4 16,5 0 18-16,-2 1-9 15,3-2-8-15,-1 4-9 16,1 0 0 0,-2 4 4-16,-3 0-6 0,1 0 0 0,-1 0 1 15,-1 8 9 16,2 3-3-31,-1-2 2 0,-1-1-8 0,-1-2 5 0,0-2-4 16,-1 2 4 15,1-2-5-31,1 0 1 0,-1 2 6 0,1 0 0 0,1 2-7 16,-4 2 6-16,3 0-6 31,-1 3 5-31,-3-4-4 0,-1 4-2 0,2-4 1 0,-1 1 1 16,-3 1-2 15,1-4 1-31,-1 1 0 0,1 1 0 0,-3-1-1 0,3-1 1 15,-2 5-1 17,-3 1 1-32,2 2 1 0,1 1-1 0,-2 1 0 0,1-1 1 15,-2-1 0 16,0 2-1-31,0-3 0 0,-2-2 0 0,2 2 0 0,-2-4-1 16,0 2 0-16,3-1 0 31,-3 2 0-31,0-1 0 0,0 0 1 0,0 1-1 16,0 2 0-16,0-1 0 31,0 0 1-31,0-2 0 0,-5 2 0 0,1-2 0 0,-2 0-1 16,-2 1 1 15,2 1 1-31,-1 0-1 0,1-2 0 0,-1 2 0 0,-2-3-1 15,2 2 1 17,-2-1 0-32,-2-4 0 0,2 2-1 0,-2-4 1 0,0 2-1 15,-2-2-1 1,0 0 0-16,-1 0 1 0,-4-2-1 15,0 0 0-15,0 0 0 32,-1-4 1-17,-4 0 0-15,0 0-1 0,-1 0 0 0,0 0-12 0,-1-8-8 31,3-5 5-31,-1 1-12 0,4 1 9 0,1-1 1 0,5 0 6 16,-1 2 12 15,3-4-2-31,0 0-4 0,-3-2 5 0,3-3 0 0,0 0 0 16,0-4-2 15,2 3 3-31,3 0-1 0,-2 2 1 0,6 1 0 0,0 4 0 16,2-1 0-1,0 0 0-15,0-3 0 0,2-2 1 16,8-1 1-16,1-4-1 15,-3 1 5 1,-1 2 2-16,0 3-6 0,-5 1-1 16,3 6 0-16,1-1-1 31,5 2-15-31,20-11-94 0,-4 3-97 0,2 0-181 0</inkml:trace>
  <inkml:trace contextRef="#ctx0" brushRef="#br0" timeOffset="358886.5271">14528 7903 91 0,'0'0'227'16,"0"0"-36"-16,0 0 4 0,0 0-26 15,0 0-32-15,0 0-43 32,0 0-30-32,-2-6-23 0,-10 17-28 0,1 6-12 15,-2 2 6 1,-3 4-5-16,3 1-1 0,-1 0 1 15,3-1-1 1,-1 2-1-16,4-6 1 0,1 0-1 16,1-2 1-16,2-4-1 0,-2-1 0 31,2-2 1-31,0-2-1 0,2-4 0 0,-1 0 0 15,3-1 0 1,0-3-1 0,0 2 1-16,0-2-1 0,0 0 0 0,0 0 1 31,0 0 0-31,0 0 0 0,0 0 0 0,0 0-1 15,0 0 1 1,0 0 0-16,0 0 0 0,0 0 0 0,7 0 0 16,-1 0 0-16,6 0 0 31,1-2 0-31,3-1 0 0,0 2 0 0,6 1 0 15,-4 0-1 1,1 0 1-16,2 0-1 0,-4 0 0 16,1 0 1-16,-2 0-1 31,-3 1 1-31,-2 2 0 0,1-1-1 0,-1-2 1 15,-1 1 0 1,2-1 0-16,-3 0 0 0,0 0 1 16,0 0-1-16,-2 0-10 31,-1 0-51-31,1 0-67 0,-3-6-112 0,1 0-292 0</inkml:trace>
  <inkml:trace contextRef="#ctx0" brushRef="#br0" timeOffset="359486.5615">14603 8019 59 0,'0'0'199'0,"0"0"-23"15,0 0-5-15,0 0-20 32,0 0-45-32,0 0-30 0,0 0-22 0,0-4-23 0,0 4-16 31,0 10-6-31,0 10 5 0,0 4 3 0,0 6-4 15,0 2-1 1,0 0-6-16,-4-2-5 0,-1-1 0 16,3-8 1-16,-2-1-2 15,4-4 1-15,0-3 0 31,0-4-1-31,0 0 0 0,0-3 2 0,0-3-2 16,0 0 1 0,0-1-1-16,0-2 0 0,0 0-11 15,0 0-96-15,0 0-155 16,-2 0-455-16</inkml:trace>
  <inkml:trace contextRef="#ctx0" brushRef="#br0" timeOffset="363678.8013">14555 8510 91 0,'0'0'68'0,"0"0"-26"16,0 0-16-16,0 0 5 15,0 0 3-15,0 0 10 0,0 0 24 31,12-34 16-31,-9 30 15 0,-3 0 8 16,0 2-4-16,0-1-11 16,0 3-8-16,0-1-22 0,0 1-11 15,0 0-14-15,0-2-9 31,0 2-20-31,0-3-7 0,0 3 0 0,0 0 0 16,0 0-1 0,0 0 1-16,0 0 0 0,0 0 0 15,0 0 8-15,0 0-8 0,0 0-1 31,0 6 0-31,0 9 6 0,0 6-5 0,0 0 2 16,0 6 4 0,0 2-6-16,0 3 0 15,0 3 0-15,0 0 0 16,0 2 0-1,0-1 1-15,2-2-1 0,0-4 0 16,0-4 0-16,0-6 0 0,1-5 0 31,-3-6-1-31,0-3 1 0,0-2 5 0,0-4 1 16,0 0 0-16,0 0 5 15,0 0-4-15,0 0-8 16,0-8-58-16,0-3-220 0</inkml:trace>
  <inkml:trace contextRef="#ctx0" brushRef="#br0" timeOffset="364807.8657">14428 8787 358 0,'0'0'224'0,"0"0"-18"0,0 0-22 16,0 0-51-16,0 0-45 31,0 0-44-31,0 0-23 0,-10-6-8 0,10 6-1 16,6 10 26-16,4 6-2 15,1 3-7 1,1 2-7-16,-2 0-5 0,-1-2-5 16,-2-3-11 15,0-1 0-31,0-7 1 0,-3-2 0 0,0-1-2 0,-2-1 1 15,-2-4 0 1,2 0 1-16,-2 0 7 0,3 0 1 16,-1 0 0-16,3-9-4 15,2-4-5-15,-1-3-1 0,3-2 1 16,2-2-1-1,0 0 1 1,2 0-1-16,1 0-1 0,1 3 1 0,-1 3-9 16,-1 1-8-1,-1 5-28-15,-4 4-32 0,1 4-10 16,-5 0-11-16,-4 0-50 31,0 0-83-31,0 0-304 0</inkml:trace>
  <inkml:trace contextRef="#ctx0" brushRef="#br0" timeOffset="366029.9357">14351 9101 110 0,'0'0'255'15,"0"0"-50"1,0 0-32-16,0 0-27 0,0 0-23 16,0 0-25-16,0 0-20 31,-6-38-20-31,6 28-3 0,9 0-14 0,2 2-8 15,2 2 6 1,6 5-10-16,0-2-11 0,3 3 2 0,7 0-7 16,1 0-1-16,-1 4-2 31,0 5-1-31,-3 0-8 0,-2 1 0 0,-1 1 0 15,-3 0 0 17,-3 3 6-32,2 3-6 0,-4 1 0 0,-1 4 5 0,-4-3-5 15,-1 6-1-15,1-1 1 31,-6 1 1-31,0-2-1 0,-4 4 6 0,0-6-5 16,0 3-1-16,0-2 5 31,0 0-4-31,-4 2-2 0,-7 1-3 0,-3-2-13 0,1-1-3 16,-1 3 3 15,1-2-1-31,0-3-2 0,0 1 0 0,2-1 6 0,-5-2-2 16,1-2-1-1,-4-3-4-15,-3 0-5 0,0-1-2 16,-2-4-4-16,-3-2 13 31,0-3 9-31,-4-3-14 0,-5 0 0 0,-2 0-6 16,-2-6-21-16,0-9-2 15,0-3 29 1,7-2 9-16,6-2 12 0,6 0 1 15,6 0-1 1,8-2 1-16,3 0 0 0,4-1 1 16,0-1 1-16,0 2-1 0,0-2 0 31,0 4 1-31,2-2 1 0,7 2-2 0,-2 2 0 15,4-2 0 17,-3 4-19-32,4 0-19 0,-3 7-24 0,1 0-14 0,-2 5-38 15,3 0-54 16,-5 2-55-31,-2 0-86 0</inkml:trace>
  <inkml:trace contextRef="#ctx0" brushRef="#br0" timeOffset="366593.968">14543 9182 442 0,'0'0'211'0,"0"0"-16"16,0 0-45 0,0 0-53-16,0 0-38 0,0 0-27 0,0 0-18 15,-15 48-5 1,13-29-7-16,-1-2 5 0,3-1-1 15,0 1-6-15,0 0 1 32,0-3-1-32,0-1 0 0,0-2 0 0,3-2 0 15,5-2 0 1,1 1 0-16,3-1-1 0,0-2 1 15,2-1 0-15,2 1 1 16,-3-1-1-16,0-3 0 16,-1 1 0-16,1 0 0 15,-6 0 0-15,-1 1 2 0,-2-3-1 16,-4 1-1-1,0-1 1 1,0 0 6-16,0 0 3 0,0 0 2 0,0 0-11 16,-8 3 0-1,-5-2 0-15,-1 2 0 0,-1-2-1 16,-3 2 0-16,-3-3 0 31,-10 0-73-31,5-3-131 0,1-9-204 0</inkml:trace>
  <inkml:trace contextRef="#ctx0" brushRef="#br0" timeOffset="366950.9884">14516 9224 130 0,'0'0'196'15,"0"0"-79"1,0 0 50-16,0 0-21 0,0 0-19 16,0 0-17-16,0 0-13 15,89-20-36-15,-73 20-6 0,-3 0-34 16,1 0-10-16,-3 0-10 31,-2 0 1-31,0 0-2 0,0 0-45 16,-4 0-133-16,-2 3-147 15,0 2-368-15</inkml:trace>
  <inkml:trace contextRef="#ctx0" brushRef="#br0" timeOffset="367827.0385">14581 9653 93 0,'0'0'288'0,"0"0"-56"15,0 0-80-15,0 0-60 16,0 0-14-16,0 0-27 0,0 0 1 31,-29 44-7-31,29-36-9 0,0 0-13 0,0 3-3 16,0 0-2-1,0 3-4-15,0 5-2 0,0 2-5 16,-2 3-6-16,-1 6 5 31,-1 1-5-31,-1 1 0 0,1 0 6 0,-2-2-6 16,1-4-1 15,1 0 0-31,1-6 0 0,1-4 0 0,2-4 0 0,0-2 0 15,0-1 0 1,0-3 0-16,0 0 0 0,0-1 0 16,0 1 0-16,0 1 0 0,0 0 0 15,0 1 0 1,0-2 1 0,0 0-1-16,0-1 0 0,0-4 0 0,0 2-9 31,0-3 0-31,0 0-14 0,-7 0-52 0,-1-3-187 15,-3-4-286-15</inkml:trace>
  <inkml:trace contextRef="#ctx0" brushRef="#br0" timeOffset="368302.0657">14407 10018 322 0,'0'0'128'0,"0"0"-57"15,0 0-12-15,0 0 22 0,0 0-18 31,0 0-6-31,0 0 15 0,38 42-20 0,-26-22-6 16,-2 1 0 0,-1 4-11-16,0-2-12 0,0-1-11 15,-2-6-6-15,-1-3-5 31,-1-2-1-31,-1-7 1 0,-1-2 2 0,-1-2 10 16,0 0 10-16,1 0 26 16,3-2 9-1,0-13-30-15,3-3-18 0,2-2-4 16,1 1-6-1,-1-4 0-15,5-9-60 0,-6 6-112 16,2 4-231-16</inkml:trace>
  <inkml:trace contextRef="#ctx0" brushRef="#br0" timeOffset="369603.14">14265 10451 117 0,'0'0'182'16,"0"0"13"-16,0 0-41 16,0 0-13-1,0 0-45-15,0 0-8 0,0 0-7 0,-18-39-22 16,18 30-21-1,4 3-11-15,9-2-12 0,8 1 2 16,3 4 6 0,5-1 0-1,5 0-2-15,3-2 18 0,3 2-9 0,3-2-11 16,-1 0-9-1,-2 2 0-15,-1 4-8 0,-6 0-1 16,-4 0 1-16,-5 0-1 31,0 10 5-31,-4 4-4 0,-2 4 4 0,0 2-4 16,-5-1-1 15,-1 6 9-31,-3-2-8 0,-3 2-1 0,-2 0 6 0,-4 1-6 16,0 2 0-1,0 0 8-15,0-2-8 16,-6 1 0-16,-5 0 1 0,-3-1-1 0,1-2 0 31,-2 0-1-31,-3 0-1 0,-2-2-11 16,0-2-2-16,0 0-1 31,-3-2-2-31,2-4 2 0,0-2 2 0,-3-2-7 0,-1-4 8 15,-2-2-1-15,1-2-7 32,-5-2-18-32,-3 0 12 0,-2 0-1 0,-2-12 2 15,3-4 4-15,-1-4 12 31,7-1 8-31,5-2 1 0,5 2 0 0,9 0 0 0,3-4 0 16,3 4 0 15,4-5 0-31,0-2 1 0,0 1-1 0,0 2 1 0,9 2-1 47,-1 2-75-47,10-4-61 0,-4 5-121 0,-1 4-416 0</inkml:trace>
  <inkml:trace contextRef="#ctx0" brushRef="#br0" timeOffset="370424.1871">14521 10435 84 0,'0'0'148'0,"0"0"-21"16,0 0-8-16,0 0-21 15,0 0-29-15,0 0 5 16,0 0-11-16,0 0-15 15,-2 0-8 1,-3 0 5-16,-2 8-2 0,3 2-6 16,-5 5 7-16,3-2 0 31,-4 3-12-31,4 2 5 0,1 2-11 0,1 1-10 0,0-2-7 15,4 2-8 1,0 1 0-16,0-3 0 0,0 3-1 16,0 3 1-16,0-3-1 31,0-2 1-31,8-2-1 0,3-5 0 15,3 0 0-15,-1-7 0 0,1-2 0 32,1-4 0-32,1 0 7 0,-1 0-1 0,1-8-5 15,2-7 9-15,-4 1-10 31,1-1-8-31,-5 0-14 0,-2 3 8 0,-2 3-6 16,-1 3 11-16,-5 0 8 31,0 0 1-31,0 1 0 0,0 2 0 0,0-1 0 0,-9-1 0 16,-4 1 0-1,4 1-12-15,-2 3-8 0,-1 0-7 16,3 0-27-16,-1 0-25 31,-4 0-56-31,2 0-122 0,1 0-125 16</inkml:trace>
  <inkml:trace contextRef="#ctx0" brushRef="#br0" timeOffset="371900.2715">14501 10975 116 0,'0'0'197'0,"0"0"4"16,0 0-8-16,0 0-60 15,0 0-3-15,0 0-22 16,0 0-12-16,0-22-19 0,0 22-15 15,0 0-19 1,0 0-24 0,0 4-6-16,0 14 3 0,0 1-1 0,2 8-8 15,0 0-4 1,2 1 3-16,-1 5-5 0,1-3 1 15,-1 0-1-15,1-2 6 32,-1-3-6-32,-1 0 0 0,-2-4 1 0,0-6-1 15,0-1 6 1,0-4-1-16,0-3-5 0,0-3 1 15,0-3-1-15,0 1 9 16,0 0-10 15,0-2-77-31,-7-4-224 0,0-9-716 0</inkml:trace>
  <inkml:trace contextRef="#ctx0" brushRef="#br0" timeOffset="372726.3186">14403 11225 168 0,'0'0'233'0,"0"0"-28"16,0 0-29 0,0 0-70-16,0 0-53 0,0 0-30 15,0 0-10-15,0 0 39 16,4 1 13-16,3 10-13 0,1 3-2 15,4 3 3 1,-1 0-14 0,1 4-1-16,-2 1-13 0,1-3-2 0,1-1-9 15,-3-1-1-15,-1-7-7 31,-1-2-5-31,-2-5 0 0,-1-3 9 0,1 0 0 16,-1 0 9 0,2 0 7-16,1-3-7 0,0-10-13 15,4-1-5-15,-2-2-1 31,5 1 1-31,-1-6 0 0,3 1-1 0,1-2 1 16,1 0 1 0,0 0-1-16,-2 2-1 0,-1 4 0 15,-4 6 0-15,-4 2 0 31,-5 3 0-31,-2 5-23 0,0 0-73 0,0 0-141 0,-4 0-442 0</inkml:trace>
  <inkml:trace contextRef="#ctx0" brushRef="#br0" timeOffset="374118.3984">14317 11639 88 0,'0'0'136'0,"0"0"-31"0,0 0-20 0,0 0-1 16,0 0-16-1,0 0-12-15,0 0-1 0,5-33 11 0,7 24 1 16,-1 1 2-16,2-3-3 31,1 1-16-31,1 0 7 0,1-1 6 0,1 1-14 16,1-3-3-1,1 1-11-15,0 1 10 0,4 4-2 16,-1 2-7-16,0 2-15 31,0 3-8-15,1 0-3-16,-1 0-1 0,-2 0-1 0,-2 0-6 0,-1 4 7 31,2 0 1-31,-4-2 1 0,1-1-2 0,-1 2 0 15,1-2-8-15,-1 4 5 32,1-1-4-32,-1 0-2 0,1 2 2 0,-3 2-1 0,1 1 0 15,-1 0 7-15,1 3-8 31,-3-2 1-31,-3 0 0 0,2 2 2 0,-1-2 3 16,-5 2-6 0,0 0 2-16,1 1-1 0,-3 0 6 15,-2 4-6-15,3 0 0 31,-3 3 1-31,0 1-1 0,0-2 0 0,0 2 0 16,0-2-1 15,0 0 1-31,0-1 0 0,0-2 0 0,0 0 0 0,0-3 0 0,-3 4-1 16,-2-3 3 15,1 4-2-31,-2-2 0 0,-1 4-1 0,0-2 0 0,0 2 0 16,-1-1 0 15,1-2 0-31,-2 1-2 0,2-2-6 0,-2 3 7 0,-1-4-7 15,0 0-6 17,-1 0-12-32,1-2 8 0,-2-2 4 0,-1 1 4 0,1-3 8 15,1 1 1 16,-2-2 0-31,-1 0 0 0,1 0 0 0,-3-4 1 0,-1-1-1 16,-3 0 0 0,-3-3 1-16,-1 0-15 0,-2 0 1 0,-3 0 5 15,0-10-4-15,0-1 6 16,2 2-3 15,2-1 9-31,2-3-1 0,2 1 1 0,0-3 0 0,-1-2-9 16,2-2-6-16,-2-2 3 31,4-1-14-31,0 0 5 0,3 3 12 0,6 0 9 15,2 1 1-15,3 2-1 32,-2 0 1-32,6-2 0 0,0 1-2 0,0-4-6 15,0-1-79-15,6-2-45 31,5-6-17-31,-3 3-93 0,2 8-110 0</inkml:trace>
  <inkml:trace contextRef="#ctx0" brushRef="#br0" timeOffset="375483.4764">14405 11712 212 0,'0'0'230'15,"0"0"-30"1,0 0-51-16,0 0-28 0,0 0-28 0,0 0-27 16,0 0-15-16,11-38-14 15,1 36-3 1,1 2-2-16,3 0 8 0,3 0-5 15,2 0-6 1,1 0 3-16,0 0-2 0,0 2-7 16,1 2-5-16,-6 1-5 31,1-1-12-31,-5-1 5 0,1 1-4 0,-3 0-1 15,-5-2 2 1,2 2-2-16,-4-4 1 0,-4 3-1 0,0-3 1 16,0 0 9-1,0 0 0-15,0 0 0 0,0 1-5 16,0-1-6-16,-2 3 0 15,-5 0-1-15,2 4-12 16,-1-2-4-16,-1 6 3 31,1 0 3-31,-4 3-8 0,4 5 2 0,1 1 8 16,-1 4 0-16,-1 0 8 15,0 3 0-15,-2 0 0 16,3-1 1-16,2-4-2 0,-2-2 1 31,4-4 0-31,-2-2-6 0,2-3 6 0,2-4-1 16,-3-1 1-16,1-2 0 31,2-2-6-31,-2 0 7 0,0 0 3 0,2 0-2 16,-3-2 0 15,2 0-1-31,1 2 0 0,-2-2-1 0,-1 0 1 0,3 0 0 15,-2 0-1-15,2 0 0 32,-3 0-6-32,3 0-52 0,-2 0-80 0,0 0-140 0</inkml:trace>
  <inkml:trace contextRef="#ctx0" brushRef="#br0" timeOffset="386836.1258">14902 11901 51 0,'0'0'65'0,"0"0"-2"0,0 0 28 15,0 0 1 1,0 0 40-16,0 0-46 0,-4-2-38 15,-1 2-8-15,3 0-8 16,-3 0-12-16,3 0-5 16,-1 0 9-16,-2 0 12 15,4 0-17-15,-1 0 11 31,0 0 5-31,0 0-9 0,2 0-6 0,0 0 0 0,0 0-7 16,0 0 0 0,0 0-5-16,0 0-1 15,0 0-6-15,0 0 5 0,0 0-5 31,0 0-1-31,0 0 0 0,0 0 0 0,7 0 1 16,8 0 16 0,0 0-2-16,6 0 9 0,-2 0-8 15,1 2-4-15,3 0-11 31,-3 0 11-31,6 2-6 0,-5-2 2 0,1 2-2 16,-5 0 1 0,2-1 2-16,-4 0 0 0,-1-2-8 15,-1-1 7-15,-2 0 1 0,-2 0 1 31,0 0-1-31,-3 0 0 0,-3 0-7 16,4 0 0-16,-7 0 4 31,2 0-5-31,-2 0 0 0,0 0-1 0,0 0 0 0,0 0-1 16,0 0-43-16,0 0-121 15,0 0-336-15</inkml:trace>
  <inkml:trace contextRef="#ctx0" brushRef="#br0" timeOffset="387768.1791">15129 11812 355 0,'0'0'188'0,"0"0"-27"16,0 0-38-1,0 0-28 1,0 0-28-16,0 0-27 0,0 0-11 0,0-3-17 15,9 3 12-15,9 0 18 32,2 6 3-32,5 1-12 0,-2 4 1 0,2 1-11 15,2-2-1-15,-4-1-4 31,-3-2-10-31,-3 0 2 0,-3-2-9 0,-3-1 7 16,-5-2-6 0,-1 0 4-16,-1-2-5 0,-4 0-1 0,2 2 6 15,-2-2-4 1,0 0-2-16,0 2 12 0,0 0-5 15,0 4 3-15,0 2-8 32,-11 6-1-32,-2 4 0 0,-7 3 0 0,0 0-1 15,-2 0 0 1,0-2-5-16,3-3 2 0,2-4-3 15,5-1 5-15,4-6-6 32,-1-1 1-32,5-2 6 0,2 1 1 0,-3-3 6 0,5 0-6 15,0 0-1 1,0 0-19-16,0 0-95 0,0 0-148 15,0 0-367-15</inkml:trace>
  <inkml:trace contextRef="#ctx0" brushRef="#br0" timeOffset="389142.2576">14576 12278 72 0,'0'0'101'0,"0"0"-39"16,0 0-17-16,0 0-13 15,0 0-6 1,0 0-3-16,0 0-12 0,8-16-5 15,-8 16 7-15,0 0-1 16,2 0 2-16,-2 0 5 16,0-2-8-16,0 2-5 15,0 0-5 1,0-2 0-16,0 2 2 0,2 0 3 15,-2-2-5-15,0 2 7 32,0-3 4-32,0 3 14 0,0 0 26 0,0 0 17 0,0 0-18 15,0 0-17 1,0 0 2-16,0 0 3 0,0 0-7 15,0 0-9-15,0 3-16 16,0 7-5-16,2 4 4 16,2 0 4-16,-1 2 6 31,1 2 2-31,-2 1-5 0,0 4 2 0,0-2 2 0,1 4-2 15,0-1-7 17,-3-2-2-32,0 2-5 0,0-3-1 31,0-3 2-16,0-2-1-15,0-4 0 0,0-4 1 0,0-4-1 0,0 0 0 0,0-1 1 0,0 0-1 16,0-3-1 0,0 2 1-16,0-2-1 0,0 0 1 15,0 0 0-15,0 0 1 16,0 0-2-16,0 0 1 15,0 0-1-15,0 0 0 16,0 0-37-16,0 0-67 16,0-11-103-16,0 0-198 15</inkml:trace>
  <inkml:trace contextRef="#ctx0" brushRef="#br0" timeOffset="390371.328">14463 12544 186 0,'0'0'220'0,"0"0"-7"15,0 0-86-15,0 0-62 16,0 0-36-16,0 0-12 16,0 0 1-16,2 4 12 15,3 9 2-15,1 3-5 16,1 2 19-16,0 3-2 15,2 4-7-15,-3-1-8 0,1-2-4 32,0-4-9-32,0-2-10 0,-3-6-6 0,0-2 2 15,0-4-1 1,-4-4 1-16,3 0 0 15,-3 0 7-15,0 0 2 0,0 0 4 32,2 0 12-32,2-6-1 0,4-10-14 0,-2-2-11 15,7-6 0 1,3-4 0-16,1-2 0 0,4-2 1 15,1 4-1-15,-4 4-1 32,-2 6 2-32,-6 6-2 0,0 3 1 0,-4 5-1 15,-1 0-1 1,-1 4-2-16,0 0-19 0,-4 0-69 0,0 0-152 15,0 0-578-15</inkml:trace>
  <inkml:trace contextRef="#ctx0" brushRef="#br0" timeOffset="391871.4138">15550 11783 186 0,'0'0'150'0,"0"0"-44"0,0 0-47 16,0 0 26-1,0 0-39-15,0 0-11 0,0 0 2 16,-8-50 4-16,8 39-5 15,8 1 6 1,3-2-5-16,3 2-9 0,3-2-2 16,1 1 10-16,7-2 7 31,0 2-11-31,4 1-6 0,2 3 4 0,2 3-14 15,1 4-3 1,-3 0-1-16,0 0 2 0,-4 11 9 0,-1 2-5 16,-2 5 12-16,3 2 6 31,-2 0-2-31,2 2-5 0,-2 0-6 15,-6 1-9-15,1-1-2 0,-7 1 5 32,1 2 15-32,-5 3-3 0,-5 2-3 0,-2 0-2 15,-2 3-7-15,0-2-7 31,0-1 2-31,0 0-6 0,0-1 4 0,-2-2 0 0,-9-3 0 16,0 1-4 15,-2-1-5-31,0-3 2 0,-3 0-2 0,-2-1 0 16,0 0 1-16,-4-4 4 31,-1 0-5-31,-2-2 0 0,-1-2 0 0,0-1 0 0,-4-3-1 16,2-2 0-1,-1-3 0 1,2-1-1-16,0-2 0 0,3 0-1 0,-1 0-4 15,-1-2-1-15,1-7-3 32,-2 1-6-32,5-1 3 15,0 1 0-15,1-2 7 0,4 0 5 0,3 0 0 31,1-6-7-31,4-1 7 0,2-2-11 0,0-6 2 16,3 3-10 0,0-1-9-16,0-1 0 0,4 2 8 0,0 1-2 15,0 2 11-15,0 0-5 31,0 1 7-31,0 0-2 16,6 1 2-16,3 0-19 0,2 0-48 0,11-4-48 31,-3 5-52-31,-2 0-153 0</inkml:trace>
  <inkml:trace contextRef="#ctx0" brushRef="#br0" timeOffset="393264.4935">15856 11857 147 0,'0'0'169'0,"0"0"-17"0,0 0 6 0,0 0-34 16,0 0-18-16,0 0-28 15,0 0-17-15,-3-85-12 0,-5 80 0 16,-2-1-9-1,4 3-5 1,-3 3-10-16,-1 0-17 0,4 0-7 16,-3 0 0-16,1 9-1 0,-2 0 0 31,4 2-1-31,1 0 0 0,1 2 0 0,-4-2 0 15,5 1 1 17,-2 3 0-32,-2-3-2 0,3 2 2 0,0 0 0 0,-1 0-2 31,3-1 1-31,0 2 0 0,2-3 0 0,0-4-1 0,0 0 1 31,0-2-1-31,0 0 1 0,0-1 0 0,4 2-1 16,5-1 2 15,0 2-1-31,1 1 0 0,4-1 1 0,-3 1 0 0,3 1 0 15,-3-2 0-15,3 0 0 32,-3 1 0-32,-3-3 0 0,4-1 0 0,-4 1 1 15,1 1-1-15,3-2 0 31,-5 1 0-31,1 1 0 0,-1-1 0 0,2 0 1 16,-2 0-1-16,-3-1 0 31,0 1 2-31,1 2-2 0,-3-1 0 0,-2 1 0 16,0-1 1-16,0 3 5 31,0 1-5-31,0-4 1 0,-7 3-1 0,-1-4 0 0,-1 3 2 16,-1-3-2 15,0 0 5-31,-1-2-5 0,-1 0-1 0,1-2 1 0,1-2 0 15,0 0 0 1,-1 0 2-16,3 0-2 0,-2-2-1 16,1-4-1-16,1-2 0 15,0 2-1 1,4 2 2-16,0-1-1 15,1-1 1-15,1 3 0 0,2-4-1 0,0 0 1 47,0-4-2-47,0 0 1 0,0-6-8 0,9 2 9 0,1-3-1 16,0 1 0-1,0 4-1-15,1-1 1 0,-3 2 0 0,1 1 0 16,-3 1 0-16,4-2 1 16,-2 2-1-1,1-2 1 1,-1 0 0-16,0-2 0 0,-1 1 0 0,-1-2-1 15,-1 3-12 1,-3 0 6-16,1 2 5 0,-3 2 1 16,2 2 0-16,-2 0 0 15,0 0 0 1,0-1 1-16,0 2-1 0,0-1 1 15,0 0 0-15,0 0 0 32,0 0 0-32,0 2 0 0,-2 2 1 0,-3 0-1 15,2 0-1-15,-3 2-12 0,2 0-29 31,-3 0 11-31,-2 0 10 0,0 0-15 0,-6 4-46 16,-1 2-100 0,-1-2-320-1</inkml:trace>
  <inkml:trace contextRef="#ctx0" brushRef="#br0" timeOffset="429875.5875">15853 11633 85 0,'0'0'81'15,"0"0"49"1,0 0-55-16,-2 0-10 0,2 0 26 15,0-2-6-15,0 2-29 16,0 0-23-16,0 0-4 16,0 0 0-16,-2 0-7 15,2 0-9 1,0 0 20-16,0 0 38 0,0 0-32 15,0 0-22 1,0 0 0-16,0 0-8 0,0 0 3 0,0 0-4 16,0 0 8-1,0 0-1-15,0 0 1 0,0 0 2 16,0 0-2-1,0 0-4-15,0 0-5 0,0 0 6 16,0 0 2-16,0 0-1 16,0 0 5-16,0 0-2 15,0 0-2-15,0-5-5 16,0 1-9-1,0 0-1-15,0 0 1 0,0 0-1 16,0 2 1 0,0 0 0-16,0-3-1 0,0 4 1 15,0-2 1-15,0 0 5 31,0-1-6-31,0 1 17 0,0-4 37 0,0-1-31 0,0 2-16 16,0 0-7 0,0 0 8-16,0-2-8 0,0 1 0 15,0-2 6-15,0-1 12 31,0-2-9-31,0 1-9 0,0 0 1 0,0 1-2 16,0-2 6-16,0 1-5 16,2 0 0-16,0-1 8 15,1 1-8-15,-2 0 0 31,4-1 14-31,-1-1-4 0,1 2-5 0,2-2 1 16,-5 1 2-16,3 1 4 31,-5 0 3-31,2 1 3 0,-2 2-7 0,0-2-5 16,0 0-7-16,0-2 1 31,0-1 1-31,0-4-1 0,0 1 11 0,0-1-6 0,0 0-5 16,0 1 9 15,0 1-9-31,0 0 5 0,0 1-3 0,0 0-2 0,0 2 0 15,0 0 0 17,0-1-1-32,0 4 0 0,0-1 1 0,0 2-1 0,0-2 1 15,0 0-1 1,0-1 0-16,0 0 0 0,2 0 0 15,0 0 1-15,0-1-1 32,0 2 0-32,0 0 0 0,1 2 0 0,-3-2 0 15,2 1 0-15,1 1 1 31,-1-4-1-31,2 1-1 0,1-3 1 0,1-3 0 0,1-4-1 16,-3 4 0 15,2-1 0-31,0 1-9 0,-2 2 4 0,0 1 5 0,-1 0 0 16,1 1-1-1,0-6 2-15,-1-2-1 0,2-2 1 16,-1-4-12-16,0-2-17 16,3 1 1-1,2 0 14-15,-2 2 5 0,-3-1 8 16,0 7-5-16,-1 0 5 31,-3 2 1-31,2 2-1 0,-2-1 1 0,0-4-1 0,0 0 1 31,0 0 0-15,0 1 0-16,0 0-1 0,0 6 1 0,0 0-1 0,0 0 1 31,0 0 0-31,0 0 0 0,0-3 0 16,0-2 0-16,0-6 0 0,0 2 0 15,0-1 0 1,0-1 0-1,0 6 0-15,0-2 0 0,0 5-1 0,2 0 1 16,-2 2 0 0,0 0 0-16,0 0 0 0,0 3 0 0,0-2 0 15,0 3 1 16,0-3-1-31,0 2 0 0,0-3 0 0,0-2 1 0,0 0-1 16,0-1 0 15,0-1 0-31,-4 0 0 0,-1 0 0 0,1 2 0 0,0-1 0 31,-1-1 0-31,-1 2 0 0,3-3 0 0,-2 1 0 16,1 0 0-16,2-2 0 16,0-2 0-1,0 0 0-15,2-2 0 0,-3 0 0 16,3 0 0-16,-2 2 0 31,2-1 0-31,-3 2 0 0,3-2 0 0,0-1 0 0,-2 1 0 16,2-2 0 15,-2 0 0-31,2-2 1 0,-2 3-1 0,0 0 1 0,2 2-1 15,0 0 0 1,-3 5 0-16,3 0 0 0,0 3 0 16,-2-3 0-16,0 2 0 15,0-3 0 1,-2-1 0-16,-3-4 1 0,0-2 0 15,2-2 0-15,1 0-1 32,0 1 1-32,1 2-1 0,1 2 1 0,2 4-1 0,-2 2 0 15,2 1 0 16,-2 4 1-31,0-1 0 0,-1-2 8 0,1 0 5 0,-1-2-2 16,1-5 0 0,0 0-5-16,0-8-7 0,0 2 1 15,0-2 1-15,2 1-1 31,0 2 0-31,0 5-1 0,0 2 1 0,0 5 0 16,0 3 0-16,0-1 0 31,0 2 0-31,-2-3 9 0,-1-1-1 0,1-1-3 16,-2-4-5-16,2-1 6 31,2 0-5-31,0 0-2 0,0 0 0 0,0 2 0 0,0-1 1 16,0 2-1 15,0-1 1-31,0 0 0 0,0 0 0 0,0 0-1 0,0 0 1 31,0-3 0-31,0 5-1 0,0 0 1 0,0 2-1 16,0 4 0-16,0 5 0 31,0-1 0-31,0 1 0 0,0 1 0 0,0 2 1 15,0 0-1-15,0 0 0 32,-3 0 0-32,3 0 0 0,0 0 0 0,0 0 1 15,0-2-1 1,0 2 0-16,0-1 0 0,0 2 1 0,-3 1 0 15,3 0 1 17,0-2 7-32,0 2-2 0,0 0-1 0,0 0-5 0,0-2 5 15,0 2-5 16,0-2 0-31,0-2 1 0,0 3-2 0,0-4 1 0,0 1-1 16,0 0 1 0,0-2-1-16,0 2 0 0,0 0 0 15,-2-2 0-15,2 1 0 31,-2-2 0-31,2 0 0 0,-2-6 1 0,2 1-1 16,0 1 0-16,0 0 0 0,0 3 0 31,0 2 0-31,0 0 0 0,0 4 0 16,0 2 1-16,0 0-1 0,0 0 1 15,0 0 0-15,0-2 5 16,-2 2 3-16,-1 0-8 16,2-2 0-16,-2 0-1 31,-1 0 1-31,2 2 5 0,0-2-5 0,0 0-1 15,-2 2 2-15,2-3-2 32,0 3 2-32,0 0-1 0,0-2-1 0,-3 2 1 0,-1-1 0 15,-4 1 0 16,2 0 0-31,-5-3-1 0,-1 3 1 0,1 0 0 0,-3-1-1 32,5 1 1-32,0 0-1 0,2 0 0 0,0 0 0 15,0 0 0-15,1 0 0 16,-4 0 0-1,1 0 1-15,-3 0-1 0,1 0 0 16,-1 0 1-16,2-2 0 16,-1 2 0-1,1 0 1-15,3 0-2 0,1 0 0 16,-2 0 0-16,1 0 0 31,1 0 0-31,-1 0 0 0,-5 0 0 0,1 0 0 16,-1 0 0-16,-1 0 0 0,-1 0 0 31,3 2 0-31,1-2 0 0,2 0 0 0,1 0 0 15,-1 0 1 17,2 0-1-32,1 0 1 0,1 0-1 0,-2 0 0 0,2 0 0 15,-3 0 0 16,1 0 0-31,-2 0 0 0,1 0 0 0,-1 1-1 0,-2-1 1 16,1 3 0-16,2-3 0 31,-2 0 0-31,4 1 1 0,-1-1-1 0,-1 0 0 16,-1 0 0-16,0 0 0 31,1 0 0-31,-3 0 0 0,4 0 0 0,-3 0 0 0,1 0 1 16,4 0-1 15,-3 0 0-31,2 0 0 0,3 0 0 0,-1 0 0 0,3 0 1 15,-3 0-1 17,1 0 0-32,2 0 0 0,-2 0 0 0,-1 0 0 0,1 0 0 15,1 0 0-15,-1 0 0 31,-1 0 0-31,3 0 0 0,0 0 0 0,0 0 0 16,0 0 0-16,-1 0 0 31,3 0 0-31,-2 0 0 0,2 0 0 0,-2 0 0 0,0 0 0 16,0 0 0 15,-1 0 0-31,1 0-1 0,-1 0 1 0,-1 0 0 0,0 0 0 16,2 0 0-1,-1 0 0-15,1 0 0 16,0 0-1-16,2 0 1 0,-2 0-1 15,2 0 0 1,0 0 1-16,0 0-2 0,0 0 2 16,0 0 0-16,-2 0 2 15,2 0-2 1,-2 0 0-16,-1 0 0 0,-2 0 0 15,2 0 0-15,0 0 0 32,1 0 0-32,-1 0 0 0,1 0 0 0,0 0 0 0,0 0 0 15,0 0 0 16,-3 0 0-31,2 0-2 0,-1 0 2 0,2 0 0 0,0 0 0 32,0 0 0-32,-1 0 0 0,-1 0 0 0,2 0-1 15,0 0 0-15,2 0 0 16,-2 0 0-16,2 0 0 15,0 0-1-15,0 0 1 16,0 0-5-16,0 0 3 16,0 0-7-1,0 0-34-15,0 0-53 0,4 0-100 0,9-1-81 16,3-8-380-16</inkml:trace>
  <inkml:trace contextRef="#ctx0" brushRef="#br0" timeOffset="431624.6875">15058 8026 9 0,'0'0'66'0,"0"0"-1"15,0 0-22-15,0 0 9 31,0 0-10-31,0 0-6 0,0 0-7 0,-2 3 3 16,-1-3 2 0,1 0 5-16,-2 2-7 0,2-1 0 15,-3 2 10-15,-2 0-15 31,3 0-17-31,2-3 2 0,-3 2 2 0,5-2 21 16,-2 0 10 0,0 0-8-16,-2 0-11 0,-1 0 0 15,2 0-4-15,-1 0 11 31,0 0-11-31,-1 0-9 0,1 0-5 0,-1 0-2 0,3 0-3 16,2 0 3 0,-2 0-5-16,-1 0 6 0,1 0-1 15,-2 0-5-15,2 0 6 31,-3 0-6-31,1 0 0 0,2 0 8 0,-3 0-8 16,3 0 1 0,2 0-1-16,-2 0 1 0,-1 0-1 15,1 0 0-15,0 0 0 31,0 0 0-31,-1 0 6 0,1 0-6 0,-2 0 0 16,1 0 6 0,2 0-6-16,1 0 0 0,-3 0 1 15,1 0-1-15,2 0-1 31,-2 0 1-31,0 0 0 0,-1 0 0 0,1 0 6 16,-1 0-1 0,1 0 4-16,-2 0 0 0,2 0 2 0,0 0 1 15,0 0-1-15,2 0-5 31,0 0 1-31,0 0-2 0,0 0-4 0,0 0-1 16,0 0-1 15,0 0 0-31,0 0 0 0,0 0-1 0,0 0-38 0,0 0-92 16,10 0-79-1,0 0-117-15</inkml:trace>
  <inkml:trace contextRef="#ctx0" brushRef="#br0" timeOffset="432973.7647">15009 7925 107 0,'0'0'68'0,"0"0"2"16,0 0 13-16,0 0-1 16,0 0-24-16,0 0 9 15,0 0-12-15,-25 19-16 16,18-14-4-1,1-1-11-15,-3 0 7 0,0 2-17 16,-2 2 6-16,0 2 6 16,0 0-8-16,1 2-8 0,0 0 0 15,1-1-9-15,-1-1 8 31,4 1-8-31,0-1-1 0,-1 0 1 0,-3-2 1 16,4-1-1 0,-1 2 1-16,1-3-1 0,2-2 6 15,-2 0-7-15,4-2 8 31,2 0 6-31,0-2-1 0,0 0-1 0,0 0-2 16,0 0-3 0,0 0-6-16,0 0 1 0,0 0-1 15,0 0-1-15,0 0 1 16,0 0 0-1,0 0 0-15,0 0 0 0,0 0-1 0,0 0 1 32,0 0 0-32,0 0-1 0,0 0 2 0,0 0-2 15,0 0 1 1,0 0-1-16,0 0 0 0,0 0 0 15,0 0 0-15,0 0 0 32,2 0-1-32,4 0 1 0,0 0 0 0,-2 0 0 15,3 0 0-15,-3 0 0 16,4 0-2-16,-4 4 2 15,0 1-1-15,3-1 1 16,1-1 0 0,2 1 0-16,-3 2 1 0,1-2-1 0,-1 0 0 15,0 0 0 1,0 0 0-16,-3-2 2 0,2 2 0 15,-1-2-1-15,-1 0 5 32,1 0-5-32,0-2 0 0,-1 0 6 0,-2 0-5 15,2 0-1 1,-4 0 9-1,3 0-8-15,-3 0-1 0,0 2-1 0,0 1-39 32,0-2-315-32</inkml:trace>
  <inkml:trace contextRef="#ctx0" brushRef="#br0" timeOffset="479280.4133">14485 13047 32 0,'0'0'19'0,"-11"-1"-2"31,7-4-7-31,1 4-9 0,-1-3 0 0,2 2-1 16,0 1 13-1,-3-4 9-15,0 3-9 0,3-2-3 0,-2 2-3 16,2-2-7 0,-1 2 0-16,1 2 0 0,0-2-2 15,0 2 2-15,0 0-1 31,0 0 1-31,-2 0 1 0,4 0 9 0,-2 0 0 16,0 0 2 0,0 0-2-16,2 0-9 15,-2 0 1-15,0 0-2 0,0 0 0 16,-1 0-16-16,3 0-10 15,-2 0-6-15,2 0 11 16,-2 0 13 0,2 0 8-16,0 0 0 0,-2 0 1 15,2 0 8-15,0 0-3 31,0 0 1-31,0 0-1 0,0 0-6 0,0 0-10 0,0 0-8 16,0 0 0 0,0 0 9-16,0 0 7 0,0 0 0 15,0 0-10-15,0-2-8 31,0 0-3-31,0 0 23 0</inkml:trace>
  <inkml:trace contextRef="#ctx0" brushRef="#br0" timeOffset="479447.4228">14485 13047 53 0,'-82'-58'52'0,"80"58"-14"16,0 0-23 15,-4 0 16-31,4 0-7 0,-2 0-8 0,2 0-6 0,-3 0-1 16,1 0-8-16,0 0 0 15,2 0-1-15,-1 0-1 0,3 0-31 16,0 0-34-16,0 0-73 31</inkml:trace>
  <inkml:trace contextRef="#ctx0" brushRef="#br0" timeOffset="484194.6944">14367 12847 82 0,'0'0'83'0,"0"0"3"0,0 0 27 16,0 0-15-1,0 0 0-15,0 0 17 0,0 0-22 16,-5 0-41-16,5 0-15 16,0 0-6-16,0 0-5 15,0 0-13-15,0 0-6 31,0 0-6-31,0 0 0 0,0 0-1 0,0 0 0 16,0 0 0 0,0 0-1-16,0 0 1 0,0 0 1 0,0 0-1 15,0 0 6 1,0 0 1-16,0 0-1 0,3 0 1 15,2 0 2-15,-1 0-3 16,2-1-5-16,-3 1 0 16,1-3 0-16,0 3 0 31,2-2-1-31,0 2 2 0,-2-2 7 0,3 0-2 15,-3 2-5-15,0-1-1 32,-2-2 0-32,4 3 1 0,-2-1-1 0,-2 1 0 15,3 0-1 1,-1-3 1-16,-2 3 1 0,0-1-1 0,-1-2 0 15,6 3-1 1,-5-2 1 0,2 0 0-16,0-1 0 0,-1 0 0 0,-1 2 0 15,0 1 0 1,0 0-1-16,-2-3 0 0,2 3 0 15,-2 0 1-15,2 0-1 16,1-2 1 0,2 2-1-16,-3-1 0 0,2-1 0 0,-1-1 0 15,1 2 0 1,0 1 0-16,-2-3 0 0,3 1 0 15,-3 2 0 1,3 0-1 0,-3 0 1-16,3 0 0 0,-1 0 0 15,0 0 0-15,0 0 0 0,1 0-1 31,2 0 1-31,-2 0 0 0,1 0 0 0,0 0 0 16,1 0 0 0,0 0 0-16,0 0-1 0,-3 0 1 15,1 0-1-15,-1 0 1 31,-2 0-1-31,2 0 1 0,-1 2 0 0,0 1 0 16,1 1 0-16,-2-2-1 31,2-1 0-31,1 4 1 0,-1-4 1 0,-1 2-1 0,6-2 0 47,-1 3 0-47,-1-2 0 0,-1 2 0 0,2-1 0 0,-2 1 1 16,1-1-1-1,1 1 1-15,2 0-1 0,1 1 0 0,-3-1 0 16,1-1 0-16,1 2 0 31,-4-4 0-31,3 3 0 0,0 0 0 0,0 2 0 16,0 2 0-16,2 1 0 31,0 1 0-31,0 0 0 0,1-3 0 0,-4 2 1 15,-1-5 0 17,-1 0 6-32,-1 0-6 0,2-2 7 0,-5-1-7 0,3-1-1 15,-1 3 2 1,2 0 0-16,-1 0-2 15,0-1 1-15,1 2 0 0,-1-2 0 0,-3 0 0 32,2 0-1-32,-2 0 1 0,0-2 0 0,1 2-1 15,-1 0 1-15,1 0 0 31,-1 0-1-31,0 0 1 16,0 2-1-16,1 1 0 0,-3-3 2 0,4 1-2 31,-4 0 1-31,2 2-1 0,0-1 0 0,0 0 0 16,1 0 0 15,-1 0 1-31,0 2 0 0,0-2 0 0,1 2-1 0,-1 0 1 0,0 0-1 16,3 2 0-1,-1 2 0 1,-2 0 1-16,3 0 0 0,-3 0 1 0,-2 0-1 31,2-2 6-31,-2 0-6 0,0 0 5 0,0 0-6 16,0-3 1-16,0 2 2 31,0-2-2-31,0 0 1 15,-4-1-1-15,-1 0 5 0,1 2 1 0,0 0-5 32,-3 2-1-32,0 0-1 0,0 1 2 0,-1 0-2 15,-1 1 0-15,-1 1 1 31,2-4-1-31,-3 1 2 0,1-2-2 0,0 1 1 0,-1-2-1 16,-1 1 1 0,-3-1 0-1,1 1 0-15,1-2-1 0,-3 0 2 0,1 2-1 31,-1-5 0-31,2 3 0 0,-1-1 0 0,2-1 0 16,-3 0 0-16,1 0 1 31,-1-1-2-31,-2 2 1 0,2-2-1 0,-1-1 0 16,1 3 0-16,1-3 0 31,1 0 0-31,0 0 1 0,1 0-1 0,0 0 0 16,-3 0 1-16,1 0-1 31,-1 0-1-31,3 0 1 0,0-4 0 0,-1-4-1 0,1-1 0 15,-1 2-1-15,1-6 1 32,1 4 0-32,-1-3 0 0,3-1 0 0,0 2 0 15,1-1 1-15,1 2-1 31,1 2 0-31,2-2 1 0,-1 3-1 0,1-1 1 0,1 2-1 16,2-2 1 15,-3 0-1-31,1-4 0 0,-1 1 0 0,-2-6-2 0,3 3 2 16,0-2-1 15,2 0 1-31,-3 2 0 0,3 2-6 0,2 1 5 0,0-2-5 16,0 1 5-1,0 0-6-15,0-4 7 0,0 0-6 16,2-2 7-16,5 0-1 31,-1-1 1-31,3 1-2 0,0 3-4 0,-1-2 5 16,2 4 0-16,-3 0-1 15,2 3 1 1,-3 2-1-16,1 2-9 0,2-1-40 0,0 2-50 15,0 1-191-15</inkml:trace>
  <inkml:trace contextRef="#ctx0" brushRef="#br0" timeOffset="485511.7697">14557 13014 85 0,'0'0'78'16,"0"0"-6"-1,0 0-5-15,0 0 3 0,0 0-22 16,0 0-5-16,0 0 8 31,-54-2-2-31,45-2-10 0,3-1-6 0,1-1 0 16,0-1-11-1,1-1-6-15,0-2-8 16,1 0-2-16,1 0 3 0,2-1-8 16,0 2 0-1,0-1 1-15,0 0 5 0,0 0-6 16,2 2-1-16,7 0 1 15,3 0-1-15,1 2 0 0,0-1 22 16,3 3 11-16,1 2-3 31,6 2 11-31,-1 0 9 0,3 0-6 0,0 0 11 16,-4 0-2 15,0 5-11-31,-4 0-19 0,-3 4-7 0,-1-4 2 0,-4 3-7 16,0 1 5 15,-3 0-4-31,-1 1 1 0,-5 3 3 0,0-1 2 0,0 0 1 15,0 2-6 17,-5-2-7-32,-4-3 1 0,-4 0-5 0,0-6-1 0,-5 2 5 0,0-5 1 15,-2 0-7 16,1 0-5-31,-2 0-13 0,1 0-13 0,7 0 2 0,1-2 12 16,3-1 5 15,5 3 1-31,2-1-2 0,-1 1-3 0,3 0-2 0,0 0-3 16,0 0-1-16,0 0 3 15,0 0 13-15,0 0 6 16,0 0-1-16,0 0 1 0,0 0 0 16,0 0 0-1,0 0 0-15,0 0 0 16,0 0-2-16,0 0 2 15,0 0-2-15,0 0-4 0,0 0-1 16,0 0 6 0,0 0 1-16,0 0-2 15,0 0 2-15,3 0 0 0,-1 0 0 16,0 0-1-1,0 0 1-15,1 1 1 16,-3 2-1 0,2 1 0-16,0 0 0 0,0 0 0 0,3 2 0 15,0 3 2-15,1-1 5 31,-1 5-6-31,1 1 12 0,-2 1 0 0,4-1-3 0,-2 7-1 16,1 0 1 15,-1 0-4-31,2 3 4 0,-4-1 0 0,0-5-4 0,-2-3-5 16,1-1 8 15,-1-3 4-31,-2-5-2 0,0-2-3 0,2-2-7 0,-2-1 6 16,0-1-1 15,0 0 1-31,0 0 1 0,0 0-6 0,0 0 4 0,0 0-6 15,0 0-20 17,0 0-80-32,0 0-146 0,0 0-560 0</inkml:trace>
  <inkml:trace contextRef="#ctx0" brushRef="#br0" timeOffset="491704.1239">14668 13377 149 0,'0'0'158'0,"0"0"-28"0,0 0-26 15,0 0-13-15,0 0-1 32,0 0-8-32,0-13-13 0,0 13-8 0,0 0-9 15,0 0-3 1,0 0-13-16,-3 0-7 0,3 0-10 15,-2 0-13-15,2 7-6 32,-2 5 1-32,0 2-1 0,0 5 1 0,-3 2 0 15,3 3 0-15,-2 0 1 31,0 2 0-31,0-4-2 0,1-2 0 0,2-2 1 0,-1-6-1 32,2-2 1-17,0-3 0-15,0-2-1 0,0-2 1 0,0-3-1 0,0 1 0 16,0-1 0-1,0 0 0-15,0 0-19 0,0 2-39 16,0 2-17 15,0-1 1-31,0 2-44 0,0 1-107 0,0-3-41 0</inkml:trace>
  <inkml:trace contextRef="#ctx0" brushRef="#br0" timeOffset="493877.2482">14505 13543 160 0,'0'0'192'0,"0"0"-48"16,0 0 5-16,0 0-36 15,0 0-30-15,0 0-16 16,0 0-8-16,2 0 5 15,-2 0 5-15,0 0-10 16,0 0-28-16,2 0-18 16,1 0-12-16,4 0-1 15,2 6 25 1,-1 9-3-16,6 0-1 0,-3 6 4 15,2-3-8 1,-1 1-5-16,-4-3 2 0,1-1-2 0,-2-6-9 16,-2 0-2-1,-1-4 0 1,0 0 0-16,-1-4 0 0,-1-1 0 0,0 2 0 15,0-2 0 1,0 3 1-16,-2-3 5 0,1 0-7 16,6 0 1-16,-1 0 1 31,1-3-2-31,6-5-10 0,0-3 8 0,5-3-12 15,2 0-7 1,3-5 7-16,-4 4 1 0,1-1 6 16,-1-3 6-16,-2 4 0 0,-1 0 0 31,-5 5 1-31,-5 2-1 0,-1 4 1 0,-2 2 0 15,-1 2 0 1,-2 0-1 15,0 0-12-31,0 0-33 0,0 0-57 0,0 0-89 0,-8 0-309 0</inkml:trace>
  <inkml:trace contextRef="#ctx0" brushRef="#br0" timeOffset="494989.3118">14420 13776 189 0,'0'0'126'0,"0"0"-79"16,0 0 37-1,0 0 17-15,0 0-13 0,127-44 19 16,-82 38-22-16,1 4-16 31,4 2-12-31,-3 0-10 0,-5 0-5 0,0 8 2 16,-1 4-15-1,-1 2-2-15,-3 2 5 0,-1 1 0 16,-1 4-15-16,2 1 2 16,-2 0 0-1,-1 2-2-15,-1 2 5 0,-2 1 7 16,-4-2-9-16,-4 6 2 31,-6-1-8-31,-5 2-5 0,-4 1 3 0,-6 2-5 16,-2 1-6 15,0 0 10-31,0-2-10 0,-10-1 1 0,-6-4 0 0,-3-2-1 0,0-2 1 15,-2-3-1 1,-3-1-1-16,-3-4 0 0,-4-1-12 16,-5-4 5-1,-6-2-8 16,0-4 2-31,-5-2 0 0,-2-4-1 0,0 0-12 0,-2 0-5 0,-1 0 1 16,-1-11-8 15,2-3 3-31,1-3 8 0,2-2 15 0,6-2 1 0,3-1-2 16,6-2 7-1,4 2 3-15,4 0 2 0,8-1 0 16,6 0 0-16,2-3 1 0,4-2-1 31,2-4 1-31,3-2 14 0,0-4 0 0,0 1 2 16,0 4-4 15,8 3-11-31,-4 5 0 0,1 6 0 0,-1 4 1 0,-1 7-2 16,-1 0 1-1,0 3-1 1,0 3 0-16,2-3 0 0,3 1-36 0,5-4-90 15,-2 2-160 1,-1 0-367-16</inkml:trace>
  <inkml:trace contextRef="#ctx0" brushRef="#br0" timeOffset="495392.3348">14617 13858 370 0,'0'0'162'0,"0"0"-20"15,0 0-20 1,0 0-20 0,0 0-6-16,0 0-15 0,0 0-22 0,2 33-20 15,-2-8-12-15,0 5 1 31,0 1-6-31,0 3-2 0,0-1-6 0,-2 1-1 16,0 2-7-16,2-5 0 16,-2-4 3-16,2-4-9 15,0-4 0-15,0-6 0 31,0-1 0-31,0-4-1 0,0-2-32 0,0-4-90 16,0-2-113 0,6 0-122-16</inkml:trace>
  <inkml:trace contextRef="#ctx0" brushRef="#br0" timeOffset="495917.3649">14743 14004 345 0,'0'0'154'0,"0"0"-56"0,0 0-15 0,0 0-10 16,0 0-12-16,0 0-15 31,0 0-5-31,21 93-11 0,-8-71-4 0,2 0-7 16,1 1 2-1,5-6-5-15,-4-3-4 0,3-1-5 16,0-6 6-16,0-6 10 31,-2-1-4-31,0 0 7 0,-2-1 6 0,-3-13-5 16,0-2-12-1,1-4-14-15,-6 0 7 0,0 2-7 16,-4 0 1-16,-4 2-1 31,0 0 1-31,0 1-1 0,0 4 7 0,-14-3-8 16,-3 1 2-16,-4 1-2 31,-3 1 2-31,0-1-1 0,-3 1-1 0,0 4-1 0,2 0-6 31,5 4 5-31,3 0-11 0,1 3-4 0,5 0-25 16,0 0-23 15,-5 0-23-31,5 0-73 0,0 0-148 0</inkml:trace>
  <inkml:trace contextRef="#ctx0" brushRef="#br0" timeOffset="497195.438">14766 14405 67 0,'0'0'112'0,"0"0"-73"32,0 0 40-32,0 0-4 0,0 0-8 0,0 0-4 15,0 0 15 1,13 57 16-16,-11-30-16 0,-2 2 3 15,0 5-21-15,0 0-13 32,0 0-3-32,0-4-5 0,0-6-10 0,0-4-7 15,0-6 3-15,0-4 4 16,-2-6-12-1,2 1-7-15,-2-5 0 0,0 0-10 16,-4 0-6-16,-2-6-156 16,2-7-196-16</inkml:trace>
  <inkml:trace contextRef="#ctx0" brushRef="#br0" timeOffset="497698.4667">14592 14712 312 0,'0'0'111'0,"0"0"-42"0,0 0 51 0,0 0-31 0,0 0-15 16,0 0 0-16,0 0-27 15,92 125-9-15,-75-103-1 16,1 0 0-16,-2-6 0 15,-3-2-5 1,-4-4-12-16,-2-4-5 16,-2 0-4-16,-3-4-9 0,-2-2 8 15,2 0 1-15,0 0 21 16,4-8 25-16,1-10-33 15,5-6-12-15,1-2-11 32,1 0 0-32,1 2 0 0,1 2 0 0,-3 6-1 0,0 6-61 15,3 1-46 16,-6 4-107-31,-2 2-174 0</inkml:trace>
  <inkml:trace contextRef="#ctx0" brushRef="#br0" timeOffset="498574.5168">14449 15169 35 0,'0'0'107'0,"0"0"9"0,0 0-22 16,0 0-25-1,0 0-5-15,123-56 4 0,-94 47-5 16,0 1-14-16,0-1-10 31,0 4 22-31,0 2-3 0,0 3-18 0,0 0 6 16,0 0-4-1,-2 0 0-15,2 10 3 0,0 3-13 16,0-2 1-16,-3 3-3 31,1-1-4-31,-5 1-13 0,-1 1-5 0,-4 0-1 0,1-1-6 31,-6 0 8-31,1 0-2 0,-5 1 21 0,-3 2-1 16,-3-1-2-1,-2 1-2 1,0 2 0-16,0 1-2 0,0-2-5 0,-2 0-6 16,-7 2 1 15,-3 0-5-31,2-2-5 0,-6 2 0 0,-4-2 9 0,0 3-9 15,-7-2 0 17,-2 3 0-32,-2 1 0 0,-6-2 0 0,5-1 1 0,-4-2-1 0,1-1 0 15,-1-5 0 1,0-4 0-16,0-4-1 0,1-4 8 15,-1 0-8 1,3 0 1 0,2-2 1-16,2-12-1 0,2-5 0 15,0-5 0-15,2-5 1 0,4-7-1 31,0-3 12-31,3-1 6 0,5 2-13 16,5 5-6-16,3 6 2 0,3 5-2 31,2 8 0-31,0 2-2 0,0 1-10 0,0 4-24 16,0-1-21-16,9-2-52 31,2 2-83-31,-3 0-162 0</inkml:trace>
  <inkml:trace contextRef="#ctx0" brushRef="#br0" timeOffset="498976.5398">14561 15208 371 0,'0'0'184'0,"0"0"-23"16,0 0-41-16,0 0-32 16,0 0-1-16,0 0 0 31,0 0-45-31,0 32-24 0,0-2-3 0,-3 4 7 15,2 2-9-15,-1 1 1 32,-1-6 2-32,1-5-6 0,-1-6-1 0,3-6-8 15,0-3-1-15,0-10 1 16,0 2 0-16,0-3-1 15,0 0-18-15,0 0-86 16,0 0-89 0,0-9-64-16,5-3-243 0</inkml:trace>
  <inkml:trace contextRef="#ctx0" brushRef="#br0" timeOffset="499405.5644">14784 15180 133 0,'0'0'167'0,"0"0"-56"16,0 0 3-16,0 0-8 15,0 0-15-15,0 0-11 16,0 0-7-16,-11 110-10 16,9-84-12-1,-3-1-24 1,3 0-12-16,-1 0 1 0,1 0-5 0,0-3-4 31,0-6-1-31,-1-2-4 0,3-3-1 0,0-7-1 16,0-1 1-16,0-3-1 15,0 0-8-15,0 0-67 16,0 0-73-16,0 0-123 0</inkml:trace>
  <inkml:trace contextRef="#ctx0" brushRef="#br0" timeOffset="512182.2952">14372 15380 48 0,'0'0'186'15,"0"0"-120"1,0 0-38-16,0 0-2 0,0 0-8 0,0 0-10 16,0 0-8-1,0 0 1-15,0 0 2 0,2 0 8 16,-2 0 11-16,0-1 10 31,0 1 11-31,0 0 12 0,0-2-9 0,0-1 2 16,0 3-19-16,0-1-9 15,0 1-10-15,-2 0 1 16,2 0 5-16,0 0 0 31,-2 0-6-31,2 0 0 0,-3 0 2 0,3 0 14 0,-2 0-7 16,2 0-6-1,-3-3 1-15,1 3 2 0,-2 0 3 16,2 0 0-16,-1 0-2 15,1-2-7-15,-2 2-3 16,2 0-6-16,-3-2 1 31,1 2-1-31,-1 0 8 0,1 0-8 0,1 0 1 16,-3 0 15-16,2 0 5 31,-1 0-9-31,-2 0 3 0,0 0 0 0,3 0 7 0,-2-2-6 16,-1 2-7-1,-4-2 10-15,6 2-5 0,-4 0-14 16,3 0 0-16,-2 0 0 31,2 0 5-31,0 0-4 0,1 0 0 16,-1 0-1-16,-2 0 5 15,0 0-5-15,-1 0 0 0,0 0 1 16,0 0-1-16,0 0 0 31,1 0 0-31,-2 0 0 0,-2 0 0 0,0 0 8 16,0 0-8 15,-3 0 5-31,1 0-5 0,1 0 1 0,0 0 5 0,2 0-1 15,0 0-5 1,-1 0-1-16,1-2 1 0,1 0-1 0,0 2 2 16,1-2-1-16,3 0-1 31,2 2 0-31,-1 0 0 0,0-2 0 0,3 2 0 15,0 0 1-15,0 0-2 32,-4-2 2-32,3 2-2 0,-1-2 2 0,-6 0-1 15,3-1 1 1,-1 1-1-16,-1 1 0 0,2-2 1 15,0 2-1-15,3-1 0 16,0 2-1 0,2-1 1-16,2 1 1 0,-3 0-1 15,3 0 0-15,0 0 0 0,0 0 0 16,0 0 0-1,0 0-1-15,0 0 1 0,0-3 0 16,0 3-1-16,0 0 1 16,0 0-1-16,0 0 0 15,0 0-6-15,0 0 5 16,0-1-5-16,0-4 6 31,0-1 1-31,0 0 0 0,0-2 0 0,3-3 0 16,-1-2 1 15,-2-1-1-31,0-3 1 0,0-2 1 0,0-2-2 0,0-1 1 15,0-6-1 1,0-2 1-16,-5-10-1 16,1-6 0-16,0-4 1 0,-2-4-1 15,0-2 0 1,2 2-1-16,-3 2-14 0,-2-4-6 0,0 1 3 15,-2-3 5-15,-3-3 0 32,-1 4 12-17,1-3-1-15,6-2 1 0,3-1-1 0,5 1 0 0,0-3 1 31,0 3-7-31,11 5 6 0,1 5 2 0,-1 3-1 16,-5 7 0-16,-4 3 0 31,0 2 1-31,-2 1 0 0,0 0 0 0,0-2 1 16,0-5 0-1,0 2-1-15,-2-3 0 16,2 1 0-16,0 3 1 0,0 0 1 16,0 2-2-1,0 5 0-15,0-3 1 0,-4 5-1 0,0-1 2 16,-1 1-2-16,-1 0 1 31,-4-2-1-31,2-1 2 0,-3-2 5 0,-1-4 6 16,1-6-1-16,5 0-10 15,-1-2 4 1,5 2-5-16,2 4-1 0,0 3 0 15,0 4 0-15,0 2 0 32,0-1 0-32,0 2 0 0,4-2 0 0,1-4 0 15,-1-2 1-15,5-4 0 0,-2-5 18 31,2-3-3-31,-1-4-3 0,-3-1 1 0,-3-2 4 16,0 1-5 15,-2 0-3-31,0 3-4 0,0 4 1 0,0 2-1 0,0 1-5 16,0 2 8 15,0 1-2-31,0-3 12 0,0-1-12 0,0-4-6 0,-2-3 0 16,2-2-1-16,0-3 1 31,0-2 0-31,0 1-1 0,0 1 7 0,0 5-6 0,0 4-1 15,0 4 0 1,0 2-1 0,0 0 1-16,0 5 0 0,0-4-1 0,-2 2 1 15,0-1 0 16,2-1 0-31,0-5 0 0,0-3 0 0,0 1 0 0,0 0 0 16,0 4 0 15,0 3 0-31,0 8 0 0,0 2 0 0,-3 5 0 0,1 0 0 16,0 0 1-1,-2-2 0-15,0-4-1 0,-4-4 1 16,4-2 0-16,-3-2-1 16,5-3 1-1,0 1 1-15,2 1 5 0,0 1-1 0,0 1-5 16,0 7 0-16,0 2 8 31,0 5-1-31,0 2-2 0,-4 1 6 0,-5-3-1 16,-2 1-2-16,4 0 0 31,-4 1-9-31,1 0 1 0,0-1 5 0,1 0-4 15,1 0-1 1,2-4 8 0,0 0-8-16,-1-3 6 0,3 0-6 0,-4-4-1 15,4 2 1 16,2-3-1-31,0-1 1 0,2 2-1 0,0 2-1 0,0 1 1 0,4 0 0 32,8 1 0-32,1 4 0 0,3-3-1 0,-1 2 1 15,3 0 0 16,-2-3 0-31,4 4 0 0,-3-2 0 16,1 1 0-16,-3 0 0 0,-1-1 0 0,-1 0 0 31,-2-3 1-31,-2-2-1 0,0 1 1 0,1 2-1 16,-4-1 1-16,-1 1 0 31,-1 0 0-31,-2-2 0 0,-2 1-1 0,0 0 1 16,2 4-1-16,-2 2 1 31,2 4-1-31,3 4-1 0,0 4 1 0,1 1 0 0,1 2 0 15,1-1 0 1,4-3-1 0,-1 2 1-16,2 2-1 0,-1-1 0 0,-1 2 1 15,-3 5 0 16,0-2 0-31,-6 3 0 0,0 2 1 0,0 2-1 0,-2 0 1 16,2 1 1-16,-2 3-1 31,0 0 0-31,0 0 0 0,0 0 1 0,0 0-2 16,0-1 1-16,0 1-1 31,0 0 0-31,0 0-3 0,0 0 3 0,0 0-6 0,0 0 5 16,0 0-11-1,0 0 11-15,0 0-8 16,0 0 8-16,0 0-7 0,0 0 7 15,0 0-6 1,0 0 6-16,0 0 0 0,0 0-12 16,0 0-2-16,0 0-2 15,5 0 4 1,3 6 7-16,1 0 5 0,5 2 1 15,0-2-1 1,1-2 1-16,-1 0-1 0,1-1 1 16,-2-3 1-16,1 0-1 15,3 0 1 1,0 0-1-16,7 0 1 0,-3 0-1 15,2 2 0-15,-1-1 0 0,1-1 0 32,-4 1 0-32,0-1 1 0,-2 0-1 0,-3 0 1 15,-3 0 0-15,-7 0 1 31,-2 0-1-31,-2 0 7 0,0 0 1 0,0 0-9 16,0 0-70-16,0 13-123 16,0-3-122-1,0-2-179-15</inkml:trace>
  <inkml:trace contextRef="#ctx0" brushRef="#br0" timeOffset="513095.3474">14027 8147 41 0,'0'0'95'15,"0"0"-30"1,0 0-18-16,0 0-9 15,0 0 1 1,0 0 7-16,0 0 13 0,0-6 19 0,0 4 9 16,0-1-33-16,0 2-9 15,0 1-4-15,0 0-21 16,0 0-12-16,0 0-8 15,0 0-3 1,2 0 3-16,4 0 9 0,3 1-2 16,-3 4 2-16,4-3 1 31,-1 0 1-31,-3 0 2 0,3 2 10 0,0 0-1 15,-2 0-6 1,-1 0 0-16,1 2 3 0,0 0-5 0,0 0 5 16,-2-1-8-16,3 2-5 31,-2-1-5-31,-1 0 1 0,0 0 0 0,1-1 0 15,-4 1-1 1,3-4 0 0,-1 0 0-16,-2 1-1 0,6-1 1 0,-4-2 0 31,2 2 0-31,-1-2 1 0,1 0-1 0,-2 0 2 15,0 0-2-15,-2 0 7 16,-2 0-1-16,0 0 0 0,0 0 5 16,0 0-4-1,0 0-6 1,0 0-1-16,0 0-1 0,0-8-11 0,0 1-129 15,0-8-384 17</inkml:trace>
  <inkml:trace contextRef="#ctx0" brushRef="#br0" timeOffset="514630.4352">14095 8001 62 0,'0'0'74'0,"0"0"7"0,0 0 14 16,0 0 14-16,0 0-13 31,0 0 12-31,0 0 2 0,-8 2-31 0,8-2-43 16,0 0-13-1,0 0-7-15,0 0-5 0,0 0-11 16,0 0-6-16,0 0-2 0,0 0 8 16,2 10 4 15,7 1-1-31,1-3 6 0,0 3 8 0,1-1-4 0,-5-4-4 15,3 0-2 17,3-2 3-32,-4 2 6 0,3 0 3 0,3 1-2 0,-1 0-10 31,-1-3 0-31,1 2-6 0,-3-4 0 0,0 2 1 15,-3 0-2 1,-3-1 6-16,0-2-5 0,-4 2-1 16,2-3 0-16,-2 2 0 31,1 0 2-31,3 3-1 0,1-1-1 0,-3 2 1 0,0 0-1 31,0-2 0-31,1 0 1 0,-3-2 0 0,2 0-1 16,-2-2 2-16,0 2 5 31,0-2 0-31,0 0 0 0,0 0-5 0,0 0-1 15,0 0-1 1,2 0-1-16,2 2-8 0,0 3 9 16,4-4 0-16,-2 4 0 31,-1-4 0-31,-3 0 0 0,-1-1 1 0,-1 3-1 0,0-3 1 15,0 0 1-15,0 0 9 16,0 0 1-16,0 0 1 16,0 0-12-16,0 0 0 15,0 0 0-15,0 0-1 16,0 2 1-16,0-2 1 15,0 0-2-15,0 2 0 16,-8-2 0 15,-1 2 0-31,0-1-2 0,-2 2 2 0,0 1 0 0,0 0-8 16,2 0 7 15,-1 0-8-31,2 2-4 0,-3 2 3 0,3 2 3 0,-6 0 6 0,0 4 0 16,-4 2-6 15,1 0 6-31,-1 2-8 0,0 3 9 0,-2-3-2 0,4-3-4 15,1 0-1 17,1-4 1-32,6-2 5 0,1-2 0 0,3-5 0 0,2 3 1 15,-2-4-2 16,4-1 2-31,0 3 0 0,0-3-1 0,0 0 0 0,0 0 1 16,0 0 0-16,0 0-1 16,0 0 0-1,0 0-8-15,6 0-72 0,7-6-50 16,-5-6-279 15</inkml:trace>
  <inkml:trace contextRef="#ctx0" brushRef="#br0" timeOffset="520418.7663">14704 7858 98 0,'0'0'129'0,"0"0"-43"16,0 0-28-16,0 0-19 15,0 0-13-15,0 0-7 16,2-2-6-16,-2 2 0 15,2 0 15-15,0-2 29 16,1 1 8 0,-3 1 10-16,2-3-20 0,-2 3-5 15,0-1-4-15,0-1-8 16,0-2-11-16,0 2-12 15,0-3-4-15,0 1-5 16,0 0 1 0,0 0-6-16,2-2 0 0,2-1 0 0,-2 2 0 15,3-1 9 1,-3 3 9-16,0-1 7 0,3-1-5 15,-3-1-5-15,2 2-14 32,3-2-1-32,2-2 2 0,3 0-2 0,1 1-1 15,5-2 0-15,1-1 1 16,6 0-1-1,0-3 1-15,2 2-1 0,-1-1 0 16,3-2 1 0,0-2-1-16,3 0 1 0,1-4-1 15,2-1 0-15,3 2 1 31,2-2-1-31,-1 2 1 0,-2 3-1 0,-3 0 0 16,-3-1 0 15,-9 6 0-31,-2 0 0 0,-6 1 1 0,-6 5-1 0,-1-4 1 16,-1 5-1-16,2-2 1 15,0 2 0-15,1 0-1 16,1-2 0-16,-2 0-1 0,1 2 2 31,-5 0-1-31,0 2 0 0,-4 0 0 0,0 2-1 16,0 0 1-16,0 0-63 15,0 0-101-15,-8 4-161 0</inkml:trace>
  <inkml:trace contextRef="#ctx0" brushRef="#br0" timeOffset="521190.8104">15261 7235 42 0,'0'0'180'0,"0"0"-51"16,0 0-5-16,0 0-12 16,0 0-21-16,0 0-32 0,0 0-33 31,-2 0-14-31,4 0 2 0,9 0-2 0,-1 0 5 15,7 0 1 1,0 0-1-16,5 3 12 0,-1 3-10 16,0 3-2-16,2-4-3 15,-5 2-1-15,-3-1-4 31,1-2-6-31,-5 0-2 0,1-2 0 0,-4-2 1 16,1 0 4-16,-5 0-6 31,1 0 1-31,0 2-1 0,-1-2 0 0,-1 0 2 16,-1 0-1-16,0 0 0 15,-2 0 11-15,0 0 2 16,0 0 2-16,0 2 0 16,0-2-1-1,0 1 3-15,0 4 0 0,0 1-2 0,0 4 0 16,-11 4-2-1,-3 6-4 1,-3 2-8-16,-1 1-1 0,3 0 0 0,-2-3 0 31,7-4-1-31,2-6-6 0,4-2-17 0,2-5-37 16,2-3-25-16,0 0-78 15,0 0-234-15</inkml:trace>
  <inkml:trace contextRef="#ctx0" brushRef="#br0" timeOffset="522167.8663">15581 7271 163 0,'0'0'136'0,"0"0"-15"15,0 0-10-15,0 0-1 16,0 0-44-16,0 0-20 16,0 0-2-16,0 3-24 15,-6 8-3-15,2 3 12 0,-1 4-4 16,0 3-4-16,1 4-6 31,-3 1-2-31,3-2-5 0,0-2-7 0,-1-4 7 16,0-2-7-1,1-4-1-15,1-4 2 16,3-2 0-16,-2-2-2 0,2-1 0 31,-2-2-6-31,0 2-62 0,0-3-154 0,0 0-341 0</inkml:trace>
  <inkml:trace contextRef="#ctx0" brushRef="#br0" timeOffset="523470.9408">15808 6980 80 0,'0'0'132'16,"0"0"-61"0,0 0-5-16,0 0 12 0,0 0 7 15,101-117 0 1,-77 100-8-16,1 5-12 0,-1 0-12 15,3 6-18-15,2 3-3 16,0 3 1 0,5 0 3-16,1 0 2 0,-2 12-5 0,3 3-1 15,-3 1-11-15,-2 4-3 31,1 2-1-31,-5 3 6 0,-3 5 6 0,-1 1-1 16,-8 5 1 0,-3 4-2-16,-8 0 2 15,-4 2-9-15,0-2-8 0,0-1-11 16,-14-3 8-1,-3-7-6-15,-4 0 3 16,-1-3-5-16,-4-2 6 0,-3-3-6 16,-2 0 1 15,-6-3-2-31,-3 0 0 0,-1-2-16 0,-2-1 1 0,-2-4 8 0,3-1 1 31,4-3 6-15,2-6-1-16,5-1 1 0,2 0 0 0,2 0 1 15,4-11-1 1,0-3 1-16,0-3 0 0,3-5-1 0,1-2 1 15,0-2 0-15,2-4 0 32,1-4 8-32,3 0-9 0,1-2 1 0,8 3-1 15,2 3 0-15,2 6-1 31,0 3-12-31,4 5-28 0,14-6-83 0,0 4-151 16,-7 1-472-16</inkml:trace>
  <inkml:trace contextRef="#ctx0" brushRef="#br0" timeOffset="523811.9603">15911 7110 225 0,'0'0'302'16,"0"0"-214"-16,0 0 0 0,0 0 42 31,0 0-36-31,0 0-24 0,5 128-10 0,-5-97-5 16,0-5-9-1,0-4-19 1,0-3-12-16,2-4-6 0,0-5-2 0,0-2-6 31,-2-2 0-31,0-2-1 0,0-2-107 0,0-2-214 16,0 0-399-16</inkml:trace>
  <inkml:trace contextRef="#ctx0" brushRef="#br0" timeOffset="524562.0032">16014 7014 126 0,'0'0'179'15,"0"0"-119"-15,0 0 15 0,0 0 15 16,0 0-12-16,0 0-12 31,0 0-10-31,62-10-1 0,-51 10-4 0,3 12-2 16,-6 4 1-16,-1 5-14 31,-4-2-2-31,-3 6-10 0,0-2 1 0,0 1-6 15,-8 0-5 1,-5-1-1-16,-5-1-4 0,1-2-3 16,0-2-4-1,3-6 0 1,2-1-1-16,6-6 0 0,3-1-1 0,3-2-9 15,0-2 8-15,0 0 1 16,13 0 0-16,6 0 0 16,-1 0 7-16,1-2 0 15,4-6 13-15,-2 0-5 31,2-1-5-31,-1 6-3 0,-1-1-6 0,-6 4 0 0,1 0-1 16,-6 0 0-16,-3 0-18 31,1 0-151-31,-6 0-471 16</inkml:trace>
  <inkml:trace contextRef="#ctx0" brushRef="#br0" timeOffset="525104.0342">16435 7175 80 0,'0'0'163'15,"0"0"-65"17,0 0-10-32,0 0 4 0,0 0-1 0,0 0-10 0,0 0-9 15,60 0-23 1,-40 0-13-16,0 0 6 0,0 0-12 15,4 0-8-15,-2 0-3 32,6 0 2-32,-4 0-5 0,3 0-1 0,-2 0-4 15,-6 3 4 1,2 1-2-16,-6 0-2 0,-3 1-2 0,-2-2-6 15,-1 0 3 1,-2-3-5-16,-2 0 7 0,-1 0-8 16,-4-3-55-16,0-6-187 31,0-4-449-31</inkml:trace>
  <inkml:trace contextRef="#ctx0" brushRef="#br0" timeOffset="525562.0604">16795 6960 367 0,'0'0'108'0,"0"0"-79"0,0 0 23 0,0 0 50 16,0 0-28-16,0 0-24 16,114 20 14-16,-78-14 5 15,-1 0-20-15,2 5-21 16,-6-3-8-16,0 5 0 47,-7 1 6-47,-2-2-3 0,-3-1-5 0,-7 0-2 0,-3-3-2 0,-1 0 2 15,-4-2-6 1,-2-1 2-1,-2 0-2-15,0 4 6 0,0-2 14 0,-4 5 12 0,-17 5-17 32,-3 2-15-32,-5 4-4 0,-5 1-6 0,-3-3 1 15,-1 0 0 16,5-4 0-31,1-5-1 0,10-3 0 0,4-1 0 0,7-4-14 16,3-2-17 15,7-2-22-31,1 0-39 0,0 0-127 0,0-4-401 0</inkml:trace>
  <inkml:trace contextRef="#ctx0" brushRef="#br0" timeOffset="526311.1033">17194 7072 186 0,'0'0'192'15,"0"0"-84"-15,0 0-15 0,0 0-27 16,74-112-4-1,-45 90-11-15,2 0-7 32,3 4 4-32,1 0 0 0,1 4-14 0,-1 7-9 0,-1 0 4 15,-3 7-9 1,-4 0-7-16,-3 7 7 0,1 10 5 15,0 3-3-15,-4 1-4 16,2 4 3 0,-3-1-1-16,0 2-7 0,-2 0 4 15,0 5 8-15,-1-2 0 31,-3 6-2-31,-3 1-6 0,-7 0-1 0,-1 0 1 0,-3 0-2 32,0-2-8-32,-9 0 9 0,-9 0-7 0,-2-2 2 15,-2 1-3-15,-3-4-1 31,0-3-1-31,-2 1-5 0,2-4 0 0,-2-2 6 16,-2-5-6 0,0-3 0-16,2-4 0 0,-2-5-1 15,0-4 1-15,0 0-1 31,0 0-2-31,2-17-8 0,1-5-3 0,1-3-12 0,3-4-2 16,3 2 7 15,4 0 11-31,5 1 8 0,4 4 1 0,6 0 0 0,0 2-9 16,0-7-33 15,10 4-92-31,-4 1-225 0</inkml:trace>
  <inkml:trace contextRef="#ctx0" brushRef="#br0" timeOffset="526783.1303">17366 7160 2 0,'0'0'395'0,"0"0"-235"16,0 0-66-16,0 0-32 15,0 0 23 1,0 0-13-16,0 0-21 0,9 98 4 0,-9-71-16 31,2-3-10-31,0-2-13 0,1-6-8 0,-1-4-2 16,-2-6-6-1,2 1 0-15,3-7-48 0,-1 0-154 16,-2 0-195-16</inkml:trace>
  <inkml:trace contextRef="#ctx0" brushRef="#br0" timeOffset="527902.1942">17564 7030 123 0,'0'0'144'0,"0"0"-27"16,0 0-22-16,0 0-11 15,0 0 4-15,0 0-9 32,0 0-20-32,25-24-7 0,-19 22-8 0,2 2-18 15,-2 0-15-15,3 0-1 31,-1 0-4-31,4 6 3 0,-1 4 7 0,1 2 0 16,-2 0 2 0,-1 0-2-16,-2 0 2 0,0 0 3 15,-3-1 0-15,-2-3 6 31,-2-1-2-31,0 1-4 0,0-2-5 0,0 1 7 0,0-2-2 16,-4 4-4 0,-10-3-8-16,1 0-8 0,-5 0 5 15,3-1-6-15,-3 2 0 31,5-3-6-31,-1-2-6 0,5-2-1 0,3 0-3 16,1 0 9 0,3 0 0-16,2 0 6 0,0 0-6 15,0 0-8-15,0 0-2 16,0 0 5-1,9-5 5-15,2 0 5 0,5 1 0 0,-1 0 0 16,3 2-4 0,1 2 6-1,2 0 0-15,-1 0 0 0,-2 0 1 0,0 0-1 31,-3 0 1-31,-1 2 0 0,-1 3 0 0,-1 3 0 16,-4 1 8 0,3 1-3-16,-1 2 1 0,-4 2 4 15,3 0 5-15,-1-1-4 31,0 0 1-31,-4-1-4 0,-2-2-1 0,-2-1 7 16,0 2 5 0,0 1 15-16,-2 2 14 0,-14-1 2 15,-3 4-6-15,-2-3-18 16,-4 2-6-1,3-2-13-15,0-2-2 0,2 1-6 0,3-6 0 16,-9-2-72-16,7 0-112 31,0-5-202-31</inkml:trace>
  <inkml:trace contextRef="#ctx0" brushRef="#br0" timeOffset="529160.2662">16637 7178 103 0,'0'0'88'0,"0"0"8"15,0 0-9-15,0 0-18 31,0 0 6-31,0 0-7 0,0 0-12 0,25-6-14 16,-21 5-7 0,0-2-11-16,2 2-2 0,0 1-9 15,3 0-2-15,2 0-3 31,3 0-7-31,-1 0 0 0,0 0 1 0,0 0 5 0,4 0-5 32,0-3-1-32,1-1 8 0,-1 1-8 15,1 0-1-15,1 2 0 16,-2 1 0-16,1 0 0 0,-1 0 0 15,0 0 0-15,-2 0 1 32,1 0-1-32,-3 0 1 0,1 0-1 0,-4 0 0 15,3 0 1-15,-1 0 0 31,-3 0-1-31,-1 0 2 0,-2 0-2 0,0 0 0 16,-5 0 1-16,2 0-1 31,0 1 0-31,-1-1 0 0,0 0 0 0,0 0 1 0,2 0 0 16,2 0-1 15,-2 0-24-31,0 0-41 0,1 0-56 0,1 0-24 0,-2-1 4 16,1-3-16 15</inkml:trace>
  <inkml:trace contextRef="#ctx0" brushRef="#br0" timeOffset="531292.3882">17457 6994 48 0,'0'0'114'0,"0"0"13"16,0 0-10-1,0 0-11-15,0 0-3 0,0 0-14 16,0 0-22-16,29 0-8 16,-22 0-14-16,2 0-2 15,2 3 0 1,0-3-11-16,3 0-10 0,-1 0-11 15,0 0-2-15,3 2-6 32,-5 3 4-32,1 2 6 0,-3 6 2 0,1 1-2 15,0 2 4 1,-4 2 3-16,-2 1 2 0,3-4-9 15,-3 1-7-15,0-3-5 0,0-4 0 32,-1 0 1-32,0-2-1 0,-1 0 0 0,0-3 1 15,-2 0-2 1,3-1 1-16,-3 1 1 0,0 0 5 15,0 1 0 17,0-2 3-32,-3 3-8 0,-7 3-1 0,-4-3 0 0,-1 1-1 15,-5 2-12-15,3-4-16 16,2 1-2 15,-1 1-6-31,5-3 11 0,0 0 11 0,5-3 1 0,0-1-12 16,2 0 11-16,2 0 2 31,0 0-21-31,0 0-2 0,2-5 16 0,0-4 6 0,0 1 12 15,0 1-6 17,0 0 6-32,4 2 0 0,5-1-1 0,0-2 1 0,2 2 1 46,0-3-1-46,3 3 0 0,-1-1 1 0,1 0 0 0,-1 3-2 0,1 0 2 32,-4 3-1-32,-1 1 1 0,1-2 0 0,-4 2-1 15,3 0-1-15,-1 0 2 31,0 0 0-31,-2 0 0 0,3 6 1 0,-3-1 9 0,0 2 3 16,2-1-7 15,-3-1-4-31,-1 0-1 0,0 1 8 0,1 1 3 0,-3 0-1 16,3 0-1 15,-1 2 2-31,-2 0-11 0,1 2 8 0,-1-3-8 0,0 0 0 16,-2-2 7 15,0 0-7-31,0 0 16 0,0-1 2 0,0 4 1 0,0-1-1 15,-4 0-7 17,-5 2-11-32,-1 0 8 0,0 0-8 0,-3 0-1 0,1 0 1 15,1 1 1 16,-3-4-1-31,1 0-1 0,1 0 0 0,2-3-10 0,-1-2-3 0,-1-2-6 32,0 0 4-32,0 0 4 15,1 0-1-15,0 0 2 0,0 0 9 0,1 0 1 47,2-2-1-47,-1-2 1 0,-1 0-1 0,2 1 1 0,2 2 0 0,-1 1 0 16,3 0 0-1,-2 0 0 1,4 0-1-16,2 0 1 0,-2 0-1 0,2 0 1 15,0 0-1-15,0 0 1 16,0 0 0-16,0 0 0 16,0 0-10-16,0-6-61 15,0 1-98 1,-2-2-422-16</inkml:trace>
  <inkml:trace contextRef="#ctx0" brushRef="#br0" timeOffset="532187.4394">17204 7160 38 0,'0'0'108'16,"0"0"-14"-1,0 0-22 1,0 0-30-16,0 0-9 0,0 0-17 0,0 0-3 15,4 91 5 1,-2-79 23-16,-2 2 12 0,0 0-2 16,2 2-5-16,-2 2 10 31,0-1-2-31,0 2-23 0,0-1-16 0,2-2-4 0,3-2-10 15,-3 1 8 1,2-4-9-16,-1-1 6 0,2-2-5 16,-1-2 0-16,-2-2 0 15,0 0 0-15,-2-2 1 31,3 1-1-31,-3-3-1 0,0 0-91 0,0 0-220 0</inkml:trace>
  <inkml:trace contextRef="#ctx0" brushRef="#br0" timeOffset="543381.0795">17925 7221 95 0,'0'0'150'15,"0"0"-85"-15,0 0 3 16,0 0-29-16,0 0-16 15,0 0-3-15,0 1 14 0,0-1 3 16,0 0 34 0,0 0 15-16,0 0-31 0,0 0-4 15,0 0-2-15,0 0-20 16,0 0-9-16,4-4 6 15,1 1 4-15,0-1-11 16,2 0-3-16,1 0-6 16,1 1 0-16,3 0 0 15,3 0-2 1,3 1-1-16,4 2 3 0,2 0-1 15,5 0 1-15,2 0-9 16,1 0 6 0,-1 0-6-16,-2 0-1 0,2 0 1 15,-4 0-1-15,-2 0 1 31,-3 0 0-31,-3 0 0 0,0-1-1 0,-4-4 1 0,1 4 1 32,-3-3 5-32,-1 0-7 0,-2-1 1 0,-1 1 0 15,-1 0 0-15,-4 3-1 31,-4-3-83-31,0 2-182 0</inkml:trace>
  <inkml:trace contextRef="#ctx0" brushRef="#br0" timeOffset="544080.1196">18373 7026 307 0,'0'0'186'0,"0"0"5"16,0 0-28 0,0 0-46-16,0 0-61 0,0 0-44 15,0 0 12-15,20 21 21 0,-2 0 1 31,3 3-17-31,-2 1-3 0,1-4-10 0,-2-2-7 16,-2-1-8 0,-1-5 1-16,-3-2-1 0,-3-1 5 15,-1-2-5-15,-1-3 0 31,-5 0 6-31,-2 1 14 0,0-1 23 0,0 1 20 16,0 3 0-16,-14 1-26 16,-1 1-25-1,-5 0-13-15,3-1-18 0,-6 4-95 16,7-2-151-1,3-5-333-15</inkml:trace>
  <inkml:trace contextRef="#ctx0" brushRef="#br0" timeOffset="545043.1746">18696 6974 163 0,'0'0'152'0,"0"0"-5"15,0 0 3-15,0 0-12 16,0 0-45-16,65-102-24 0,-36 84-23 15,2 2-12-15,0 1-1 32,2 5-6-32,1 7 12 0,0 3-13 0,1 0-7 15,1 6 4 1,2 14-1-16,-1 4 1 0,-1 2-2 15,-2 1 0-15,-3 2-8 32,-3 3-7-32,-3 0 3 0,-7 2-2 0,-4 4 0 15,-5 2 5 1,-7 2-3-16,-2 1 1 0,0-2-3 15,-14-2 0-15,-5-1-6 32,-8-4 8-32,0-4-8 15,-4 0 14-15,0-4-4 0,-5-1-9 0,1-3 5 0,-2-3 2 31,-3-2-8-31,0-3 0 16,3-9 0-16,-2-2 0 0,6-3 8 0,-1-8-8 31,3-19-1-31,-2-5 0 0,2-6-7 0,4-2 0 16,4-2 6-16,8-2-1 31,4 3-14-31,2 0-39 0,5-6-63 0,1 11-99 16,1 6-170-16</inkml:trace>
  <inkml:trace contextRef="#ctx0" brushRef="#br0" timeOffset="545519.2019">18804 7054 363 0,'0'0'234'0,"0"0"-39"16,0 0-48-16,0 0-36 15,0 0-41-15,0 0-4 31,0 0-8-31,-3 90-11 0,1-59-7 0,2-3-21 16,0-2-3-16,0-8-3 16,0-2-3-1,0-5-9-15,0-2 1 0,0-1-2 16,0 0 0-1,0-2-48-15,2 2-66 0,7-6-97 0,0 0-153 16,-3-2-291 0</inkml:trace>
  <inkml:trace contextRef="#ctx0" brushRef="#br0" timeOffset="546079.2339">19037 6910 354 0,'0'0'212'0,"0"0"-45"0,0 0-27 16,0 0-59-16,0 0-23 15,0 0-10-15,0 0-12 16,-20 84-10-16,9-54 3 16,0 2-5-16,0-2-8 31,2-2-4-31,0-4-11 0,5-2 0 0,-1-4 1 15,3-5-2-15,2-1 0 32,0-4 1-32,0 2-1 0,0-4 0 15,0 0 0-15,0-4 0 0,7-1 0 31,3-1 0-31,4 0-1 0,-1 0 1 0,5 0-1 0,0 0-5 47,2-3 3-47,1-3-3 0,-4 0 5 0,1-2-9 0,-3 2 0 0,-1 2 2 16,-3 0 1 15,-5-1-3-31,-1 3-7 0,-3 2-14 0,-2 0-12 0,0-1-31 16,0-2-50-1,0 1-175-15</inkml:trace>
  <inkml:trace contextRef="#ctx0" brushRef="#br0" timeOffset="546607.2642">19113 7078 29 0,'0'0'248'0,"0"0"-96"16,0 0 8-16,0 0-22 16,0 0-48-16,0 0-25 15,0 0 1 1,-13 71-8-16,10-39 16 0,-3 2-6 0,1 2-3 15,1-2 2 1,0-4-20-16,-2-4-5 0,4-4-8 16,2-4-14-16,-2-4-8 31,2-2-2-31,0-4-1 0,0 2 1 0,0-2-10 15,-2 2-9-15,0-1-109 16,-3-6-284 0</inkml:trace>
  <inkml:trace contextRef="#ctx0" brushRef="#br0" timeOffset="565893.3673">4700 11353 97 0,'0'0'359'0,"0"0"-235"0,0 0-30 0,0 0-18 0,0 0-22 16,0-3-21 0,0 3 3-16,0 0-1 0,0 0-2 15,0 0-10-15,0 0-8 31,0 0-1-31,0 0 6 0,0 6 5 0,0 2-11 16,0 1-6-16,0 4-7 31,0-3 1-31,0 0 0 0,0 0-1 0,0-3-1 16,0 4 0-1,-2-3-7-15,-6 1 7 0,2 4 0 16,-7-1 0-16,-1 2 0 16,-1-1 0-16,-3 4 0 0,0 0-12 15,0-4-1 1,-1 3-6-1,5-4-1-15,-1 0 3 0,1-5 7 0,1 2 8 16,-1-3 1 15,1 0 0-31,1-2 1 0,0 0 0 0,3 1 0 0,-5-3 0 16,1 2 0-1,-6-2 1 1,2-2 6-16,-3 0-5 0,-5 0-2 0,-2 0 0 16,-4 0-1-1,2 0-1-15,0-6-6 16,-1-1-14-16,7 3 15 0,3-2-6 15,3 0 12 1,0-3 0-16,7 2-9 0,-4 0 9 16,3-6-6-16,-1 1 7 31,1-4-1-31,3-4-5 0,-4-5 5 0,6 0-16 0,-1-4 4 15,3 0-17-15,2-2-1 32,2 3 11-32,0 1 3 0,0-2 10 0,0 1 6 15,0 0 0-15,6 0-1 31,5-4 2-31,1 0 0 0,0-4 1 0,5-1-1 16,2 2 0-16,1 0 1 31,2 1-1-31,4 2 0 0,-5 3 0 0,4 2 0 16,0 1 0-16,-3 5 0 31,2-2 0-31,-1 3 1 0,1 2-1 0,1-2 1 16,0 2-1 15,5-2 0-31,1-1 0 0,3 4 0 0,-2 3 0 0,-1 4 0 0,-4 4 1 15,1 3-1 17,-6 3 0-32,3 0 0 0,-3 0 1 0,0 6-1 0,1 3 3 15,-1 1-2 16,3 2 1-31,-4-1-1 0,4 1 0 0,-2 3 6 0,-1 3-6 16,-5 0 0 0,0 2 1-16,-7 2 5 0,1 2-5 0,1 0 6 15,-6 0-7 16,1 1-1-31,-1-2 1 0,0 0 0 0,-4-1 1 0,2-3-2 16,-2 2 0-16,-2-1-8 31,2-3 7-31,-2 2 1 0,0-4 0 0,0 4-1 16,0-1-1 15,0-2-12-31,0 2 5 0,-4 0 1 0,-2-2-8 0,-2 2-9 16,0-1 1-16,-1 0-8 31,-1 1-7-31,-1-2-7 0,-1 0 27 0,-2 1 18 15,1-4-5-15,-3 1 4 16,3-1 1-16,-1-2-2 0,1 0-6 16,0-1-8-16,-1-1 16 31,3 0-1-16,2-2 1-15,0-1-1 0,2 1 1 0,3-4 0 0,2 0 0 16,0-3 1 0,2 0 1-16,0 0 12 0,0 0 0 15,0 0-13-15,-2 0-10 16,2 0-71 15,0-4-177-31</inkml:trace>
  <inkml:trace contextRef="#ctx0" brushRef="#br0" timeOffset="601018.3763">4149 11229 91 0,'0'0'365'0,"0"0"-176"0,-2-4-39 16,2 4-43-1,0-3-30-15,0 2-17 0,0-1-6 16,0 1-15-16,0 1-12 31,0 0-11-31,-3 0-8 0,2 0-1 0,-1-3-6 16,0 3 5-1,-2 0-3-15,4 0-2 0,-2 0 0 16,0 0 0-16,0 0 7 15,0 0-1 1,0 0-7-16,-1 0 1 0,-1 0 5 0,2 4-6 31,-4 12 0-31,-2 5 0 0,4 4-1 0,-3 6 1 16,1-1 0-1,2 0 0-15,1-5 0 0,0-4 0 16,3-3 0-16,0-7-1 31,0-5-5-31,0 0 5 0,0-3 0 0,0-3-6 16,0 0 6-16,0 0 1 15,8 0-1-15,5 0-1 16,5-3-12-16,-1-5-25 16,10-7-74 15,-4 2-78-31,-6 2-219 0</inkml:trace>
  <inkml:trace contextRef="#ctx0" brushRef="#br0" timeOffset="601403.3983">4241 11359 36 0,'0'0'106'0,"0"0"5"16,0 0 11-16,0 0-21 15,0 0 0-15,0 0-11 32,0 0-20-32,58-38-9 0,-58 31-15 0,0-1-1 0,0-1 1 31,-5 1-11-31,-6 2-13 0,-2 1-2 0,-1 0-11 15,1 3-7 1,2 2 4-16,-1 0 0 0,4 0-4 16,1 8-2-16,0 9 1 31,5 1-1-31,-1 0-1 0,3 1 1 0,0-2-3 15,0-3 2 1,0-2 0-16,0-5 0 0,10-2-7 16,-1-5-49-16,6 0-62 15,-3 0-118-15,-2-12-141 0</inkml:trace>
  <inkml:trace contextRef="#ctx0" brushRef="#br0" timeOffset="601749.4181">4241 11359 182 0,'46'-138'179'16,"-44"138"-54"0,-2 0-32-16,2 5-18 0,4 10-18 15,-4 3-18-15,0 4-8 31,-2 4-21-31,0 3-9 0,0 3 8 0,0 1-9 0,0 3-2 16,0-3 2 0,0 0-7-16,0-2-3 0,0-5-5 15,0 1 4-15,0-6-12 31,0-3-5-31,0-4-19 0,0-4 2 0,0-4 20 16,0-2 25 15,0-4 0-31,-7 0 20 0,0 0 10 0,-3 0 15 0,3 0-9 16,-5-4-16-16,1-6-20 31,-4-16-39-31,-1 3-151 0,5 0-320 0</inkml:trace>
  <inkml:trace contextRef="#ctx0" brushRef="#br0" timeOffset="602047.4352">4239 11365 172 0,'0'0'213'0,"0"0"-162"15,0 0 48-15,0 0 2 32,0 0-37-32,0 0-40 0,0 0-13 0,100-19-11 15,-80 10-61-15,-5 1-140 16,-5 2-107-16</inkml:trace>
  <inkml:trace contextRef="#ctx0" brushRef="#br0" timeOffset="602308.4501">4239 11365 481 0,'100'-15'104'16,"-92"12"-45"15,4-2 13-31,1-1-7 0,-1 2-39 0,5 0-17 0,-1-1-9 15,-1 1 0 1,1 0-97-16,-5 1-141 0</inkml:trace>
  <inkml:trace contextRef="#ctx0" brushRef="#br0" timeOffset="602629.4684">4428 11215 232 0,'0'0'176'0,"0"0"-75"32,0 0-4-32,0 0-19 0,0 0-27 0,0 0-15 15,0 0-6-15,0 99-1 16,0-76-9-1,0-1 3-15,0-2-4 0,0-3 1 16,0-5-4 0,0-4-7-16,0-2-9 0,0 0 1 15,0-4-1-15,0 2 0 16,0-1 0-16,0 0 0 15,4-1 0-15,5 0-16 16,3-2-30 0,7 0-28-16,1-14-130 0,-1-2-394 0</inkml:trace>
  <inkml:trace contextRef="#ctx0" brushRef="#br0" timeOffset="604130.5543">5138 11115 116 0,'0'0'210'0,"0"0"-60"16,0 0 25-16,0 0-42 16,0 0-51-1,0 0-46-15,0 0-24 0,0 36-12 16,-4-16 1-16,-1 2 2 15,2 3-2 1,-1-2 0-16,0 4 5 0,2-3 5 16,0-1 22-1,0-2 4-15,-1-4-11 0,3-2-3 0,0-4-9 16,0-3-5-16,0-1-8 15,0-4-1-15,0-3 1 16,0 3-1-16,0-3 0 16,0 0-23-1,17 0-46-15,-7-4-118 0,1-5-217 16</inkml:trace>
  <inkml:trace contextRef="#ctx0" brushRef="#br0" timeOffset="604615.5819">5234 11319 139 0,'0'0'122'0,"0"0"-21"0,0 0-23 0,0 0-7 15,0 0-22-15,0 0-9 16,0 0 9-16,79 10 2 16,-73-11-11-16,-4-8-21 15,-2-1-3 16,0 1-9-31,0-2 2 0,0 1-8 0,-8-1 0 0,-6 0-1 16,-1-1-7 0,-1 2-1-16,3 4-9 15,-1 3 11-15,3 3 5 0,0 0 1 0,4 11 1 31,0 9 5-31,1 2 4 0,4 2-9 0,-1 1 6 16,3-6-1-16,0-1 1 31,0-5-1-31,3-5 1 0,3-2 3 0,0-4-3 16,2-2 5-16,-2 0 4 31,5 0-2-31,0 0-14 0,3-11-10 16,3-8-55-16,-3 2-123 0,-3-1-146 0</inkml:trace>
  <inkml:trace contextRef="#ctx0" brushRef="#br0" timeOffset="605026.6056">5404 11075 198 0,'0'0'89'16,"0"0"45"-1,0 0 21-15,0 0-35 0,0 0-24 16,0 0-15-16,0 0-23 16,17 94-18-1,-17-66-8-15,0 4-10 0,2 3-9 0,3-2-7 31,-3 3-5-31,1-1 1 0,-1-3-1 0,0-2 1 16,-2-2-2 0,0-6 8-16,0-1-7 15,0-4-1-15,0-1 1 31,0-4 0-31,0-4-1 0,0 0 2 0,0-2 4 0,-2-2-6 16,-3-2 2 15,1 0-2-31,-3-2-1 0,-2 0-15 0,-2 0-26 0,-11-2-45 16,2-10-111-16,1-4-209 31</inkml:trace>
  <inkml:trace contextRef="#ctx0" brushRef="#br0" timeOffset="605464.6306">5346 11301 85 0,'0'0'224'0,"0"0"-109"0,0 0-4 16,0 0-23-16,0 0-28 31,0 0-6-31,0 0 1 0,19 0-4 0,-5 0-18 15,4-4-10-15,0 0-11 16,0 3-5 0,4-2-7-16,7 3-31 0,-5 0-138 0,-1 0-240 31</inkml:trace>
  <inkml:trace contextRef="#ctx0" brushRef="#br0" timeOffset="605790.6492">5523 11269 149 0,'0'0'228'0,"0"0"-126"0,0 0-11 15,0 0-19-15,0 0-5 16,0 0-36-16,0 0-18 16,37-13-7-16,-24 8-6 15,5 1-97-15,-3 2-131 31,-3-2-95-31</inkml:trace>
  <inkml:trace contextRef="#ctx0" brushRef="#br0" timeOffset="607304.7359">5180 11249 339 0,'0'0'95'0,"0"0"-24"0,0 0 17 0,0 0 3 16,0 0-16-1,0 0-16-15,0 0-17 0,3 24-16 16,-3-22-13-16,0-2-6 16,0 0-7-16,0 0 0 15,0 0-31-15,3-11-11 0,10 0 24 31,0 1 7-31,5 2 4 0,-3 2 6 0,-1 3 1 16,-3 3 1 0,-5 0 16-16,-3 0 14 0,-3 0 3 15,0 11 5-15,-7 1-8 31,-8 1-18-31,-4 0-12 0,2-3 1 0,1-3 8 16,3-6-9 0,4-1-1-16,4 0-8 0,5-4-15 15,0-10-2-15,8 1 11 31,9-4 2-31,6 3 11 0,1 2 0 0,0 5-2 0,-1 2-2 32,-3 5 5-32,-5 0 27 0,-3 5 11 0,-4 8-9 15,-5 5-3-15,-3 1-5 31,0-2 1-31,-5 0-2 0,-11-1-5 0,-1-5-7 16,-3-2 0 0,2-4-8-16,1-5 10 0,7 0-9 15,1 0-1-15,7-18-15 31,2-5-24-31,0-9 1 0,16-3 8 0,8 1 1 16,5 3 13 0,3 6 9-16,-3 7 6 0,-6 12-6 15,-2 6 7-15,-6 0 26 31,-6 7 6-31,-6 14-10 0,-3 1-4 0,0 4 1 0,-9 1 3 16,-9-2-8 0,-7 1-6-16,0-3-6 0,2-8 4 15,2-3-4-15,1-3-1 31,5-9-1-31,3 0 0 0,0-3-22 0,9-13-34 16,3-8-2 15,0-2 22-31,6 2 12 0,15 3 9 0,0 4 8 0,4 11 0 16,-2 6 7-16,-1 0 16 31,-2 2 16-31,-4 12-5 0,-6 1-9 0,-3 4-4 0,-4-3 2 16,-3 0 0 15,0-2 14-31,0 0-1 0,-14 0-9 0,-3 0-14 0,-1-4 3 47,2 1-9-47,5-11-23 0,2 0-77 0,7 0-157 0</inkml:trace>
  <inkml:trace contextRef="#ctx0" brushRef="#br0" timeOffset="607951.7728">5664 11319 599 0,'0'0'210'0,"0"0"-88"0,0 0-45 0,0 0-52 16,0 0-4-1,0 0 18-15,0 0 0 0,25 90-21 16,-23-57-10-16,-2-7 7 16,2-1-6-1,-2-8 1-15,0-7-9 0,0-4 6 16,0-4 4-16,0-2 6 31,2 0-3-31,5-2 5 0,2-14-18 0,4-4-1 16,6-4-9-1,2-2-24-15,2 2 5 0,-1 4 14 16,-2 2 4-16,-4 5 4 15,-5 7 4-15,-5 3-5 0,-1 3 1 16,-2 0-4-16,-3 0 10 31,0 1 9-31,0 11 8 0,0 5 1 0,0-2-5 16,0 3-3-16,-3-1-10 31,-2-6-1-31,3 0-53 0,-2-7-90 0,-1-2-164 16,1-2-241-1</inkml:trace>
  <inkml:trace contextRef="#ctx0" brushRef="#br0" timeOffset="608117.7823">5817 11197 557 0,'0'0'183'15,"0"0"-56"1,0 0-72-16,0 0-49 16,0 0-5-16,0 0-1 0,0 0-24 31,90 42-230-31</inkml:trace>
  <inkml:trace contextRef="#ctx0" brushRef="#br0" timeOffset="608739.8179">6061 11239 365 0,'0'0'150'0,"0"0"-27"0,0 0-31 0,0 0-33 0,0 0-20 16,0 0-10-16,0 0-4 15,-83 107-11-15,83-91-5 16,0-2-8-16,0-4 12 16,0-2-7-1,0-5 1-15,2 0-6 0,8-3 8 16,1 0-7-16,0 0-2 31,5-14-10-31,-3-4 2 0,-2-3-5 0,0 2-5 0,-4 0 7 16,-3 6 10-1,-4 2 1 1,0 7 0-16,0 4 16 0,0 0 30 0,0 0-20 15,0 0-17-15,-2 8-2 16,-3 6-6 0,1 4 1-16,-1 7 5 0,4 2-6 15,-2 6 12 16,-1 3-4-31,1 2-9 0,1 2 3 0,0-2 3 0,-3-2-6 16,3-4 0 0,-2-2 1-16,0-5 1 0,-3-8-2 15,2-1 0-15,-2-8 0 31,-1-2-2-31,-1-3 1 0,-1-3 0 0,-2 0 0 0,1-13-9 16,-1-7-1 15,6-4-2-31,3-2 13 0,3 0 0 0,0-3 1 0,11 0 0 16,10 2 6-1,-1-2-7-15,4 3 0 0,9-9-5 16,-4 10-148-16,-4 3-340 0</inkml:trace>
  <inkml:trace contextRef="#ctx0" brushRef="#br0" timeOffset="609201.8444">6179 11105 515 0,'0'0'127'0,"0"0"-29"15,0 0-18 1,0 0 9-16,0 0-5 0,0 0-6 16,5 110-26-16,-5-69-17 15,-5 3-18-15,-7-1-7 16,4-3-9-16,-1-5-1 15,3-11 1 1,4-7-1-16,-2-8 6 0,4-5-5 0,0-4 7 16,0 0-8 15,0-8-13-31,6-10-1 0,9-6 5 0,3-4-2 0,1-2 0 15,2-1 1 1,-1 5-1-16,-5 6 5 0,-1 6 4 16,-5 5 1-16,-3 7-1 15,-1 2-9 1,-5 0 4-16,2 3 7 0,-2 13 9 15,0 0-9-15,0 5-10 16,0-6-66-16,0 3-83 16,0-5-146-16,0-8-106 31</inkml:trace>
  <inkml:trace contextRef="#ctx0" brushRef="#br0" timeOffset="609424.8571">6297 11245 327 0,'0'0'196'0,"0"0"-100"31,0 0 45-31,0 0-24 0,0 0-20 0,0 0-31 16,0 0-34-1,109-27-20-15,-87 24-5 0,-1 0-7 16,1 0-18-16,0-1-85 16,3-2-89-16,-6 0-112 15</inkml:trace>
  <inkml:trace contextRef="#ctx0" brushRef="#br0" timeOffset="609769.8769">6384 11114 333 0,'0'0'143'0,"0"0"6"31,0 0-39-31,0 0-50 0,0 0-14 0,0 0-4 0,0 0 2 16,7 121-7 15,-3-99 2-31,3 2-10 0,-5 1-3 0,2-3-3 0,1 0-7 15,0-4-1 17,1-4-7-32,1-2-8 0,1-6 1 0,4-3 0 0,1-3-1 15,5 0-1 16,4-7-48-31,0-11-114 0,-5-3-236 0</inkml:trace>
  <inkml:trace contextRef="#ctx0" brushRef="#br0" timeOffset="610444.9155">6290 11321 16 0,'0'0'195'15,"0"0"-68"-15,0 0-16 16,0 0-35-16,0 0-6 16,0 0-3-1,0 0-12-15,2 36-9 0,-2-21-4 16,3-1 2 15,-1 0-5-31,-2-2-13 0,3-1-9 0,1 2-11 0,0-2-5 0,7 1-1 31,-1-1-41-31,-2-5-271 0</inkml:trace>
  <inkml:trace contextRef="#ctx0" brushRef="#br0" timeOffset="649654.1581">3437 12611 474 0,'0'0'212'15,"0"0"-43"-15,0-8 1 31,0 6-28-31,0 0-26 0,0 2-35 0,0 0-32 16,-3 0-27 0,3 0-16-16,-2 2-6 0,-1 18-6 15,-1 12 6-15,-1 6 1 31,1 8-1-31,-2-2 1 0,1 0 0 0,-2-4 0 0,3-3 0 16,-1-7 0 0,3-4 1-16,0-6-2 0,2-4-2 15,0-7 2-15,0-2-1 31,0-5-8-31,0-2 8 0,6 0 0 0,8 0 1 16,4-9 1-16,4-8-1 31,3-3-83-31,10-16-113 0,-7 6-141 0,-6 3-285 0</inkml:trace>
  <inkml:trace contextRef="#ctx0" brushRef="#br0" timeOffset="650027.1793">3570 12775 159 0,'0'0'140'0,"0"0"-72"16,0 0 33-16,0 0-5 16,0 0-5-16,0 0-22 31,0 0-24-31,62 8-6 0,-55-8-11 0,-1 0-8 15,-1-4-3-15,-5-2-4 32,0-2-1-32,0 1-11 0,0-2 6 0,0-1-6 15,-11 2 6 1,-4-1-7-16,-2 3 0 0,2 5 0 15,-1 1-2-15,6 0-4 16,1 1-2 0,1 14 2-16,4 1 6 0,2 1 0 0,2 0 6 31,0 1 2-31,0-3 7 0,0-1-14 0,0-3 5 15,2 0 1 1,2-3-7-16,4-2 0 0,1-2 1 16,-1-3-1-16,4-1 0 31,7 0-68-31,0-8-123 0,-4-6-71 0</inkml:trace>
  <inkml:trace contextRef="#ctx0" brushRef="#br0" timeOffset="650469.2046">3784 12481 74 0,'0'0'180'0,"0"0"-82"0,0 0 6 0,0 0-4 0,0 0 5 16,0 0-23-16,0 0-33 16,0-4-11-16,0 13-25 15,0 8 3-15,0 5-6 16,-5 6 3 15,0 3-2-31,2 6-3 0,0 1 5 0,3 6-12 0,0 5 6 16,0-2-6 15,0 4-1-31,0-4 1 0,0 2 0 0,5-4-1 0,-4-2 0 0,2-5-10 47,-3-4-8-47,0-7 7 0,0-6 2 0,0-4 8 0,0-5-1 0,0-2 1 15,0-3 0 16,-3 1 0-31,-3-2 1 0,1-2-1 0,-1 0-1 0,-1-1 1 16,1-3 0 0,-4 0-12-16,-5-9-30 0,1-9-62 15,1-3-122-15</inkml:trace>
  <inkml:trace contextRef="#ctx0" brushRef="#br0" timeOffset="650953.2324">3699 12821 5 0,'0'0'190'0,"0"0"-88"0,0 0-6 16,0 0-36-16,0 0-17 31,0 0-18-31,0 0-2 0,-4 0 17 0,4 0-6 15,8-3-13-15,6-1-6 16,1-1 1-16,3 4-9 16,3 1-7-16,-2-2 0 0,10-2-11 31,-6 1-168-31,-3 0-188 0</inkml:trace>
  <inkml:trace contextRef="#ctx0" brushRef="#br0" timeOffset="651393.2576">3833 12741 100 0,'0'0'242'16,"0"0"-128"0,0 0-6-16,0 0-17 0,0 0-27 0,0 0-1 15,0 0-24-15,40-8-20 31,-25 4-12-31,1 0-5 0,-1 0-2 0,1 2-7 16,2-1-79 0,-4 2-109-16,-6 0-65 0</inkml:trace>
  <inkml:trace contextRef="#ctx0" brushRef="#br0" timeOffset="651803.281">3833 12741 39 0,'60'-102'176'0,"-60"102"-75"31,0 0 12-31,0 0-8 0,0 0-8 0,0 0-21 16,0 0-30 15,0 10-14-31,0 7-2 0,0 4-5 0,0 3-5 0,0 2 2 15,3 2-15-15,3 0-4 32,-2-2-2-32,3 2 1 0,-1-3-1 0,2-3 5 15,-4-4-5 16,3-2-1-31,-1-7 0 0,0 0 0 0,3-8-1 0,1-1 1 0,6 0-1 16,-3-7-66 15,-2-7-213-31</inkml:trace>
  <inkml:trace contextRef="#ctx0" brushRef="#br0" timeOffset="655807.5101">2866 14958 59 0,'0'0'116'0,"0"0"-38"15,0 0 2 1,0 0-18-16,0 0 5 0,0 0-15 15,0 0 3-15,-3-7-19 32,3 7-10-32,0 0 0 0,0 0 7 0,-2 0 4 15,2 0-8 1,-2 7-20-16,0 6-8 0,0 7 0 15,-2 5 0-15,1 5 6 32,-1-1-7-32,3 4 1 0,1 0 0 0,0-1 0 15,0-3 0 16,0-4 0-31,0-4 1 0,1-6 5 0,10-4-6 0,-5-2 0 16,1-6 1 0,-1-2-1-16,4-1 6 0,-1 0-6 0,1 0 6 15,13-8-7-15,-5-9-54 31,-3 1-251-31</inkml:trace>
  <inkml:trace contextRef="#ctx0" brushRef="#br0" timeOffset="656285.5374">3044 15168 98 0,'0'0'62'0,"0"0"-5"16,0 0-7-1,0 0 6-15,0 0-4 0,0 0 3 31,0 0-22-31,52-16-10 0,-52 5-13 0,0 2-9 16,0-4 7-16,0 3-8 31,-15-2-5-31,3 2-21 0,-6 0 11 0,2 2 5 16,0 2 10-16,3 4 1 31,4 2 26-31,0 0 8 0,1 2-5 0,1 12-7 0,-3 2-1 16,2 4 8-1,1 3 6-15,1-4-3 0,6 2 5 16,0-6-6-16,0-1-5 31,0-3-7-31,2-1-4 0,7-4-10 0,-1-4 3 16,4 0-8-1,3-2 9-15,3 0-4 0,2 0 1 16,0 0-7-16,9-9-49 15,-4-5-61-15,-6 0-164 0</inkml:trace>
  <inkml:trace contextRef="#ctx0" brushRef="#br0" timeOffset="656703.5613">3202 14915 23 0,'0'0'241'15,"0"0"-118"1,0 0-12-16,0 0 3 0,0 0-51 16,0 0-9-16,0 0-4 15,0 60 1 1,0-33-6-16,0 2-11 0,0 5-11 15,0 3-11-15,0 1-11 16,0 2 1-16,0 2-1 16,0 2 0-16,-2 0 0 0,2 2-1 31,0-2-15-31,0-4-8 0,0-3-1 0,0-7-4 15,0-8 4 17,0-7 6-32,0-4 8 0,0-7 3 0,0-2 7 0,0-2 8 15,0 0 2-15,0 0-10 16,-9 0 0-16,-5-13 0 15,-5-11-39-15,-2 2-104 16,3-1-121 0</inkml:trace>
  <inkml:trace contextRef="#ctx0" brushRef="#br0" timeOffset="657186.5889">3127 15154 100 0,'0'0'70'16,"0"0"33"-16,0 0 2 31,0 0-10-31,0 0-7 0,0 0-8 0,0 0-38 0,60 4-29 15,-45-4-6 1,6 0-7-16,8 0-43 0,-3 0-131 16,-4-4-99-16</inkml:trace>
  <inkml:trace contextRef="#ctx0" brushRef="#br0" timeOffset="657491.6064">3322 15136 260 0,'0'0'196'0,"0"0"-37"0,0 0-39 15,0 0-58-15,0 0-35 16,0 0-15-16,0 0-12 15,-4014-25 0-15,8058 23 0 16,-4034 1-37-16,6-2-70 31,-3 3-95-31,-4-1-79 0</inkml:trace>
  <inkml:trace contextRef="#ctx0" brushRef="#br0" timeOffset="657928.6314">3322 15136 88 0,'34'-113'111'0,"-34"113"-52"0,0 0 18 16,0 0 4-1,0 4-9-15,0 4-10 0,0 4-15 16,0-1-6-16,0 0-11 31,0 2-14-31,0 1-7 0,0 1-9 0,0 1 1 16,0 4 1-1,0 1-1-15,0-2 1 0,0 2-1 16,4-5-1-16,1-3 1 15,2-2-1 1,-1-5 0-16,3-2 0 0,0-2 0 16,2-2 0-16,2 0 1 15,4 0 5-15,0 0 5 16,1-2-11-16,1-15-27 15,0 6-130 1,-5-3-224-16</inkml:trace>
  <inkml:trace contextRef="#ctx0" brushRef="#br0" timeOffset="674354.5708">10399 7499 12 0,'0'0'20'0,"0"0"-11"16,0 0-1-16,0 0-8 16,0 0-9-16,0-6-4 15,0 5-11 1,0 1 21-16</inkml:trace>
  <inkml:trace contextRef="#ctx0" brushRef="#br0" timeOffset="674818.5974">10399 7499 15 0,'-27'-42'18'0,"27"42"3"16,0 0 16-16,0 0 21 31,0 0 8-31,0 0-24 0,-4 0-23 0,2 0-8 31,-4 0 1-31,2 0-6 0,0 0-6 0,2 0-1 0,2 0-106 16</inkml:trace>
  <inkml:trace contextRef="#ctx0" brushRef="#br0" timeOffset="675673.6463">10368 7457 179 0,'0'0'170'16,"0"0"-102"-1,0 0-17-15,0 0-20 0,0 0-15 16,0 0 4-16,0 0 18 31,9 42 7-31,-5-17-12 0,-2 4-16 0,0 0-5 0,0 0-12 16,2-2 1-1,-2-8 1-15,0-2-2 16,-2-5 1-16,2-6-1 15,-2-2 0-15,0-4 2 16,2 0 6-16,0-4 2 0,3-14-9 31,-1-2 9-31,2-4-9 0,4-2 1 0,-1 0-1 16,1 1-1-1,2 4 0-15,-2 5-1 0,4 3-13 16,-2 5-22-16,-2 6-12 16,2 2-4-1,-5 0 15-15,-1 0 15 0,-2 0 9 16,-4 4 10-1,3 6-4-15,-3 2 7 0,0 4 10 16,0 1 22-16,0 0 3 16,0 0-22-16,0-1-3 0,0-5-4 15,0 2-6-15,0-6 0 31,0 0 0-31,-3-5-62 0,3 0-110 0,0-2-106 0</inkml:trace>
  <inkml:trace contextRef="#ctx0" brushRef="#br0" timeOffset="675840.6559">10495 7353 90 0,'0'0'184'0,"0"0"-103"0,0 0-32 32,0 0-29-32,0 0-11 0,0 0-9 0,0 0-32 0,33 16-109 15</inkml:trace>
  <inkml:trace contextRef="#ctx0" brushRef="#br0" timeOffset="680883.9443">10693 7467 88 0,'0'0'116'16,"0"0"-23"-16,0 0 1 0,0 0-6 31,0 0-11-31,0 0 16 0,0 0-20 16,-15-31-19-16,6 31-20 15,-3 0-26 1,1 13-7-16,0 1 0 0,2 2-1 16,3 0-1-16,3-1-9 15,1-3-6-15,2-5 0 0,0-1-11 16,0-2-9-16,0-1 1 15,9-3-4 1,-1 0-1-16,4 0-6 0,-4 0-12 16,2-4-3-1,-1-5 4-15,-5-1 25 0,-1 1 13 16,-3-2 13-16,0 4 6 15,0-2 0-15,0 4 1 0,0 1 0 16,0-1 18-16,0 5 0 31,0 0-12-31,0 0-7 0,0 0 0 0,2 0 0 16,2 5 12-1,0 6 9-15,1 6 14 0,-1 3-12 16,1 4 1-16,-3 4 2 31,-2 2-11-31,0-1-14 0,0-1 5 0,0 1-6 16,0-6 1 15,0-2-1-31,0-5 0 0,-2-5 2 0,-3-4 4 0,1-3-5 16,-3-4 9-1,1 0-4-15,-3 0 1 0,2-4-6 0,2-10 1 16,3-4-1-1,2-2 0 1,0 0-1-16,0 0 1 0,5-2-1 0,8 0-13 16,7-8-56-16,0 6-61 31,-4-1-82-31</inkml:trace>
  <inkml:trace contextRef="#ctx0" brushRef="#br0" timeOffset="681241.9648">10794 7315 26 0,'0'0'94'15,"0"0"4"1,0 0-6-1,0 0-12-15,0 0-23 0,10 102-25 0,-10-80-6 16,0-2-9 15,0-4-11-31,0-3-5 0,0-6 6 0,0-3-6 0,0-1-1 16,0-3 0-1,3 0 0-15,1 0-10 0,0 0-7 16,4-7-38-16,0-3-30 16,-2 3 3-16,1-2 34 15,-2 6 24-15,0 3 22 16,-1 0-3-1,1 0 5-15,-1 0 19 0,0 0-7 16,0 6-5-16,3 1-7 16,-2 2-8-16,0-5-56 0</inkml:trace>
  <inkml:trace contextRef="#ctx0" brushRef="#br0" timeOffset="681452.9769">10892 7479 67 0,'0'0'98'16,"0"0"-3"-16,0 0-30 16,0 0-25-16,0 0-12 15,0 0-13-15,0 0-2 16,97 0-12-16,-84 0-1 0,-1 0-38 31,-3-1-96-31</inkml:trace>
  <inkml:trace contextRef="#ctx0" brushRef="#br0" timeOffset="681785.9959">10892 7479 41 0,'46'-84'30'0,"-46"96"19"0,0 3 1 15,0-1 1-15,0 3-6 31,0-3-9-31,0 2-5 0,2-4-3 0,5 0 6 0,0 0-12 16,-1-2 4 0,1-1-7-16,-1-4-9 0,4 2-9 15,-1-4 9-15,-1 0-9 16,4-3-1-16,1 0-16 15,-2-3-93-15</inkml:trace>
  <inkml:trace contextRef="#ctx0" brushRef="#br0" timeOffset="682053.0112">11118 7556 52 0,'0'0'263'0,"0"0"-190"0,0 0-73 16,0 0-56-16,0 0-251 0</inkml:trace>
  <inkml:trace contextRef="#ctx0" brushRef="#br0" timeOffset="684128.1298">9697 7006 90 0,'0'0'184'0,"0"0"-44"15,0 0-17 1,0 0-2-16,0 0-14 0,0 0-41 16,0 0-2-16,-2-50-15 15,0 50-17 1,2 0-23-16,-2 20-8 0,2 13 11 0,0 8 16 15,0 6-2 1,0-2-9 0,0-2-4-16,0-6-7 0,0-6-3 0,8-9-2 15,1-5 0 1,0-2-1-16,2-5-13 0,2-3-76 15,3-7-73-15,5 0-94 32,-2-5-3-32,-3-9-28 0</inkml:trace>
  <inkml:trace contextRef="#ctx0" brushRef="#br0" timeOffset="684489.1506">9835 7163 67 0,'0'0'129'16,"0"0"-51"-1,0 0-4-15,0 0 11 0,0 0-22 16,0 0-9-1,0 0-11-15,80-9-11 0,-71 8-8 16,1-3-6-16,-2-1-8 31,-3-1 0-31,-3-1-3 0,-2-2 3 0,0 1 0 16,0-2-4-1,0 3-5-15,-5 1 0 0,-3-1 1 16,-2 7-1-16,2 0 13 16,-2 0 1-1,2 8-8-15,-1 10 5 0,2 4-2 0,1 0 1 16,4 1-2-1,2-6-8-15,0-2 0 0,0-3 0 16,0-4 0-16,0-2 0 31,0-5 0-31,8-1-1 0,1 0-11 0,5 0-59 16,8-11-57-1,-2-7-57-15,-2-1-53 0</inkml:trace>
  <inkml:trace contextRef="#ctx0" brushRef="#br0" timeOffset="684811.169">10067 6940 9 0,'0'0'121'0,"0"0"-26"0,0 0-13 15,0 0-22-15,0 0 3 16,0 0 29-16,0 0-22 15,6 60-13-15,-3-28-12 16,-1 2-6 15,0 3-4-31,1 1-14 0,1-2-12 0,1-2-2 0,-1-3 2 16,0-2-8-1,-2-5 5 1,3-4-5-16,-3-4 0 0,0-5-1 0,1-2 1 16,-3-3 0-1,0-4 1-15,0-2 11 0,0 2 0 0,0-2-5 16,0 0-8-1,-12 0-19-15,-1 0-41 16,2-2-80-16,2-8-140 0</inkml:trace>
  <inkml:trace contextRef="#ctx0" brushRef="#br0" timeOffset="685094.1851">10060 7100 84 0,'0'0'163'0,"0"0"-90"0,0 0 20 32,0 0-21-32,0 0-35 0,0 0-22 0,0 0-8 15,56-6-7-15,-36 3-5 31,-2 0-88-31,-3-1-124 0</inkml:trace>
  <inkml:trace contextRef="#ctx0" brushRef="#br0" timeOffset="685341.1992">10060 7100 22 0,'98'-8'195'0,"-98"8"-139"0,0 0-30 0,9 0 16 16,5 0 7 0,1 0-9-16,3 0-11 0,-1 0-16 15,0-1-12-15,5-4-1 16,-5 1-40-1,-1 2-123-15</inkml:trace>
  <inkml:trace contextRef="#ctx0" brushRef="#br0" timeOffset="685801.2256">10299 6972 84 0,'0'0'42'0,"0"0"-11"15,0 0 10-15,0 0-7 31,0 0-12-31,0 0-2 0,0 0-7 0,-12 119 2 16,12-101 1 0,0 1 17-16,0 2-7 0,0-2-12 15,7-1-2-15,0 0-11 31,0-4 1-31,-1-3 0 0,1-4-1 0,-1-2 0 16,1-4 1 0,2-1-2-16,6 0 0 0,-1-1-17 15,-3-11-81-15</inkml:trace>
  <inkml:trace contextRef="#ctx0" brushRef="#br0" timeOffset="729991.7532">17183 3259 421 0,'0'0'128'16,"0"0"-93"-16,0 0 1 15,40-113 26-15,-17 83-14 16,1 0-25-1,5 4-6-15,0 5-8 0,0 3-2 0,-2 9 12 16,-1 7-6 0,-3 2 4-1,-1 2 3-15,1 19 5 0,-6 10-5 0,-1 9 2 31,-5 6-6-31,-7 6-8 0,-4 3 0 0,0 2 0 16,-6 0-8-16,-15-3 0 31,1-4 1-31,-4-4 0 0,-4-4-1 0,0-4 1 16,-1-5 0-16,0-5 0 31,0-6-1-31,0-8-1 0,-2-9 1 0,0-5 1 0,0 0 0 47,-3-21 1-47,1-13-1 0,0-9 0 0,4-5 5 0,6 0 4 15,6 4 6-15,7 4 4 16,8 4 22 0,2 6-23-16,8 2-17 0,13-1-2 0,24-9-14 31,-5 6-119-31,-3 4-276 0</inkml:trace>
  <inkml:trace contextRef="#ctx0" brushRef="#br0" timeOffset="730532.784">17165 3184 430 0,'0'0'155'0,"0"0"-87"0,0 0 25 16,0 0 2 0,0 0-7-16,0 0-20 0,0 0-15 15,37 6-3-15,-29 0-14 31,3 2-12-31,1 4-5 0,-4 4-1 0,-1 4-10 0,-3 2 2 32,-4 2 2-32,0 5-5 0,-2-4 5 0,-13 1-12 15,-6-2-9-15,1-1 0 16,1-5 2-16,-2-2 6 31,6-4 0-31,1-2-1 0,6-2 1 0,-1-2 0 16,7-5 0 15,2 1 1-31,0-2 0 0,0 0-7 0,13 0 7 0,12-5 1 15,6-7 8 1,4 2-3-16,5 0 1 0,1 1-6 16,5 3-1-16,-10 5-132 15,-10-1-471 1</inkml:trace>
  <inkml:trace contextRef="#ctx0" brushRef="#br0" timeOffset="733920.9778">18193 3502 537 0,'0'0'211'0,"0"0"-96"0,0 0-4 16,0 0-27-16,0 0-46 31,0 0-37-31,-18 49 6 0,18-11 3 0,0 11 7 0,0 1 8 15,0 1-13 1,4-1-11-16,3-5 0 0,0-9 6 16,-1-8-6-16,1-9-1 31,-1-4 1-31,2-11 0 0,-2-4 6 0,5-2 8 15,1-22 8 1,1-15-1-16,0-11-3 0,3-7-1 16,-3-8 3-16,-2-2-5 15,0 2-6-15,-2 7-10 16,3 10 0-16,-3 4-27 0,4 14-199 31,-4 10-488-31</inkml:trace>
  <inkml:trace contextRef="#ctx0" brushRef="#br0" timeOffset="734445.0079">18611 3427 310 0,'0'0'194'0,"0"0"-46"15,0 0 4-15,0 0-63 16,0 0-34-16,0 0-27 0,-127 68-9 31,106-34-8-31,-2 8 2 0,7 2-1 0,3 4 4 16,7-2-6-1,6-3-9 1,0-6 0-16,0-5 1 0,13-7 0 0,7-8-2 15,5-9 0 1,6-8-7 0,2 0-7-16,13-17-56 0,-5-11-168 0,-7 0-403 0</inkml:trace>
  <inkml:trace contextRef="#ctx0" brushRef="#br0" timeOffset="734939.0361">18772 3363 348 0,'0'0'126'0,"0"0"-6"31,0 0-6-31,0 0-28 0,-91 130-34 0,73-84-21 16,4 3-8-1,3-3 0-15,7-7 4 0,2 0 2 16,2-9-10-16,0-5-10 15,2-3-8 1,12-5 8-16,5-7-1 0,4-6-2 0,3-4-5 16,3 0-1-1,1-4-42-15,5-23-78 0,-8 4-175 16,-8 0-202-16</inkml:trace>
  <inkml:trace contextRef="#ctx0" brushRef="#br0" timeOffset="735174.0496">18652 3569 309 0,'0'0'84'0,"0"0"-50"15,0 0 18-15,0 0 17 32,0 0-20-32,0 0-8 0,0 0-12 0,133-17-18 0,-106 16-11 15,9-5-29 1,-12 0-181-16,-3 2-164 0</inkml:trace>
  <inkml:trace contextRef="#ctx0" brushRef="#br0" timeOffset="735403.0627">18768 3579 146 0,'0'0'187'0,"0"0"-90"31,0 0 43-31,0 0-27 0,0 0-30 0,-7 124-13 0,7-84-13 16,0 6-15 15,0 1-19-31,0-3-14 0,0-3-6 0,0-3-3 0,4-9-33 16,10-4-81 15,-1-10-118-31,-1-9-94 0</inkml:trace>
  <inkml:trace contextRef="#ctx0" brushRef="#br0" timeOffset="735832.0871">18964 3414 103 0,'0'0'168'0,"0"0"-111"0,0 0 23 0,0 0 10 16,17 121-14-16,-12-83-12 31,-3 2-11-31,-2 2 1 0,0 2-8 0,0 0-4 15,-9-1-2 1,-6-1-14-16,-4-4-11 0,-2-4-15 16,1-4 0-16,-7-10-104 15,4-6-165 1,6-12-272-16</inkml:trace>
  <inkml:trace contextRef="#ctx0" brushRef="#br0" timeOffset="736350.1168">19202 3617 428 0,'0'0'209'0,"0"0"-78"15,0 0-28-15,0 0-45 16,0 0-32 0,0 0 8-16,0 0 24 0,51 2-19 15,-26-6-13-15,2 0-14 16,-1 2-11-16,-3 2-1 0,-1 0-15 15,0 0-98-15,-4 0-111 16,-7 0-148 0</inkml:trace>
  <inkml:trace contextRef="#ctx0" brushRef="#br0" timeOffset="736661.1346">19120 3800 146 0,'0'0'137'0,"0"0"-35"16,0 0 1-16,0 0-24 16,0 0 6-16,0 0-36 15,120 0-20-15,-91-2-17 16,2 0-11-16,9-2-1 15,-7 0-129 17,-6-2-285-32</inkml:trace>
  <inkml:trace contextRef="#ctx0" brushRef="#br0" timeOffset="743723.5386">19837 3451 449 0,'0'0'191'15,"0"0"-17"-15,0 0-48 16,0 0-23-16,0 0-27 15,0 0-21-15,0-6-23 16,0 6-22-16,0 0-9 16,4 0 0-16,10 0 1 15,1 0-1-15,3 0-1 16,-3 6 0-1,2 6 1-15,-2 0 1 0,-6 4-1 0,0 0 1 16,-7 2 0 0,-2-2-1-16,0 4 5 0,0 1-4 15,-13-4 8-15,-9 5-9 31,-3-4 0-31,-2 2-1 0,0-3-12 0,3-4-1 16,2-3-4 0,1-3 11-1,8-1 5-15,2-5 1 0,4-1-1 0,5 3 1 16,0-3-1-1,2 0 1-15,0 0-20 0,2 0-19 16,14 0 25-16,4 0 8 31,4-3 5-31,5 2 0 0,2-2 0 0,1 3-1 16,-1 0 1-16,-2 0 1 31,-4 3-1-31,-3 6-5 0,-2 8 4 0,-4-2-5 0,-6 5 7 31,-3 5 0-31,-7-2 0 0,0 4 0 16,0-2 2-16,-7 2 9 0,-13-1 4 31,-2-4 6-31,-4 0 1 0,-6-4 3 0,3-3-5 16,-2-8-3-16,2-3-1 31,2-4-14-31,5 0-2 0,0-7-35 0,6-12-150 15,5-3-482-15</inkml:trace>
  <inkml:trace contextRef="#ctx0" brushRef="#br0" timeOffset="745544.6427">17179 4886 204 0,'0'0'209'0,"0"0"-43"16,0 0-10-16,0 0-57 15,0 0-22-15,0 0-21 16,0 0 0 0,18-80-12-16,-3 66-1 0,1 0-11 0,4 2-10 15,2 0-3 1,2 6-6-16,4 5 0 0,-2 1-12 15,1 0 2-15,0 13-2 16,-3 9 0-16,-1 6 11 16,-6 4 0-16,-4 3-1 31,-1 2 1-31,-6 2-1 0,-4 0-5 0,-2 0-4 0,0 1 6 15,-4-2 1 17,-13-2-8-32,-4-2 0 0,-3-2 0 0,-3-4 0 0,-2-3 0 46,-3-5-1-46,-1-6 0 0,-2-5 0 0,-1-2-1 0,1-7 0 0,-3 0-6 16,-3-8 7 15,2-16 0-31,1-5 0 0,2-7 0 0,5-2-11 0,11 0-3 16,9 0-8-1,11 4-7-15,0 4-13 0,22 0-46 16,7 6-101-16,-2 4-213 31</inkml:trace>
  <inkml:trace contextRef="#ctx0" brushRef="#br0" timeOffset="746184.6792">17285 4859 150 0,'0'0'133'0,"0"0"-29"16,0 0 14-16,0 0-33 15,0 0-1 1,0 0-6-16,0 0-26 0,81 44-22 0,-79-29-7 15,-2 2 6 1,0 2-6-16,-2 2-8 16,-16-4-5-16,-2 2-10 0,-2-2-7 31,-1-6-5-31,2-2 2 0,0-2 7 0,1-5 2 15,5-2 0 1,3 0 0-16,6 0 0 0,3 0-9 16,3-4-2-16,0-1-4 31,0 2 6-31,14 0 9 0,1 2 0 0,4 1 0 15,-2 0-6 1,3 0 7-16,-2 0 1 0,-2 1 1 16,-1 5-1-16,-3-1 0 15,-4 1 1-15,-3-2-1 16,-5 2 1-16,0 0 6 15,0 4 24 1,-7 2-3-16,-11 2-20 0,1 1-9 16,-4-2-12-16,-4 1-40 31,6-4-100-31,5-6-198 0</inkml:trace>
  <inkml:trace contextRef="#ctx0" brushRef="#br0" timeOffset="748947.8374">18106 4546 675 0,'0'0'201'0,"0"0"-119"16,0 0-14-16,0 0 28 31,0 0-27-31,-9 104-30 0,5-64-18 0,1 0-5 16,1-2-8-1,2-3-6-15,0-7-1 0,0-5 7 16,0-4-6-16,0-3-2 31,0-4 0-31,0-6-73 0,0 0-168 0,0-6-352 0</inkml:trace>
  <inkml:trace contextRef="#ctx0" brushRef="#br0" timeOffset="749403.8635">18168 4453 497 0,'0'0'154'15,"0"0"-66"-15,0 0 5 16,0 0-17-16,0 0-6 16,0 0-24-16,118-5-24 0,-97 18-5 31,-8 5-7-31,-7 6 0 0,-6 1 5 0,0 4-2 15,-13 2-2 1,-11-2-11-16,-3 0-24 0,-4-3-21 16,-3-6 0-16,5-5 9 15,2-6-7 1,8-5 4-16,3-4 24 0,7 0-1 15,9 0-29-15,0-6-24 32,2-4 17-32,18 0 32 0,2 6 13 0,5 2 7 15,2 2 0 16,-3 0 11-31,-2 2-1 0,-5 8 6 0,-3 1 7 0,-9 2 5 16,-7 1 8-16,0 2 33 31,-5 2-15-31,-19 2-30 0,-3-1-14 0,-5 2-9 0,6-2-1 16,1-3-59 15,8-6-87-31,8-5-129 0</inkml:trace>
  <inkml:trace contextRef="#ctx0" brushRef="#br0" timeOffset="749853.8892">18447 4704 222 0,'0'0'165'15,"0"0"-66"1,0 0 27-16,0 0-45 0,0 0-28 0,-121 107-17 16,110-80-10-1,7-2-13 1,4-6-12-16,0-4 6 15,0-5-6-15,9-4 0 0,6-6 15 0,5 0-6 32,1-3 0-32,3-12-10 0,0-3-7 0,1-5 1 15,-3 0-4 1,-4-2 8-16,-2 1-5 0,-8 3 7 15,-3 4 0-15,-5 5 7 16,0 4 11 0,0 4 34-16,0 4 34 0,0 0-13 0,0 0-31 31,0 10-29-31,0 7-6 0,0 2-6 0,0 1 9 15,5-2-8 1,6-2-1 0,-1-2 1-16,2-3-2 0,1-8-39 0,10-3-85 46,-4 0-84-46,-3-1-141 0</inkml:trace>
  <inkml:trace contextRef="#ctx0" brushRef="#br0" timeOffset="750150.9062">18714 4642 195 0,'0'0'242'0,"0"0"-115"0,0 0-29 0,0 0-33 0,0 0-31 0,0 0-20 16,0 0-13-16,-114 78-1 15,114-68-6-15,0-2-36 16,5-4-2-16,11-2-7 15,-1-2-12 1,3 0-7-16,-3 0 20 0,1 0 27 16,-5 3 21-16,-1 1 1 31,-4-2 1-31,-4 2 21 0,-2-1 32 0,0 5 60 15,0 2 4-15,-14 6-59 16,-5 0-30-16,-6 5-20 0,3-4-8 16,2 3-63-16,4-6-95 31,8-5-104-31</inkml:trace>
  <inkml:trace contextRef="#ctx0" brushRef="#br0" timeOffset="750332.9166">18770 4766 416 0,'0'0'140'0,"0"0"-42"32,0 0-24-32,0 0-37 0,0 0-24 0,0 0-11 15,0 0-2-15,0 44-32 0,0-36-64 31,0-3-106-31,0-4-75 0</inkml:trace>
  <inkml:trace contextRef="#ctx0" brushRef="#br0" timeOffset="750592.9315">18814 4620 320 0,'0'-3'171'0,"0"2"0"0,0 1-38 16,0-2-55-16,0 2-53 0,0 0-20 31,7 0-5-31,6 0-73 0,-2 3-195 0,-2 6-265 15</inkml:trace>
  <inkml:trace contextRef="#ctx0" brushRef="#br0" timeOffset="750907.9495">18770 4766 235 0,'158'-107'221'0,"-158"112"-91"0,0 1-42 0,-9 6-38 0,0 0-28 16,3 4-9 15,-1 0-12-31,7-2-1 0,0 3-6 0,0-6-18 0,0 1-4 31,11-4 8-31,5 1 1 0,-1-5 11 0,1-1-2 16,-4 2 9-16,2-4 0 31,-4-1 1-31,-4 1 0 0,-4-1 12 0,-2 3 34 16,0 1 45-16,-4 2-20 31,-14 4-71-31,-11 7-29 0,5-5-176 0,4-2-304 0</inkml:trace>
  <inkml:trace contextRef="#ctx0" brushRef="#br0" timeOffset="751401.9776">19317 4686 403 0,'0'0'120'0,"0"0"-58"0,0 0-48 0,0 0-14 0,0 0-17 16,0 0-28-1,0 0-2 1,-46 68 12-16,57-58 26 0,5-2 8 0,-1-2 1 16,1 0-2-1,-3 1 2-15,1-1 0 0,-5 0 2 16,-3-3 15-16,-1 1 11 15,-5 2 8-15,0 1 42 16,0 1 40-16,-13 2-43 16,-6 2-21-1,-5 2-18-15,0 4-20 0,-3-2-14 0,5-3 4 16,3 2-6-1,11-8-53 1,5-2-123-16,3-5-160 0</inkml:trace>
  <inkml:trace contextRef="#ctx0" brushRef="#br0" timeOffset="751720.996">19550 4772 224 0,'0'0'109'0,"0"0"-71"15,0 0-9-15,0 0-19 16,0 0 1-16,0 0 10 0,0 0 2 16,62-44 26-16,-62 33 10 15,0 4-35-15,-11 1 4 31,-7 5-18-31,-5 1-10 0,-1 0 0 0,0 0 1 16,-1 11 5-16,5 3-6 31,3 2 2-31,3 1 5 0,5 2 16 0,1 2-4 16,5-4 4-16,3 1 4 31,0 0 2-31,0-5-7 0,5-2-8 0,8-3-4 16,7-3-1-16,3-5-9 15,2 0 0 1,16 0-69-16,-10-13-197 0</inkml:trace>
  <inkml:trace contextRef="#ctx0" brushRef="#br0" timeOffset="751929.0079">19550 4772 98 0,'111'-6'227'0,"-111"6"-172"15,7 0-6-15,10 0 10 16,6 0-23-1,1-2-13-15,1-2-14 0,4-5-9 16,-5-2-72-16,-6 1-300 31</inkml:trace>
  <inkml:trace contextRef="#ctx0" brushRef="#br0" timeOffset="752214.0242">19661 4609 350 0,'0'0'106'0,"0"0"-76"15,0 0 56-15,0 0 15 16,0 0-31-16,0 0-24 15,0 125-7-15,0-93-13 16,0-1-10-16,0-4 8 0,0 0-8 31,5-5-3-31,3-4 0 16,5-2-3-16,1-9-4 0,1-3 4 31,17-4-10-31,-3-15-13 0,-3-7-291 0</inkml:trace>
  <inkml:trace contextRef="#ctx0" brushRef="#br0" timeOffset="754228.1394">20127 4751 426 0,'0'0'243'0,"0"0"-87"16,0 0 5-1,0 0-51-15,0 0-71 0,0 0-27 16,0 0-12-16,6 2-15 16,-6 6-86-16,0 1-163 31,0-1-374-31</inkml:trace>
  <inkml:trace contextRef="#ctx0" brushRef="#br0" timeOffset="754389.1486">20127 4751 474 0,'-46'131'182'15,"46"-131"-103"-15,0 0 0 16,0 3-12-16,0 1-22 16,0-1-6-1,5 3-18-15,13 6-21 0,-2-1-8 0,-3-5-192 31</inkml:trace>
  <inkml:trace contextRef="#ctx0" brushRef="#br0" timeOffset="755603.218">20640 4576 120 0,'0'0'196'0,"0"0"-69"15,0 0-9 1,0 0-14-16,0 0-30 15,0 0 8-15,0 0-5 0,0 70-31 16,-3-40-13 0,-4 1-7-16,3-2 18 0,0-4 8 15,-1-4-12-15,2-2-2 16,3-6-18-1,0-3 0-15,0-3-8 0,0-4-11 0,0-1 0 16,0-2 4 15,0 0-5-31,0 0-70 0,5-12-121 0,2-2-485 0</inkml:trace>
  <inkml:trace contextRef="#ctx0" brushRef="#br0" timeOffset="756163.25">20882 4753 436 0,'0'0'183'0,"0"0"-89"0,0 0 66 15,0 0-1-15,0 0-69 16,0 0-48-16,0 0-27 16,-38 75-15-16,24-62-110 0,3-6-215 31</inkml:trace>
  <inkml:trace contextRef="#ctx0" brushRef="#br0" timeOffset="756712.2814">21150 4534 352 0,'0'0'202'0,"0"0"-38"0,0 0-21 0,0 0-52 16,0 0-37-16,0 0 11 15,0 0 26-15,24 16-16 16,-11-10-18-16,1 4-7 15,-3 0-12 17,-3 6-12-32,-3 1-13 0,-5 4 0 0,0 3-1 0,-5 2-2 0,-12 3-10 46,-7-4-19-46,-1 0-16 0,0-4-10 0,6-4-4 0,3-4 28 0,3-5 11 32,5-2 4-17,6-2 6-15,2-1-8 0,0-3-3 0,4 0 11 0,15 0 23 16,7 0 9 15,4 0-11-31,3-4-5 0,2-5-16 0,15-3-6 0,-8 3-244 16,-7-2-505 15</inkml:trace>
  <inkml:trace contextRef="#ctx0" brushRef="#br0" timeOffset="756870.2904">21490 4803 607 0,'0'0'117'0,"0"0"-12"0,0 0 18 15,0 0-43-15,0 0-53 16,0 0-15 0,0 0-12-16,-49 98-21 0,40-78-114 15,-1-5-213-15</inkml:trace>
  <inkml:trace contextRef="#ctx0" brushRef="#br0" timeOffset="757520.3277">21748 4485 400 0,'0'0'117'0,"0"0"-55"0,0 0 29 0,0 0-6 16,0 0-22-1,0 0-1-15,0 0 6 0,65 37-1 16,-65-21-14-16,0 2-14 15,-13 2-10 1,-10 2-7-16,-1 0-12 0,-2-2-8 16,-1 0-2-1,2-7 0-15,7 0-20 0,3-7-24 16,8-2-8-16,5-2 18 15,2-2 0 1,0 0-21-16,0 0 25 0,7 0 21 0,6 0 9 16,3 0-2-1,-1 0 2-15,3 0 0 0,-3 0 6 16,-1 2 9-16,-1 2 5 31,1 2 10-31,-5 0 4 0,-3 2-8 0,-2 4 0 16,-4 3-2-1,0 0-1-15,0 7-2 0,-17 1-21 16,-3 4-6-16,-5 2-97 31,8-5-155-31,1-8-311 0</inkml:trace>
  <inkml:trace contextRef="#ctx0" brushRef="#br0" timeOffset="757729.3397">21952 4853 150 0,'0'0'414'0,"0"0"-304"15,0 0 27 1,0 0-39-16,0 0-23 0,0 0-2 15,0 0-7-15,22 18-22 32,-36-3-26-32,-3 3-18 0,-14 5-121 0,6-5-187 15,0-4-341 1</inkml:trace>
  <inkml:trace contextRef="#ctx0" brushRef="#br0" timeOffset="758715.3961">22295 4492 173 0,'0'0'308'0,"0"0"-99"16,0 0-17-16,0 0-30 16,0 0-67-16,0 0-27 31,0 0-8-31,-40 75-33 0,15-38-12 0,-2 3-5 15,0-2-2-15,5-3-7 16,2-4-1-16,6-7 1 0,6-4-1 16,3-6 1-16,3-4-1 31,2-2-4-31,0-4 2 0,7 0-3 0,13-4 5 15,9 0 0 1,5 0 9-16,1 0-8 0,3-4 5 16,-5-6-5-16,0-2 1 15,-2 3 0 1,-5-2-1-1,0 1-1-15,-5 2-29 0,-6 1-74 0,-4 3-85 32,-6-2-138-32,-5-1-282 15</inkml:trace>
  <inkml:trace contextRef="#ctx0" brushRef="#br0" timeOffset="759033.4142">22340 4634 296 0,'0'0'128'16,"0"0"-9"-16,0 0 12 15,0 0-36-15,0 0-31 16,-41 125-5-16,34-104-10 16,3 2 0-1,0-6-8-15,2-1-15 0,2-1 1 16,0-3-8-16,0-2-9 15,0-2-9-15,0-3 0 0,0 0 6 16,0-1-7-16,0-1-12 31,6-3-75-31,5 0-138 0,-5 0-325 0</inkml:trace>
  <inkml:trace contextRef="#ctx0" brushRef="#br0" timeOffset="759313.4303">22591 4951 396 0,'0'0'120'0,"0"0"72"0,0 0 3 16,0 0 2-16,0 0-51 15,0 0-43 1,0 0-60-16,-43 77-43 0,22-60-51 15,-2-3-219 1,3-6-562-16</inkml:trace>
  <inkml:trace contextRef="#ctx0" brushRef="#br0" timeOffset="760172.4794">22745 4638 622 0,'0'0'203'16,"0"0"-66"-16,0 0-42 15,0 0-57 1,0 0-6-16,0 0 4 0,0 0-9 16,-16 126-8-16,12-92-12 15,-1-1-5-15,1-4-1 16,4-3-1-16,0-5 0 15,0-5-83 1,0-7-152-16,2-5-337 0</inkml:trace>
  <inkml:trace contextRef="#ctx0" brushRef="#br0" timeOffset="760598.5038">22916 4614 510 0,'0'0'221'0,"0"0"-123"16,0 0 8-16,0 0 20 0,0 0-27 15,0 0-13 1,0 0-18-16,89 34-12 0,-80-16-12 15,-4 4-18 17,-5 1-11-32,0 6 5 0,-12-1-13 0,-7 1-2 15,-4-2-5-15,-3-3-27 0,3-4-10 31,4-6 2-31,3-1 17 0,5-7 5 0,6-3 12 16,0 2 0 15,5-4-6-31,0-1-1 0,0 3 8 0,0-3-3 0,5 1 3 16,13-1 4 15,4 3 12-31,7-3-8 0,5 0-1 0,3 0-7 0,15 0-93 0,-12 0-172 31,-7 0-255-31</inkml:trace>
  <inkml:trace contextRef="#ctx0" brushRef="#br0" timeOffset="760772.5137">23228 4897 320 0,'0'0'230'0,"0"0"-63"31,0 0-41-31,0 0-42 0,0 0-34 15,0 0-34-15,0 0-16 0,-31 76-106 16,18-57-209 0</inkml:trace>
  <inkml:trace contextRef="#ctx0" brushRef="#br0" timeOffset="761031.5285">23551 4694 46 0,'0'0'603'16,"0"0"-460"-16,0 0-11 15,0 0 30-15,0 0-32 16,0 0-58-16,0 0-31 0,-24 116-24 16,19-90-8 15,3-2-8-31,0-6-1 0,2 1-69 0,0-7-137 0,0-4-175 0</inkml:trace>
  <inkml:trace contextRef="#ctx0" brushRef="#br0" timeOffset="761480.5542">23736 4548 120 0,'0'0'130'0,"0"0"13"0,0 0 5 0,0 0-27 15,0 0-35 1,0 0-29-16,0 0-8 0,52 62 5 15,-52-44 1-15,-23 4-15 32,-1 0-17-32,-8-2-15 0,3-1-8 0,7-2-8 15,5-5-33-15,7-5-11 31,8-3-10-31,2-2-30 0,0-2 44 0,12 1 35 16,5-1 12-16,3 0 0 16,1 0 1-16,-4 3 2 15,-1-1 6-15,-3-1-2 0,-1 3 9 31,-8 4 3-31,-4 2 10 0,0 5 30 0,0-1 5 16,-16 9-18 0,-9-1-28-16,-6 11-17 0,2-8-88 15,7-4-253-15</inkml:trace>
  <inkml:trace contextRef="#ctx0" brushRef="#br0" timeOffset="761649.5639">23946 4889 468 0,'0'0'70'16,"0"0"24"-1,0 0 7-15,0 0-45 0,0 0-38 16,0 0-5-16,-49 130-13 31,32-108-92-31,4-8-266 0</inkml:trace>
  <inkml:trace contextRef="#ctx0" brushRef="#br0" timeOffset="761942.5806">24177 4698 709 0,'0'0'199'0,"0"0"-97"0,0 0-28 15,0 0-9-15,0 0-26 16,0 0-18-16,-29 125-10 15,23-95-9-15,-1-1-2 16,3 2-42-16,2-9-167 47,2-9-366-47</inkml:trace>
  <inkml:trace contextRef="#ctx0" brushRef="#br0" timeOffset="762273.5996">24337 4598 398 0,'0'0'69'0,"0"0"29"15,0 0 2 16,0 0-27-31,-35 105-26 0,24-76-16 0,2-2-10 0,4-6-3 16,5 0-3-16,0-8-9 16,0 0 2-16,5-6 8 0,6 1 29 15,4-2 4 1,1-3-10-1,5-1-7-15,3-2-9 0,0 0-6 0,5 0-11 16,0 0 1-16,2-6-6 31,1-5-1-31,1-9-105 0,-6 5-106 0,-11 0-299 0</inkml:trace>
  <inkml:trace contextRef="#ctx0" brushRef="#br0" timeOffset="762433.6087">24443 4634 492 0,'0'0'182'0,"0"0"-75"0,0 0-12 0,0 0-11 31,0 0-25-31,-63 104 5 0,49-64-32 0,4 5-12 15,-9 17-20 1,4-11-125-16,1-8-553 0</inkml:trace>
  <inkml:trace contextRef="#ctx0" brushRef="#br0" timeOffset="764807.7444">20120 4676 221 0,'0'0'228'15,"0"0"-36"1,0 0-25-16,0 0-30 0,0 0-41 15,0 0-12-15,0 0-12 16,0-3-13 0,0 3-18-16,0 5-18 0,-5 11-7 15,-3 4-7-15,1 4-3 31,1 4-5-31,0 0-1 0,4-2 7 0,0-1-7 16,2-6 1 15,0-2-1-31,0-6 1 0,0-2-1 0,0-3 1 0,0-4 0 0,0-1 6 16,0 2-6-1,0-3-1-15,0 1-47 0,0-1-96 16,0 0-158-16,10 0-236 31</inkml:trace>
  <inkml:trace contextRef="#ctx0" brushRef="#br0" timeOffset="765319.7738">20285 4722 217 0,'0'0'321'0,"0"0"-142"16,0 0-27-16,0 0-41 15,0 0-56 1,0 0-38-16,0 0-5 0,17 16-12 15,-7-6-9 1,-4-4-151-16,-2 0-363 0</inkml:trace>
  <inkml:trace contextRef="#ctx0" brushRef="#br0" timeOffset="765545.7866">20285 4722 385 0,'4'132'156'15,"-4"-127"18"-15,0-1 7 16,0 1-31 15,0 4-63-31,7 0-48 0,-3 2-23 0,8 2-16 0,-3 0-32 16,-1-5-230-1</inkml:trace>
  <inkml:trace contextRef="#ctx0" brushRef="#br0" timeOffset="766428.8372">20007 5360 84 0,'0'0'404'0,"0"0"-157"0,0 0-57 0,0 0-41 16,0 0-48-1,0 0-51-15,0 0-23 0,-5-10-17 0,7 10 9 16,9 0 14-1,0 6-7-15,3 4-10 0,-5 0-8 16,-3 4-1-16,-4 0-1 31,-2 4 1-31,0 2 0 0,-4-1-7 0,-11 2-11 16,-3 0-8-16,0-2-18 31,2 0 3-31,-1-6 5 0,3 1 5 0,3-1 0 16,-1-6 0-1,6 2-2 1,0-3 1-16,3-3 11 0,1 4-4 0,2-6-6 31,0 3 6-31,0-4 8 0,7 0 10 0,9 0 2 16,1 0 11-16,8 0 3 31,-1-5 0-31,5-4 2 0,-3 3-3 0,3 3-14 0,0-1-1 15,-6-1-151-15,-9 3-581 32</inkml:trace>
  <inkml:trace contextRef="#ctx0" brushRef="#br0" timeOffset="766632.8489">20383 5416 494 0,'0'0'176'0,"0"0"-117"0,0 0-42 0,0 0-17 0,0 0-76 31,0 0-170-31</inkml:trace>
  <inkml:trace contextRef="#ctx0" brushRef="#br0" timeOffset="766782.8575">20383 5416 385 0,'-49'120'161'0,"49"-115"-96"0,0-2 61 0,7 3-28 15,2-2-30 16,-1 2-38-31,8 0-18 0,-5 1-12 0,0-3-154 0</inkml:trace>
  <inkml:trace contextRef="#ctx0" brushRef="#br0" timeOffset="769207.9962">20664 5422 603 0,'0'0'92'0,"0"0"-67"16,0 0-11-16,0 0 8 15,-11 138 2-15,-2-92 8 16,5-4 7-16,0-4 4 16,1-7-8-1,4-12-3-15,1-2-18 0,2-9-5 0,0-4-9 16,0-4-11-1,2 0-151-15,10 0-385 0</inkml:trace>
  <inkml:trace contextRef="#ctx0" brushRef="#br0" timeOffset="769431.0089">20855 5653 476 0,'0'0'251'0,"0"0"-179"0,0 0 38 0,0 0-19 0,0 0-52 15,0 0-38-15,0 0-1 16,-40 95-150-16,29-86-369 0</inkml:trace>
  <inkml:trace contextRef="#ctx0" brushRef="#br0" timeOffset="770302.0588">21087 5494 561 0,'0'0'197'0,"0"0"-15"15,0 0-16-15,0 0-52 31,0 0-57-31,0 0-34 0,0 0 13 0,25-4 12 16,-10 12-26 0,1 4-6-16,-5 2-2 0,-3 4-5 15,-3 4 0-15,-5 2 1 16,0 5-6-16,-5-1-4 31,-10 0-19-31,-5-4-14 0,0-4-3 0,0-3-2 0,-1-6 7 31,9-3 11-31,0-2 14 0,8-2 5 0,2-4 0 16,2 2-7-1,0-2-5-15,2 0 13 0,14 0 1 16,3 0 24-16,8 0-5 31,2 0-10-31,0-4-10 0,11-2-39 0,-6-1-242 16,-8 6-420-1</inkml:trace>
  <inkml:trace contextRef="#ctx0" brushRef="#br0" timeOffset="770441.0667">21408 5748 362 0,'0'0'96'16,"0"0"-64"15,0 0-32-31,0 0-66 0,0 0-273 0</inkml:trace>
  <inkml:trace contextRef="#ctx0" brushRef="#br0" timeOffset="771322.117">21722 5398 87 0,'0'0'281'15,"0"0"-98"-15,0 0-28 0,0 0-30 31,0 0-15-31,0 0-17 0,0 0-1 0,40-6-15 16,-27 8-24 0,1 7-8-16,-3-2-3 0,-5 5-21 15,1 0-7-15,-5 4-5 31,-2 0 4-31,0 2-4 0,-6 2 4 0,-14 0-6 16,-2 0-7-16,-3 0-10 31,-2-3-18-31,0-6-1 0,3 0 0 0,2-8-11 16,6 0 3-1,9-3 14-15,5 0 13 0,2 0-25 16,0 0-15-16,11 0 34 0,9 0 4 31,5 0 12-31,2-3 1 0,0 1-1 0,-1 2-1 16,-4 0 1-1,-1 0 0-15,-6 0 0 0,-1 0 0 16,-6 9 0-16,-3 1 1 16,-5 3 0-16,0 4 7 15,0-2 4-15,-13 3-5 31,-6 0-6-31,0-1-1 0,-8 1-83 0,7-4-186 16,5-4-410-16</inkml:trace>
  <inkml:trace contextRef="#ctx0" brushRef="#br0" timeOffset="771541.1296">22005 5747 195 0,'0'0'557'15,"0"0"-508"-15,0 0-16 32,0 0 16-32,0 0-49 0,0 0-36 0,0 0-332 0</inkml:trace>
  <inkml:trace contextRef="#ctx0" brushRef="#br0" timeOffset="772232.1692">22321 5346 462 0,'0'0'179'16,"0"0"0"15,0 0-1-31,0 0-38 0,0 0-53 0,0 0-48 0,0 0-17 16,-8 44-15-1,-4-14 8-15,-1 6-1 0,-1 2-7 16,1-2-6-16,2-2 0 31,0-7 0-31,4-5-1 0,5-7 1 0,0-2 0 16,2-6-1-16,0-2 0 15,2-1 0 1,13-2 1-16,3-2 0 0,7 0-1 15,0 0 0 1,2 0-16-16,1 0-26 0,-1-6-7 0,-1 0 0 16,-3 1-25-16,-3 2-11 31,-2-1-25-31,-4 0-92 0,-6 0-110 0</inkml:trace>
  <inkml:trace contextRef="#ctx0" brushRef="#br0" timeOffset="772830.2034">22413 5446 218 0,'0'0'128'0,"0"0"-81"31,0 0-26-31,0 0-8 0,0 0-6 0,0 0-1 16,0 0 4-16,0 2 15 16,0 0 24-16,0-2 9 15,0 3 4-15,0-3-12 16,0 0-4-1,0 1-15-15,0-1-17 0,0 0-7 16,0 0-6-16,0 0 0 16,0 0 6-1,0 0-7-15,0 0 1 0,0 2-1 0,0 2 1 16,0-3 0-1,0 2-1-15,0 0 1 0,0 0 1 16,0 1 6-16,0 0-7 31,0 2 6-31,0 4-6 0,-5 5 0 0,1 4-1 16,-3 7 0 15,0 6 3-31,1 2-2 0,-1-1 0 0,5-4-1 0,0 0 1 16,2-6-1-16,0-6 1 31,0-3-1-31,0-1 0 0,0-5 0 0,0 1 0 15,4-6-1 17,1 2 0-32,-3-3-12 0,0-2-33 0,0 0-84 0,0 0-196 0</inkml:trace>
  <inkml:trace contextRef="#ctx0" brushRef="#br0" timeOffset="774627.3062">22816 5759 139 0,'0'0'528'0,"0"0"-422"0,0 0-37 15,0 0 12-15,0 0-10 32,0 0-31-32,0 0-21 0,-23 66-18 0,15-49 1 0,3 2-2 15,1-7-120-15,4-4-221 31</inkml:trace>
  <inkml:trace contextRef="#ctx0" brushRef="#br0" timeOffset="775158.3365">23179 5511 468 0,'0'0'233'0,"0"0"-111"16,0 0-13-16,0 0-57 15,0 0-34-15,0 0-12 16,0 0-4-16,-31 89 4 15,27-65 2 17,4 0 0-32,0-1-7 0,0-3 0 0,0-4 2 0,0-5 3 15,6 0-6 16,3-4 0-31,2-1 2 0,1 0-1 0,0 1 1 0,0 1 0 0,1-2 4 32,-4 0-6-32,0-2 1 15,-3 2-1-15,1-5 0 0,-4 4 0 0,-1-4 1 31,0-1-1-31,-2 3 1 0,0-3 0 0,0 0 0 16,0 0 7-16,0 0 2 16,0 0-2-16,0 0 3 15,0 0 5-15,0 0-6 16,-11 2-9-16,-5 2 0 31,-1-2 0-31,-6 2-1 0,1-2-1 0,-4-2-21 16,-1 0-42 15,-12 0-57-31,6 0-114 0,2-4-314 0</inkml:trace>
  <inkml:trace contextRef="#ctx0" brushRef="#br0" timeOffset="775408.3508">23159 5422 405 0,'0'0'215'0,"0"0"-104"0,0 0 14 16,0 0-54 0,0 0-43-16,0 0-13 0,129-22-8 15,-100 39-7-15,-6 2-127 0,-5-2-220 31</inkml:trace>
  <inkml:trace contextRef="#ctx0" brushRef="#br0" timeOffset="775588.3611">23477 5707 228 0,'0'0'172'0,"0"0"-91"0,0 0 60 0,0 0-8 0,0 0-39 16,0 0-18-16,0 0-15 15,3 32-32-15,-25-18-29 16,4-4-114-16,0 0-296 16</inkml:trace>
  <inkml:trace contextRef="#ctx0" brushRef="#br0" timeOffset="776130.392">23859 5360 575 0,'0'0'140'0,"0"0"-65"15,0 0-35-15,0 0-27 32,0 0-12-32,0 0 0 0,0 0 0 0,-67 107 6 15,51-74-5-15,3 3 7 31,-1-2-7-31,3 0-1 0,5-3 0 0,2-7-1 16,4-4 0-16,0-8-7 16,0-6-4-16,6-5-5 0,9-1 0 15,1 0 9-15,2-7-1 31,0-9 7-31,-3 0 1 0,-3-1 0 0,-4 2 2 16,-6-3 28 15,-2 1-2-31,0 2-11 0,-10-2-17 0,-11 7-6 0,-12 7-60 16,2 3-99-1,4 0-128-15</inkml:trace>
  <inkml:trace contextRef="#ctx0" brushRef="#br0" timeOffset="776430.4092">24050 5685 41 0,'0'0'363'0,"0"0"-273"0,0 0 16 15,0 0 42-15,0 0-30 16,0 0-31-16,0 0-35 16,-29 51-31-16,12-34-21 0,-8 1-47 15,3-4-173-15,7-4-332 31</inkml:trace>
  <inkml:trace contextRef="#ctx0" brushRef="#br0" timeOffset="777083.4466">24175 5442 687 0,'0'0'153'16,"0"0"-87"-16,0 0-32 0,0 0-17 31,0 0 15-31,0 0 30 0,0 0-17 0,56 6-18 16,-34-4-14-16,0 1-11 31,1-2 6-31,-1 1-7 0,-5 1 1 0,-3-2-1 15,-3 0-1 1,-4-1-5-16,-2 3-12 0,-3-3 1 16,-2 2 8-16,0-2 8 15,0 4 0 1,0 2-7-16,0 6 7 0,-2 6 1 15,-10 6 0-15,1 6 0 16,-5 7 6-16,3-2-5 16,-4 4-1-16,5-6 8 31,1-3-8-31,2-7 6 0,2-5 5 0,3-7-1 0,2 0-5 15,0-5-6-15,2-2-7 32,0-2-163-32,0-2-401 0</inkml:trace>
  <inkml:trace contextRef="#ctx0" brushRef="#br0" timeOffset="777372.4632">24509 5815 548 0,'0'0'132'16,"0"0"-62"-16,0 0 39 31,0 0-53-31,0 0-30 0,0 0-13 0,-109 114-13 16,98-104-38-16,4-6-151 15,5-4-330 1</inkml:trace>
  <inkml:trace contextRef="#ctx0" brushRef="#br0" timeOffset="778140.507">24788 5470 400 0,'0'0'147'0,"0"0"-29"0,0 0-57 0,0 0-37 15,0 0-18-15,0 0-5 16,0 0 0-16,-89 28 17 16,82-15 10-16,3 4 14 15,2-3 4-15,-1 3-17 31,3-2-6-31,0 2-3 0,0-2-13 0,0-1-1 16,3 2 4 0,5-2 3-16,1 3 6 0,3-2 6 0,-2 0-5 15,1-1-1-15,1-3-9 31,-1 2-3-31,0-1 3 0,0-2 5 0,0-2-7 16,1 0-6 15,-3 0 9-31,-1-3-5 0,-1 0 1 0,-3 1 1 0,1-2 0 16,-3 2 0 15,-2 0 0-31,0 4 1 0,0 1-3 0,-7 0 7 0,-6-1-13 16,0 2 0-1,-1-1 0-15,1-4 0 0,-1 1 0 16,1-4 0-16,2 0 0 31,-2-4 2-31,2 0-1 0,-1 0 11 0,1 0-11 0,0-10 6 16,2-3-6-16,5-4-1 31,1-3 0-31,3 0 0 0,0-4-10 0,19 0 1 15,8-4 9-15,1 0-1 32,1 0 0-32,0-1-11 0,-5-4-46 15,-8 6-155-15,-7 4-369 0</inkml:trace>
  <inkml:trace contextRef="#ctx0" brushRef="#br0" timeOffset="779402.5792">20686 6304 403 0,'0'0'219'0,"0"0"-22"0,0 0-14 16,0 0-63-16,0 0-68 31,0 0-17-31,0 0-9 0,-22 99-11 0,9-70-8 0,-3 2-6 31,3-3 0-31,-1-6 0 0,1-1 0 0,4-8 0 16,-1-1-1-16,8-4 0 31,2 0 0-31,0-2-6 0,2 2 0 0,19-2 6 16,6-2 1-1,6 0-1-15,7-4 1 0,0 0 0 16,3 0 1-16,-4 0 4 16,-1-4-6-16,-5-4 0 0,-1-4-129 15,-8 4-131 1,-8-2-320-1</inkml:trace>
  <inkml:trace contextRef="#ctx0" brushRef="#br0" timeOffset="779610.5912">20825 6410 201 0,'0'0'106'0,"0"0"16"15,0 0-17 17,0 0-20-32,-21 124-23 0,19-91-17 0,-1-1-26 0,3 0-10 15,0 4-9 1,0-8-96-16,0-6-176 0</inkml:trace>
  <inkml:trace contextRef="#ctx0" brushRef="#br0" timeOffset="779822.6033">21143 6655 611 0,'0'0'121'0,"0"0"-52"16,0 0-32-1,0 0-24-15,0 0-13 0,0 0-165 16,-120 102-243-16</inkml:trace>
  <inkml:trace contextRef="#ctx0" brushRef="#br0" timeOffset="780119.6202">21462 6477 506 0,'0'0'310'0,"0"0"-171"0,0 0-35 0,0 0-68 0,0 0-20 16,0 0-15-16,-40 104 8 15,32-78-9-15,6 10-35 16,0-10-149-16,0-4-307 0</inkml:trace>
  <inkml:trace contextRef="#ctx0" brushRef="#br0" timeOffset="780533.644">21630 6427 734 0,'0'0'215'15,"0"0"-175"-15,0 0 8 31,0 0-3-31,0 0-19 0,0 0-10 0,0 0-8 16,41 52-6-16,-37-37-1 16,-2 2 5-1,-2 3 6-15,0 4-12 0,-8 0-2 16,-10 4-40-1,-3-4-42-15,2 0-8 0,-2-4 2 16,6-2 7-16,-1-4 31 16,8-4 31-16,-1-2 20 0,7-4 1 15,2 1 0-15,0-4 1 16,0-1 46-1,8 0 48-15,12 0 13 0,2 0-21 16,5-4-13-16,2-4-18 31,0-2-36-31,9-1-20 0,-7 0-185 0,-4 1-586 0</inkml:trace>
  <inkml:trace contextRef="#ctx0" brushRef="#br0" timeOffset="780709.654">22023 6647 702 0,'0'0'157'0,"0"0"-108"0,0 0-31 15,0 0-8-15,0 0-10 16,0 0-77-16,-51 120-213 0</inkml:trace>
  <inkml:trace contextRef="#ctx0" brushRef="#br0" timeOffset="781162.6799">22361 6432 745 0,'0'0'315'0,"0"0"-202"15,0 0-20-15,0 0-11 16,0 0-27-16,0 0-34 31,0 0-10-31,-19 123-9 0,14-94-2 0,2-6-11 16,1 4-125-1,2-10-188-15,0-7-420 16</inkml:trace>
  <inkml:trace contextRef="#ctx0" brushRef="#br0" timeOffset="781603.7052">22584 6354 424 0,'0'0'201'0,"0"0"-143"0,0 0 17 15,0 0-36-15,0 0 27 16,0 0-10-16,0 0-17 0,20 71 5 16,-40-46-15-1,-2 4-16 16,-5-3-3-31,0-2-9 0,5-5-1 0,5-2-34 0,3-7-4 0,6-1-10 16,8-4-7 15,0-3 21-31,0 2 19 0,8-4 14 0,10 0-7 0,1 0 6 16,4 0 2 15,-3 0 0-31,1 0 0 0,-6 0 20 0,-2 0 28 0,-6 0 8 16,-2 0 3 15,-5 0 12-31,0 10 9 0,0 7-15 0,-9 2-32 0,-7 3-33 15,-9 10-9 17,4-5-189-32,4-7-325 0</inkml:trace>
  <inkml:trace contextRef="#ctx0" brushRef="#br0" timeOffset="781782.7154">22796 6655 153 0,'0'0'674'16,"0"0"-616"-1,0 0-9-15,0 0-10 0,0 0-20 16,0 0-19-16,-61 120-96 16,44-93-120-1,3-10-136-15</inkml:trace>
  <inkml:trace contextRef="#ctx0" brushRef="#br0" timeOffset="782023.7291">23014 6485 755 0,'0'0'167'0,"0"0"-81"15,0 0 18-15,0 0-39 16,0 0-6-16,0 0-11 15,0 0-19 1,0 116-13-16,-2-86-16 0,-5 12-11 16,1-10-187 15,-1-6-322-31</inkml:trace>
  <inkml:trace contextRef="#ctx0" brushRef="#br0" timeOffset="782353.7481">23279 6332 28 0,'0'0'836'15,"0"0"-740"-15,0 0-64 31,0 0 9-31,0 0-15 0,0 0-8 0,-31 107-9 0,18-75-2 16,1-2-1 0,2-3-5-16,3-8-1 0,5-3 0 15,-1-1-1-15,3-7 0 31,0-2 1-31,0 1 0 0,10-3 0 0,9-4 6 16,6 0 18-16,6 0 23 16,4-2-22-16,2-10-18 15,-2-4-7-15,-1 2-39 16,-3-3-78-1,-6 4-103-15,-13 3-169 0</inkml:trace>
  <inkml:trace contextRef="#ctx0" brushRef="#br0" timeOffset="782621.7634">23315 6364 553 0,'0'0'117'15,"0"0"-49"1,0 0 47-16,0 0-11 0,-54 121-27 16,35-75-26-16,-2 4-31 31,1-2-14-31,5 8-6 0,4-13-122 0,4-11-252 0</inkml:trace>
  <inkml:trace contextRef="#ctx0" brushRef="#br0" timeOffset="784752.8853">20038 7378 228 0,'0'0'212'15,"0"0"-8"-15,0 0-60 0,0 0-50 32,0 0-44-32,0 0 5 0,0 0 55 0,31 27-32 15,-16-13-10 1,-1 0-17-16,-3 2-13 0,-3 1-12 15,-2-2-9-15,-6 3-4 32,0 2 3-32,-3 0-3 0,-15 2-5 0,-4-1-8 15,-1-3-11 1,2-2-25-16,-2-4-12 15,3-4-10-15,7-4 1 0,2-2 5 16,6-2 0 0,3 0 13-16,2 0-4 0,0 0-1 15,11 0 27-15,7 0 16 31,4 0 1-31,1 0 0 0,-2 0 17 0,0 0 0 0,-3 0 5 16,-3 4-8 0,-6 6 1-16,-2 0-1 0,-7 2 14 15,0 2 24-15,0 1-4 31,-7 4-14-31,-9 2-19 0,-4-2-8 0,-1 1-7 16,0-2 0-16,1-2-48 31,0-4-93-31,6-3-148 0,6-6-295 0</inkml:trace>
  <inkml:trace contextRef="#ctx0" brushRef="#br0" timeOffset="785113.906">20455 7611 582 0,'0'0'280'0,"0"0"-62"31,0 0-31-31,0 0-90 0,0 0-72 0,0 0-25 15,0 0-57-15,11 15-76 16,-7-8-195-16,0 0-341 16</inkml:trace>
  <inkml:trace contextRef="#ctx0" brushRef="#br0" timeOffset="785255.914">20455 7611 339 0,'17'107'108'0,"-17"-103"-20"16,0 0-28 15,0 0-30-31,2 2-30 0,5-4-35 0,-1-2-276 0</inkml:trace>
  <inkml:trace contextRef="#ctx0" brushRef="#br0" timeOffset="786962.0117">20919 7522 500 0,'0'0'220'0,"0"0"-57"0,0 0-13 15,0 0-49-15,0 0-30 31,0 0 2-31,0 0-21 0,0 0-6 0,10 106-5 16,-10-77-18 0,0 2-8-16,2-6-14 0,0 0 6 15,1-3-6-15,1-2-1 31,2 4-35-31,4-6-155 0,-7-4-190 0</inkml:trace>
  <inkml:trace contextRef="#ctx0" brushRef="#br0" timeOffset="787180.024">21174 7730 753 0,'0'0'178'0,"0"0"-103"31,0 0-26-31,0 0-30 0,0 0-19 0,0 0-33 16,0 0-164-16,-60 97-379 0</inkml:trace>
  <inkml:trace contextRef="#ctx0" brushRef="#br0" timeOffset="787639.0504">21370 7575 656 0,'0'0'349'16,"0"0"-229"-1,0 0-20-15,0 0-9 0,0 0-40 16,0 0-13-16,0 0-11 31,85 25-6-31,-72-12-8 0,-1 6-3 0,-8 3-9 16,-4 0 7-1,0 5-8-15,0 0 0 0,-18 0-40 16,-5 0-3-16,4-3-1 31,-2-2-1-31,6-5 19 0,3-8 18 0,8-1-1 16,4-4 8-16,0-2-6 31,0-2 7-31,12 0 9 0,9 0 1 0,6 0 0 0,3-3-10 31,17-14-88-31,-10 5-181 16,-6 1-400-16</inkml:trace>
  <inkml:trace contextRef="#ctx0" brushRef="#br0" timeOffset="787767.0577">21713 7820 212 0,'0'0'290'0,"0"0"-140"0,0 0 12 0,0 0-75 15,0 0-61-15,0 0-26 32,-52 116-100-32,37-94-305 0</inkml:trace>
  <inkml:trace contextRef="#ctx0" brushRef="#br0" timeOffset="788212.0832">22034 7495 772 0,'0'0'105'0,"0"0"-43"15,0 0-3-15,0 0-5 0,0 0-5 16,0 0 2 0,0 0-6-1,102 29-3-15,-102-6-5 0,0 4-5 0,-4 3-10 16,-16 2-9-1,-7 2-13-15,-4 0-9 0,-3-2-76 16,1-4-50-16,4-6-20 16,6-5-28-1,11-9-13-15,7-5 4 0,5-3-4 16,13 0 61-16</inkml:trace>
  <inkml:trace contextRef="#ctx0" brushRef="#br0" timeOffset="788349.091">22073 7790 3 0,'0'0'101'0,"0"0"30"0,0 0-1 0,0 0 6 16,0 0 14-16,0 0-23 15,0 0-56-15,34 46-27 16,-50-26-19 0,-9 5-25-16,0-3-7 31,4-8-242-31</inkml:trace>
  <inkml:trace contextRef="#ctx0" brushRef="#br0" timeOffset="788670.1094">22321 7907 487 0,'0'0'137'0,"0"0"-75"15,0 0-11 1,0 0-51-16,0 0-17 0,0 0-247 0</inkml:trace>
  <inkml:trace contextRef="#ctx0" brushRef="#br0" timeOffset="789182.1386">22604 7497 763 0,'0'0'130'0,"0"0"-101"0,0 0 4 0,0 0 22 15,0 0-26 1,0 0-15-16,0 0-2 0,-40 121-2 16,34-99 6-16,-2-5-7 0,6 0 1 31,2-3-9-31,0-3 0 0,0-4 0 0,12 0 6 15,7-2 1 1,8-3 45-16,5-2-7 0,-1 0-6 16,2 0-6-16,0-9-22 31,-1 1-4-31,-3-5-8 0,-5 3-100 0,5-7-93 15,-8 6-93-15,-8 1-211 32</inkml:trace>
  <inkml:trace contextRef="#ctx0" brushRef="#br0" timeOffset="789434.1531">22751 7517 196 0,'0'0'233'0,"0"0"-141"16,0 0 41 15,0 0-32-31,0 0-20 0,-45 115-12 0,39-86-14 0,2 2-25 16,1-3-2-1,1 2-7-15,-2-2-3 0,1-2-2 16,3 0-9-16,-1-2-6 31,1-4-1-31,0 0 0 0,-3-6-106 0,3-1-126 16,0-7-269-16</inkml:trace>
  <inkml:trace contextRef="#ctx0" brushRef="#br0" timeOffset="790644.2222">22981 7914 620 0,'0'0'135'16,"0"0"-83"-16,0 0-26 15,0 0-26-15,-63 103-115 0,48-88-292 16</inkml:trace>
  <inkml:trace contextRef="#ctx0" brushRef="#br0" timeOffset="791160.2518">23342 7578 430 0,'0'0'131'15,"0"0"-29"1,0 0-1-16,0 0-46 0,0 0-23 16,0 0 6-16,0 0-5 15,-25 102 16-15,25-83-9 31,0-2-9-31,0 1-5 0,0 1-12 0,2-2-1 16,6 1-7-16,2-2-3 31,1 0-3-31,5-4 6 0,-1-1-4 0,1-1-1 16,2-5-1-16,-3 0-13 31,-1-1-2-31,-2-1 4 0,-4-1 3 0,-1 0 8 0,-3 1-1 16,-2-3 1 15,-2 0 1-31,0 0 1 0,0 0 12 0,0 0 31 0,0 0 20 15,0 0-20-15,-13 1-26 16,-5 3-18-16,-4 2 0 16,-2 0-1-16,-3 3-36 15,-13-5-100 1,4-1-131-16,7-3-325 0</inkml:trace>
  <inkml:trace contextRef="#ctx0" brushRef="#br0" timeOffset="791368.2637">23386 7532 637 0,'0'0'155'0,"0"0"-84"15,0 0-24-15,0 0-29 16,0 0-18-16,116 31-175 16,-93-15-373-16</inkml:trace>
  <inkml:trace contextRef="#ctx0" brushRef="#br0" timeOffset="791559.2745">23765 7684 452 0,'0'0'65'0,"0"0"73"0,0 0-12 0,0 0-37 15,0 0-27-15,0 0-8 16,0 0-24-16,-31 94-18 16,19-78-2-16,-1-4-10 15,-2 0-46-15,6-6-198 31,-2-2-407-31</inkml:trace>
  <inkml:trace contextRef="#ctx0" brushRef="#br0" timeOffset="791989.2991">23999 7528 68 0,'0'0'372'0,"0"0"-268"16,0 0-38-16,0 0-12 16,0 0-21-1,0 0 2-15,0 0-11 0,-53 116 9 16,39-82 8-16,3-2-1 15,7-6-9 1,0-2-13-16,4-6-9 0,0-3-8 16,0-8 1-16,0-1 4 15,13-6-5-15,-1 0 11 0,7 0 5 16,1-9-5-16,-5-8-2 31,-1-2 3-31,-7 2 40 0,-5-1 9 0,-2 3-25 16,0 7-23-1,-9-1-14-15,-18 9-112 0,0 0-119 16,5 0-323-16</inkml:trace>
  <inkml:trace contextRef="#ctx0" brushRef="#br0" timeOffset="792177.31">24133 7766 418 0,'0'0'78'0,"0"0"33"0,0 0-34 0,0 0-15 16,0 0 8-16,0 0-19 15,0 0-28-15,13 83-7 16,-26-68-16 0,-5-1-66-16,5-1-149 0,1-7-272 0</inkml:trace>
  <inkml:trace contextRef="#ctx0" brushRef="#br0" timeOffset="792686.3391">24345 7535 329 0,'0'0'66'0,"0"0"85"0,0 0-32 16,0 0-53-1,0 0-14-15,115-3-16 0,-93 0-10 16,-1 2-7-16,-6-2-6 16,-1 3-6-1,-5 0-6-15,-1 0 0 0,-6 0 0 16,-2 3 0-16,0 7 1 15,0 2 11 1,0 1-2-16,-8 6 8 0,-5-1 23 16,1 1 11-16,-3 6 12 15,1-1-13 1,-1 4-11-16,1-2-22 0,3 1-9 15,5-4-3-15,-1-1-6 32,2-2-1-32,-2 9-10 15,1-9-123-15,-1-2-212 0</inkml:trace>
  <inkml:trace contextRef="#ctx0" brushRef="#br0" timeOffset="792909.3518">24585 7810 542 0,'0'0'134'0,"0"0"-43"31,0 0 3-31,0 0-16 0,0 0-41 0,0 0-22 0,0 0-15 15,-40 83-37 1,33-68-129-16,3-6-170 0</inkml:trace>
  <inkml:trace contextRef="#ctx0" brushRef="#br0" timeOffset="794226.4272">24868 7670 530 0,'0'0'182'15,"0"0"16"1,0 0-103-16,0 0-33 0,0 0-43 15,-7-109-10 1,7 86-9-16,12 2 1 0,1 3-1 16,1 4 0-16,1 4 2 15,1 4-1 1,-1 3 0-16,-1 3-1 0,-1 0-2 15,0 0 2-15,-4 0 2 32,-2 3 24-32,-5 6 10 0,-2 2 16 0,0 2-7 15,0 2-3 1,-15 3-10-16,-8 3-16 0,-1-2-9 15,-2 2-7-15,4-4-7 0,5-2-20 32,3-3-4-32,5 0 7 0,3-3 8 0,4 4 3 15,2 1 7 16,0 4 5-31,0 0 1 0,0 2 0 0,2 0 0 0,7 2 0 16,-2 0 0-16,2 2 1 16,-3 2 0-1,-2 2 8-15,1 13-9 0,-3-7-56 16,-2-9-436-16</inkml:trace>
  <inkml:trace contextRef="#ctx0" brushRef="#br0" timeOffset="794364.4351">25062 7894 535 0,'0'0'289'0,"0"0"-164"16,0 0-34 15,0 0-61-31,0 0-30 0,0 0-117 0,-120 105-196 0</inkml:trace>
  <inkml:trace contextRef="#ctx0" brushRef="#br0" timeOffset="795441.4967">20742 8416 137 0,'0'0'178'16,"0"0"-31"-1,0 0-36-15,0 0-13 0,0 0-24 16,0 0-14-16,0 0 2 15,-47-10-7 1,44 10 10-16,3 0-10 0,0 0-30 16,0 4-14-1,0 18 8-15,0 8 16 0,0 9-3 16,0 4-11-16,3 1-9 31,-1-1-5-31,-2-6-5 0,0-5-1 0,0-6-1 16,2-3-49-1,2-9-172-15,2-6-292 0</inkml:trace>
  <inkml:trace contextRef="#ctx0" brushRef="#br0" timeOffset="796068.5325">20948 8432 134 0,'0'0'204'0,"0"0"-74"15,0 0-45 1,0 0-46-16,0 0-15 0,0 0 2 0,0 0 6 15,-33 80-6 1,33-48 7 0,0 2 10-16,0 1-14 0,0-4-11 0,2-3-17 31,10-7 8-31,-1-6-9 0,2-5 1 0,3-7 6 15,-1-3-6 1,5 0 12-16,1-14-5 0,3-6-7 16,-2-4 1-16,-2-2-1 15,-1-1-1 1,-9 4 0-16,-3-4 1 0,-7 5-1 31,0 0 1-31,0 3-1 0,-13 0-23 0,-5 1-4 16,-3 7-11-16,-7 2-27 31,6 5-78-31,4 4-70 0</inkml:trace>
  <inkml:trace contextRef="#ctx0" brushRef="#br0" timeOffset="796354.5489">21355 8671 90 0,'0'0'515'15,"0"0"-433"-15,0 0 4 31,0 0-1-31,0 0-32 0,0 0-28 0,0 0-17 16,-60 98-8 0,35-76-39-16,6-4-108 0,7-6-187 0</inkml:trace>
  <inkml:trace contextRef="#ctx0" brushRef="#br0" timeOffset="797003.586">21568 8432 517 0,'0'0'244'0,"0"0"-134"16,0 0-54-16,0 0 3 31,0 0 5-31,0 112-22 0,0-74-13 0,0 0-9 15,0-4-11-15,0 0-8 16,0-4-1 0,0-4-54-16,0 5-99 0,0-9-124 15,0-6-288 1</inkml:trace>
  <inkml:trace contextRef="#ctx0" brushRef="#br0" timeOffset="797234.5991">21840 8426 468 0,'0'0'111'16,"0"0"-35"-1,0 0 34-15,0 0-32 0,2 104-33 16,-2-76-27-16,0 1-12 31,2-6 1-31,-2 8-7 0,0-9-47 0,0-4-236 0</inkml:trace>
  <inkml:trace contextRef="#ctx0" brushRef="#br0" timeOffset="797487.6137">22170 8688 542 0,'0'0'88'0,"0"0"-36"0,0 0-29 15,0 0-23-15,0 0-48 16,-116 123-229-16</inkml:trace>
  <inkml:trace contextRef="#ctx0" brushRef="#br0" timeOffset="798052.646">22433 8347 871 0,'0'0'124'0,"0"0"-111"0,0 0 12 16,0 0-5 15,0 0-7-31,-27 129 0 0,16-95 4 0,4-6-7 0,5-6-8 16,2-4 4-1,0-3-6-15,0-4 0 0,0-1 1 16,9 0-1-16,7-3 2 15,6-3-1 1,4-2 0-16,5-2 8 0,6 0-8 16,5 0 1-16,0-15-1 31,-2-1-1-31,-2 1-8 0,-5 0-28 0,-8 1-32 31,-3-1-72-31,-6 2-117 0,-10 5-102 0</inkml:trace>
  <inkml:trace contextRef="#ctx0" brushRef="#br0" timeOffset="798367.664">22631 8428 215 0,'0'0'114'0,"0"0"6"15,0 0 10-15,0 0-22 32,-18 122-27-32,14-88-22 0,1-1-14 0,1-4 2 15,0-3-15 1,2-2-13-16,0-3-13 0,0-6-6 15,0 2 0-15,0-5-169 32,0-6-409-32</inkml:trace>
  <inkml:trace contextRef="#ctx0" brushRef="#br0" timeOffset="798734.6849">23026 8675 224 0,'0'0'371'0,"0"0"-236"15,0 0 62-15,0 0-56 0,0 0-50 16,0 0 2-16,0 0-12 15,-14 51-36-15,-6-20-22 32,-7 3-14-32,-2-1-9 0,-6 0-96 0,6-9-127 15,6-6-299-15</inkml:trace>
  <inkml:trace contextRef="#ctx0" brushRef="#br0" timeOffset="799149.7088">23277 8376 874 0,'0'0'166'0,"0"0"-134"0,0 0-22 16,0 0 45-16,0 0-14 31,0 0-15-31,2 104-2 0,-6-72-3 0,-2 3-14 15,-2 0-7-15,2 15-63 16,1-10-122-16,1-4-172 16</inkml:trace>
  <inkml:trace contextRef="#ctx0" brushRef="#br0" timeOffset="799608.735">23477 8388 620 0,'0'0'98'0,"0"0"16"0,0 0-19 0,0 0-24 16,0 0-12-16,0 0 11 0,0 0-11 15,97 34-7 1,-91-14-7-16,-6 4-13 0,0 3-10 15,0-2-14 17,-6 4 7-32,-10-4-15 0,-2 2-16 0,0-8-8 0,2 0 2 15,5-7 10 16,3-4 11-31,4-5 0 0,1 0 1 0,3-3-1 0,0 0 1 16,0 0 0-16,0 0 1 16,7 0 8-16,10 0 11 15,6 0-10-15,16-13-10 16,-2 4-72 15,-6-1-271-31</inkml:trace>
  <inkml:trace contextRef="#ctx0" brushRef="#br0" timeOffset="799773.7444">23797 8631 716 0,'0'0'117'0,"0"0"-42"0,0 0-38 31,0 0-37-31,0 0-4 0,0 0-179 0,-46 124-321 0</inkml:trace>
  <inkml:trace contextRef="#ctx0" brushRef="#br0" timeOffset="800040.7596">24086 8500 340 0,'0'0'546'15,"0"0"-454"16,0 0-30-31,0 0-27 0,0 0-9 0,0 0-13 0,-38 138-6 16,29-100-5 15,2-3 4-31,3-5-6 0,2 0-97 0,2-10-140 0,0-8-271 0</inkml:trace>
  <inkml:trace contextRef="#ctx0" brushRef="#br0" timeOffset="800565.7897">24275 8351 363 0,'0'0'113'0,"0"0"63"0,0 0-39 15,0 0-62 1,0 0 20-16,0 0-8 0,0 0-7 15,68 53-27-15,-68-33-14 32,0 2-18-32,-12 2-3 0,-9 0-9 0,0 0-9 15,-4-2-56-15,3-2-51 31,2-4-29-31,6-5-47 0,10-4 11 0,4-5-16 16,0 1 71-16,0-3 73 16,16 0 32-16,1 0 12 15,2 0 0-15,-2-3 0 16,1 1 13-1,-4 1 33-15,1 1 16 0,-4 0 16 0,1 0 56 16,-6 0-16 0,-4 7-21-16,0 7-3 0,-2 4-16 15,0 0-26-15,-6 4-12 31,-10 2-15-31,-5 1-21 0,-7 7-4 0,4-6-154 16,3-8-339 15</inkml:trace>
  <inkml:trace contextRef="#ctx0" brushRef="#br0" timeOffset="800748.8002">24505 8718 606 0,'0'0'134'0,"0"0"-66"15,0 0 33 1,0 0-44-16,0 0-37 0,-27 108-20 16,9-83-32-16,-1-1-82 31,0-8-183-31</inkml:trace>
  <inkml:trace contextRef="#ctx0" brushRef="#br0" timeOffset="801054.8177">24728 8412 586 0,'0'0'133'0,"0"0"-36"0,0 0 47 16,0 0-8-16,0 0-65 15,0 0-19-15,2 135-21 16,-2-102-8-16,0 4-13 16,0-5-10 15,0 7-17-31,0-6-159 0,0-11-189 0</inkml:trace>
  <inkml:trace contextRef="#ctx0" brushRef="#br0" timeOffset="801433.8394">24925 8325 388 0,'0'0'130'0,"0"0"-30"15,0 0 37 1,0 0-48 0,0 0-31-16,-9 115-23 0,6-89-5 0,-2 1-2 15,3-6-15-15,2-1 2 31,0-3-9-31,0 0-4 0,0-1 9 0,0 0 2 16,2-3 2 0,11-4-1-16,8-3 14 0,5-3 40 15,3-3-18-15,3 0-25 31,-1-7-13-31,-2-4-4 0,-4-1-8 0,-8 4-26 16,-3 2-27-16,-8 1-59 31,-4-3-35-31,-2 4-120 0,0-2-282 0</inkml:trace>
  <inkml:trace contextRef="#ctx0" brushRef="#br0" timeOffset="801700.8547">25048 8428 325 0,'0'0'149'0,"0"0"-76"0,0 0 56 0,0 0-22 15,0 0-11 1,0 0-3-16,-33 123-8 0,26-80-5 15,-1 1-6-15,1 3-27 16,3-3-25 0,1-4-22-16,-2 4-60 0,3-14-209 0,0-8-420 15</inkml:trace>
  <inkml:trace contextRef="#ctx0" brushRef="#br0" timeOffset="819000.8442">18364 9693 586 0,'0'0'207'0,"0"0"-61"32,0 0-21-32,0 0-55 0,0 0-12 0,-13-46-19 15,13 40-23 1,0 2-15-16,5-2 1 0,17-1-1 0,5 1 0 15,6-1 6-15,7 1-7 32,0 6 0-32,5 0 1 0,-3 0-1 0,1 4 0 15,-1 12 0 1,-3 6 0-16,-3 6 0 0,-5 9 1 15,-4 2 0-15,-9 7-1 47,-9 4 1-47,-5 7 8 0,-4-2-9 0,0 6 2 0,-6-5-2 0,-15 0 1 16,0-6-1-16,-8-6-14 47,-3-3 2-47,-5-9 6 0,-4-7-1 0,-1-11 7 0,-5-3 0 0,-4-11 0 15,-5 0 0-15,-2-15 0 31,-2-14 1-31,0-11-1 0,4-7 0 0,10 0 0 0,8 0 0 16,13 5 0 15,11 6 0-31,12 6 0 0,2 4-38 0,36-13-74 0,5 10-85 16,1-1-300 15</inkml:trace>
  <inkml:trace contextRef="#ctx0" brushRef="#br0" timeOffset="819282.8603">18523 9774 212 0,'0'0'199'0,"0"0"-138"0,0 0 10 15,0 0-40 1,-58 138-10-16,37-99-8 0,3 3-5 16,0-7 5-16,3-3 3 31,2-4 42-31,9-8-9 0,4-4-20 0,0-6-13 15,8-6 10-15,19-4 39 16,4 0 1 0,7 0-25-16,2-10-20 0,-2-1-12 0,0-6-8 31,6-1-1-31,-11 2-107 0,-6 1-182 0</inkml:trace>
  <inkml:trace contextRef="#ctx0" brushRef="#br0" timeOffset="819541.875">18616 9874 386 0,'0'0'139'15,"0"0"-24"-15,0 0 18 16,0 0-39-1,-36 114-15-15,34-72-11 0,2-2-17 16,0-2-9-16,0-2-23 0,0-4-11 31,2-5-1-31,5-4-7 0,2 2-120 0,-2-9-180 16,-3-4-341-1</inkml:trace>
  <inkml:trace contextRef="#ctx0" brushRef="#br0" timeOffset="823375.0943">19405 9662 555 0,'0'0'188'16,"0"0"-76"0,0 0 5-16,0 0-44 0,0 0-30 15,0 0 18 1,0 0-15-16,-5 123 0 0,1-76-2 15,1 1-21-15,-1-4 6 16,2 0-10-16,0-6-10 0,-1-4-8 16,3-6-1-16,0-2 1 31,0-6 2-31,0-3-3 0,0-10-65 0,0-2-141 15,0-5-174-15</inkml:trace>
  <inkml:trace contextRef="#ctx0" brushRef="#br0" timeOffset="823969.1284">19448 9569 637 0,'0'0'114'0,"0"0"-93"0,0 0 16 0,0 0 2 15,0 0 0 1,0 0-1-16,0 0-9 0,79 120 1 15,-77-94 6-15,-2 1-8 16,0-1-7 0,-10 2-6-16,-9 0-5 0,-2-2-9 0,-4-2-1 15,2-4-12 16,-1-7-19-31,6-4-3 0,2-7-14 0,6-2-16 0,5 0-32 16,5 0 0 0,0-9 24-16,0 1 17 0,13 1 29 15,3 3 16 1,2 4 9-1,2 0 1-15,3 0 7 0,-4 2 21 0,-1 10 26 16,-1 0 4 0,0 2-18-16,-7 0 8 0,2-1-5 15,-3-2-14 1,-5 1 24-16,-2 2-5 0,-2-2 4 15,0 4-9-15,-2 0-18 0,-13 2-18 32,-1 0-7-32,-7 2-48 0,4-6-99 0,5-4-173 15</inkml:trace>
  <inkml:trace contextRef="#ctx0" brushRef="#br0" timeOffset="824388.1523">19710 9836 403 0,'0'0'215'16,"0"0"-146"-1,0 0 47-15,0 0-14 0,0 0-24 0,0 0-31 16,-7 110-20-1,3-84-1-15,0-4-4 0,2-2-12 16,2-2 0-16,0-4-3 31,0-4-6-31,0-4-1 0,0-4 0 0,6-2-9 16,5 0-20-16,3-4 11 31,-1-12-16-31,2-4-11 0,1-3-14 0,-3 0-29 16,1 1-5-16,-1 0 38 15,1 4 35 1,-4 3 19-16,1 10 1 0,-1 3 20 15,-4 2 42 1,1 0 27-16,-1 10-15 0,0 5-25 0,0 2-33 16,3-2-6-1,1-3-10 1,7-1-48-16,9-11-95 0,-3 0-102 0,-1 0-123 31</inkml:trace>
  <inkml:trace contextRef="#ctx0" brushRef="#br0" timeOffset="825072.1914">20123 9813 140 0,'0'0'152'15,"0"0"-54"-15,0 0 39 16,0 0 14 0,0 0-83-16,0 0 17 0,0 0 16 0,-99 61-23 31,86-31-17-31,2 0-25 0,4-1-15 0,2-2-11 15,5-7-9-15,0-4 0 32,0-4 1-32,0-6 5 0,9-4-6 0,3-2-1 15,1 0 2-15,1-3-2 16,-1-12-7-1,-3-3-18-15,4-2-28 0,-6-4-17 16,3 2-6-16,-7 0-5 31,0 4 16-31,-4 4 33 0,2 6 32 0,-2 6 2 16,0 2 60-16,0 0-16 15,0 6-32 1,0 8-6-16,0 5 6 0,-2 2 12 0,2 5-6 16,-2 2 19-1,2 4-5-15,0 2 10 0,0 5-5 16,0-1-13-16,0 3-10 31,0 2-10-31,0-2 1 0,0 2-6 0,0-5 1 16,0-2-1-16,-2-3-1 31,0-6 1-31,0-1 1 0,-2-4-2 0,0-2 1 15,0-2 0 17,-1-4 0-32,1-3 1 0,-2-4-2 0,-4-2 2 0,1-4-1 0,1 1 4 15,-4-2-5 16,1 0-6-31,-2 0-4 0,-1-9-13 0,1-5-7 0,0-4-1 47,-1 0 8-47,1-1 10 0,2 1 13 0,2 2 0 0,5 0 16 0,4 3 15 31,0-6 1-31,0-1-6 0,17-8 12 0,10-3 17 16,6-4-4-16,5-2-21 31,5 4-17-31,15-7-13 0,-12 8-97 0,-8 7-246 0</inkml:trace>
  <inkml:trace contextRef="#ctx0" brushRef="#br0" timeOffset="827930.3549">20547 9821 747 0,'0'0'251'15,"0"0"-85"-15,0 0-92 16,0 0-57-16,0 0-17 0,0 0-24 31,0 0-69-31,8 26-140 0,-8-10-439 0</inkml:trace>
  <inkml:trace contextRef="#ctx0" brushRef="#br0" timeOffset="828113.3654">20537 9990 447 0,'0'0'298'0,"0"0"-196"0,0 0-47 0,0 0-36 15,0 0-19-15,0 0-99 16,0 0-234-16</inkml:trace>
  <inkml:trace contextRef="#ctx0" brushRef="#br0" timeOffset="829101.4219">19164 10997 403 0,'0'0'235'15,"0"0"-30"1,0 0-34-16,0 0-67 0,0 0-36 16,0 0-22 15,0 0-5-31,41-75-17 0,-24 74-9 0,5 1-9 0,1 0-5 15,4 4 1 1,2 11 5-16,2 2-7 0,0 1 1 16,-3 0 0-16,1 1 0 31,-6 1 0-31,-5 3 5 0,-7 0-4 0,-7 4-2 15,-4 0 2-15,0 0-2 32,-13 1 0-32,-7-3-8 15,-5-4 2-15,-2-1-1 0,-1-2-9 0,-6-4 0 0,-2-3 6 31,-3-7 1-31,-1-3 8 0,-5-1-1 16,3 0 2-16,2-8 0 0,3-7 2 31,6-4 3-31,12 1-5 0,5-1 1 0,12 2-1 16,2-1-17 15,0 2-86-31,16-2-42 0,11-4-68 0,-4 5-99 0,0 0 13 0</inkml:trace>
  <inkml:trace contextRef="#ctx0" brushRef="#br0" timeOffset="829311.4339">19164 10997 139 0,'62'72'170'16,"-60"-72"-6"-16,1 0 12 31,0 4-34-16,-1 7-25-15,-2 8-26 0,0 3-29 0,0 4-23 0,0 4-26 16,0 1-11 0,0 6-2-16,0-5-182 0,0-10-418 15</inkml:trace>
  <inkml:trace contextRef="#ctx0" brushRef="#br0" timeOffset="832888.6385">20094 10881 560 0,'0'0'307'0,"0"0"-119"16,0 0-85 15,0 0-76-31,0 0 24 0,0 0 4 0,2 120-26 0,2-78-4 16,0-3-6-16,1-2-12 31,-3-5-6-31,0-4-1 0,-2-4-2 0,2-1-98 15,-2-6-102-15,0-7-203 32</inkml:trace>
  <inkml:trace contextRef="#ctx0" brushRef="#br0" timeOffset="833369.666">20187 10776 373 0,'0'0'191'0,"0"0"-97"0,0 0 11 15,0 0-24-15,0 0-3 16,0 0 4-1,0 0-18-15,88 61-27 0,-88-38 4 0,0 6-12 16,-10-4-3 0,-11 4-12-16,2-1-6 0,-6-5-7 15,0 2-1-15,4-7-19 31,3-4-10-31,5-6 2 0,3-3 4 0,6-5 2 16,4 0-29 0,0 0-28-16,2 0 17 0,16-9 39 15,4 1 9-15,0 0 6 16,1 3 7-1,-1 3-1-15,-4 2 0 0,-2 0 1 16,-3 11 12-16,-5 5 11 16,-2 3 10-16,-6 6 3 0,0-2-17 15,0 4-9-15,-14-1-10 31,-4 4-46-31,2-4-122 0,6-8-221 0</inkml:trace>
  <inkml:trace contextRef="#ctx0" brushRef="#br0" timeOffset="833753.688">20476 11025 310 0,'0'0'163'0,"0"0"9"0,0 0-49 16,0 0-51-16,0 0-26 0,0 0-11 16,-104 120-11 15,99-97-5-31,5-9-12 0,0 1-6 0,0-5 0 0,7-3 0 15,4-3 0 1,2-4-1-16,1 0-10 0,1 0 0 16,-1-11-7-16,-1-5 1 31,1-4-3-31,-3-2 3 0,-3-1 9 0,0 2 0 15,-4 3 7 1,-4 2 0-16,2 9 0 0,-2 2 26 16,0 5 28-16,2 0-18 15,1 0-22 1,1 16 8-16,2 2-12 0,2 3-3 0,-2-4-7 15,5 5-47-15,-5-6-103 16,4-4-205-16</inkml:trace>
  <inkml:trace contextRef="#ctx0" brushRef="#br0" timeOffset="834092.7074">20628 10972 153 0,'0'0'160'0,"0"0"-26"0,0 0-20 0,0 0-50 16,0 0-34-16,0 0-18 16,-40 95-12-16,47-89-1 0,8-3-5 15,3-3 4-15,-1 0-6 31,2 0 8-31,-3 0-1 16,-6 0 1-16,1 0 0 0,-3 0-1 0,-4 0 1 31,-2 2 0-31,-2 9 51 0,0 3 38 0,0 2-26 16,0 4-19-16,-9 3-13 31,-2-4-15-31,-2-1-8 0,1-2-6 0,3-6-2 16,3-4-97-1,2-4-172-15,-2-2-277 0</inkml:trace>
  <inkml:trace contextRef="#ctx0" brushRef="#br0" timeOffset="834272.7176">20737 11087 74 0,'0'0'112'16,"0"0"-18"0,0 0-36-16,0 0-29 0,0 0-21 15,0 0-8-15,0 0-64 16,0 0-247-1</inkml:trace>
  <inkml:trace contextRef="#ctx0" brushRef="#br0" timeOffset="834494.7304">20742 10851 628 0,'0'0'231'0,"0"0"-93"0,0 0-91 16,0 0-47-16,0 0-32 15,0 0-95-15,0 0-264 0</inkml:trace>
  <inkml:trace contextRef="#ctx0" brushRef="#br0" timeOffset="834841.7502">20917 10964 155 0,'0'0'331'0,"0"0"-204"31,0 0-50-31,0 0-35 0,0 0-11 0,0 0-12 15,0 0-4 1,-44 103-14-16,40-83 2 0,0-2-2 16,4-4-1-16,0-2 0 0,0-4 0 31,8-2 0-31,5-2-12 0,1 0 2 0,1-4-1 15,-1 2 5 1,1-2 3-16,-3 0 2 0,-1 2 0 16,-5 0 1-16,-1 3-1 15,-3 0 1 1,-2 1 6-16,0 1 3 0,-5 4-9 15,-12 1-9-15,-1-3-149 32,3-4-184-32</inkml:trace>
  <inkml:trace contextRef="#ctx0" brushRef="#br0" timeOffset="835193.7703">20771 11061 183 0,'0'0'162'0,"0"0"-71"0,0 0 13 16,0 0-28-16,0 0-14 15,0 0-29-15,0 0-17 16,0 110-14-16,6-96 8 16,3 0-10 15,-2-4-2-31,2 0-48 0,-4-4-129 0,-1-5-137 0</inkml:trace>
  <inkml:trace contextRef="#ctx0" brushRef="#br0" timeOffset="835658.7969">20780 10937 570 0,'0'0'238'0,"0"0"-82"0,0 0-79 16,0 0-54 15,0 0-23-31,0 0-3 0,0 0-189 0,13 74-491 0</inkml:trace>
  <inkml:trace contextRef="#ctx0" brushRef="#br0" timeOffset="845801.377">5410 10126 411 0,'0'0'143'16,"0"0"-69"-1,0 0 20-15,0 0-37 0,0 0-29 0,0 0-8 16,0 0-3-16,0 0 18 31,0 0 7-31,0 0 0 0,0 0-6 0,0 0-12 16,0 0-13-1,0 0-3-15,9 0-6 0,9 0 5 16,11 0-7-16,4 0 1 15,12 0 0 1,6 0 0-16,5 0-1 0,1 2-1 16,7 4-10-16,-5 0 1 31,-1 3 9-31,0-2-5 0,-2-1 6 0,-2 3-1 0,-6-5 1 15,4-1 0 17,-3-3 0-32,4 0 1 0,3 0-1 0,2 0 1 15,2 0 0-15,2-7-1 31,-1-4 1-31,-3 1-1 0,-5 3 1 0,-4 1 0 0,-4 1-1 16,-5 5 0 0,-3 0 1-16,1 0-1 0,-5 0 0 15,4 8 0-15,-2 1 0 16,-1-2 0-1,-1 1 0-15,2-4 1 0,-1 0-1 0,-1-4 0 16,0 0 0 0,1 0 0-1,-3 0 1-15,3 0-1 0,-6 0 1 0,1-5-1 16,0-4-34 15,-8 4-90-31,-10-2-427 0</inkml:trace>
  <inkml:trace contextRef="#ctx0" brushRef="#br0" timeOffset="849262.575">7968 10190 65 0,'0'0'71'0,"0"0"14"15,0 0-6 16,0 0 2-31,0 0 6 0,0 0-12 0,0 0-8 0,-27 0-2 0,25 0-1 16,2 0-6 0,-2 0-5-16,0 0-2 0,2 0-14 15,0 0-11-15,0 0-16 31,0 0-9-31,0 0-1 0,0 0 0 0,0 0-7 16,0 0 0 0,0 0 0-16,0 3 5 0,9-2 1 0,7 1 1 15,1 1 0 1,3-2 1-1,5 2-1-15,-1-2 1 0,5 3-1 16,2 0 0-16,2 1 1 16,2-1-1-16,0 1 1 0,3 1-1 15,-5 0 0-15,-2 0 0 31,-4-3-15-31,-8-1-1 0,-2-2 3 0,-7 0-1 16,-2 0-15 15,-6 2-51-31,-2 0-181 0</inkml:trace>
  <inkml:trace contextRef="#ctx0" brushRef="#br0" timeOffset="861065.2501">21592 10807 32 0,'0'0'648'0,"0"0"-494"16,0 0-9-1,0 0-64 1,0 0-38-16,-133 49-21 0,108-24-9 0,1 0-3 31,9 1-4-31,3-4-5 0,5-1 12 0,7-3-12 16,0-4 8-1,0 0-2-15,12-4-6 0,5-2 10 16,4-3-4-16,4-1 0 31,-2 3-4-31,2-3-2 0,-6 2 0 0,-3 2 0 16,-4 1-1-16,-7 4 1 15,-5 3-1 1,0 1 9-16,-5 2 0 0,-13-1-8 0,1-2-1 15,1-2-21 1,3-10-96 0,5-2-171-16,4-2-391 31</inkml:trace>
  <inkml:trace contextRef="#ctx0" brushRef="#br0" timeOffset="861349.2664">21703 11021 176 0,'0'0'163'16,"0"0"-79"-16,0 0-29 15,0 0-41-15,0 0-1 16,0 0-3 0,0 0-1-16,77-63 1 0,-77 58-9 0,-9 1 0 15,-11 4 0-15,-2 0 0 31,-4 1 5-31,5 13 4 0,-2 4 36 0,6 3 25 16,3 0 3-16,7-2-30 31,5 2-18-31,2-7 2 0,0 1-14 0,2-5-4 16,12-4-1-1,2-1 1-15,0-5-10 0,3 0-37 16,-3 0-157-16,-3 0-185 31</inkml:trace>
  <inkml:trace contextRef="#ctx0" brushRef="#br0" timeOffset="861502.275">21703 11021 212 0,'97'27'215'0,"-72"-34"-1"0,4 0-83 0,2-1-46 0,0 6-37 0,-2-3-32 0,-2 3-16 15,-4 0-41 17,-4-1-172-32,-8 2-306 0</inkml:trace>
  <inkml:trace contextRef="#ctx0" brushRef="#br0" timeOffset="861770.2904">21923 10949 393 0,'0'0'118'0,"0"0"21"15,0 0-37 17,0 0-34-32,0 0-16 0,-11 118-11 0,11-94 8 0,0-4-7 15,0-3 1 1,0-2-8-16,0-3-11 0,0-2-5 15,6-6-10-15,-1-1-2 16,3-3-6 0,2 0 12-16,3 0-13 0,2-8-7 15,14-19-109-15,-2 5-166 31,-3 0-347-31</inkml:trace>
  <inkml:trace contextRef="#ctx0" brushRef="#br0" timeOffset="868369.6679">19577 11878 75 0,'0'0'293'0,"0"0"-56"16,0 0-21-16,0 0-12 0,0 0-35 31,0 0-23-31,0 0-28 0,0-80-25 0,0 80-35 15,0 0-26 1,0 0-23 0,0 5-9-16,0 17-1 0,0 6-1 0,-3 6 2 15,-1 1 2 1,-1 1-2-16,0-7 1 0,1-4 0 15,-2-6 0-15,1-3 0 16,3-5 1 0,0-5 4-16,0-5-5 0,2 2 0 15,0-3 0-15,0 0-1 16,0 0-141-16,0-4-416 0</inkml:trace>
  <inkml:trace contextRef="#ctx0" brushRef="#br0" timeOffset="869110.7103">19448 12230 641 0,'0'0'232'0,"0"0"-37"31,0 0-57-31,0 0-60 0,0 0-51 16,0 0-11-16,0 0 24 0,54-2 0 31,-27 2-11-31,-2 0-17 0,-1 0 1 0,-6 6-12 16,-4 1 0-16,-8 2 5 15,-3 1-4 1,-3 2 9-16,0 5-11 0,-16 0-7 15,-6 3-13 1,-5-2-4-16,-2 0-3 0,0-2-1 16,0-3-5-16,6-1-2 15,6-5 10 1,3-1 15-16,8-4 4 0,4 1 6 0,2-3 2 31,0 0-2-31,0 0 0 0,0 0 0 0,14 0 8 16,5-5 15-16,8-3 12 31,4-2 3-31,0 1-6 0,2 3-9 0,1 0-22 15,-3 3-1 1,5 3-16 0,-7 0-220-16,-11 0-416 0</inkml:trace>
  <inkml:trace contextRef="#ctx0" brushRef="#br0" timeOffset="869953.7585">19489 12641 434 0,'0'0'150'0,"0"0"-53"0,0 0-20 16,0 0-8-16,0 0-7 16,0 0-6-16,117-2-2 0,-102 4-8 15,-1 4-8-15,-8 2-15 31,-2 2-3-31,-4 2 0 0,0 2 1 0,0 4-8 16,-18-2-3 15,-1 2-9-31,-4-2-1 0,-2-4-12 0,-1-2-7 0,0-4-4 16,-1-2-9-1,4-2-5-15,5-2 11 0,7 0 10 16,9 0 16-16,2 0 0 16,0 0 0-1,11 0 0-15,9 0 15 0,7 0 8 0,2 0 7 16,0 0 5-1,0 0-6 1,0 0-10-16,-5 4-9 0,-4 7-10 0,-1-1 2 16,-9 0 4 15,-1-1-5-31,-5 1 0 0,-1 2 2 0,-3 1 3 0,0 1 4 15,-9 2-9 1,-8 0 9-16,-8 0-10 0,-2-3 8 16,-2 2-2-16,2-3-6 31,0-4-16-31,-4-4-88 0,10-4-168 0,0 0-381 0</inkml:trace>
  <inkml:trace contextRef="#ctx0" brushRef="#br0" timeOffset="873564.9651">21198 11409 510 0,'0'0'158'16,"0"0"-83"-16,0 0-29 31,0 0-36-31,0 0 7 0,0 0-4 0,0 0 2 0,-46 138-14 16,27-95 5-1,4-5 6-15,-1-4-12 0,8-6 1 16,-1-6 2-16,7-6-3 31,0-4 6-31,2-4-5 0,0-3 11 0,0-1-4 16,8 0 14-1,5-4 23-15,5 0-9 0,5 0 6 16,-1 0 6-16,4-10 1 15,-1-1-12 1,0 2-21-16,-3-1-14 0,-2 3-2 16,-2 1-92-1,-5 5-154-15,-3-3-327 0</inkml:trace>
  <inkml:trace contextRef="#ctx0" brushRef="#br0" timeOffset="873763.9765">21337 11614 347 0,'0'0'98'0,"0"0"-59"0,0 0 13 16,0 0-15-16,0 0-15 31,0 0-19-31,0 0-2 0,0 98 5 0,0-89-6 16,0-4-29-16,0-3-105 15,0-2-157 1</inkml:trace>
  <inkml:trace contextRef="#ctx0" brushRef="#br0" timeOffset="873987.9892">21337 11614 150 0,'10'-92'605'0,"-10"90"-396"0,0 2-24 0,0 0-104 16,3 0-81-16,2 0-14 46,6 8-90-46,-3 8-165 0,1-2-313 0</inkml:trace>
  <inkml:trace contextRef="#ctx0" brushRef="#br0" timeOffset="874375.0114">21432 11631 159 0,'0'0'309'16,"0"0"-174"15,0 0 21-31,0 0-42 0,0 0-21 0,0 0-41 0,0 0-26 16,7 90-2-1,-7-72-2-15,0-4 1 0,-5-5-3 16,1 0-2-16,0-8 5 16,2-1 6-1,-3 0 1-15,3 0-14 0,-1-1-9 16,3-13-7-1,0-6-8-15,0-3-8 0,5-2-10 0,10 0 7 16,4 4 6 0,-2 0 11-16,1 7 0 0,-3 3 0 15,-1 8 1-15,-3 2-8 31,-2 1-1-31,-4 0 9 0,1 4 1 0,-3 11 5 16,1 1-5 0,-2 0 9-16,0 0-9 0,0 7-22 15,0-8-182-15,1-2-330 31</inkml:trace>
  <inkml:trace contextRef="#ctx0" brushRef="#br0" timeOffset="874752.033">21686 11676 217 0,'0'0'132'0,"0"0"-6"0,0 0-34 31,0 0-62-31,0 0-17 0,0 0-11 0,47-12 5 16,-45 6-6-16,1-2-1 31,-3 1 2-31,0-3 4 0,0-1-5 0,0 3 0 16,-13-2 0-16,-1 3-1 15,-1 3-21-15,-1 4-1 0,0 0 9 16,0 0 6-16,3 0 7 15,-1 3 0 1,4 7 0-16,1 0 10 0,2 2 18 16,4 0 18-16,3 2 10 31,0 0 8-31,0 1 1 0,0-4-9 0,7 2-13 15,5-6-11 1,1 1-10-16,3-2-9 0,-1-1-6 16,3-1-6-16,3-4-1 15,4 0-11 1,0 0-100-16,-7 0-177 0</inkml:trace>
  <inkml:trace contextRef="#ctx0" brushRef="#br0" timeOffset="875715.0881">21938 11430 555 0,'0'0'257'16,"0"0"-40"-1,0 0-96-15,0 0-56 0,0 0-21 0,0 0-15 16,0 0-3-1,0 0 1 1,87-11-5-16,-69 11-4 0,-1 0-8 0,-1 0-2 16,-5 3-7-1,1-2 0-15,-6 2-1 0,-1-1 6 16,-3 0-5-16,-2 0 0 31,0 0-1-31,0 1 0 0,0 2 0 0,0-1-2 16,0 0-5-1,0-3 4-15,0 4 2 0,0-5 1 16,0 2 0-16,0-2 0 15,0 1 0-15,0 4 0 16,0 1 0-16,-2 4 0 16,-5 6 0-1,-5 8 0-15,-1 3 0 0,3 9 0 0,-4 1 0 16,1 1 0-1,1-3 0-15,6-3 0 0,-1-9 0 16,5-4 0-16,2-10 0 31,0-2 0-31,0-6-1 0,0-1 1 16,0 0-2-16,9 0-72 0,-3-1-207 31</inkml:trace>
  <inkml:trace contextRef="#ctx0" brushRef="#br0" timeOffset="887219.7461">20370 11859 173 0,'0'0'188'0,"0"0"11"0,0 0-24 15,0 0-21 1,0 0-9-16,0 0-17 0,0-22-23 16,0 22-20-16,0-3-17 31,0 3-23-31,0 0-23 0,0 0-22 0,0 0 0 15,0 11-2 1,4 5 2-16,5 1 1 0,0 6 0 16,2-3 1-16,0-2-1 15,0-2 0 1,1-2 0-16,-2-2 0 0,-2-2-1 0,1-2 1 15,-3-1 1 1,-2-1-1-16,1-4 0 0,-3-2 0 16,0 0 1-1,2 0 6 1,4 0-6-1,3-13 9-15,1-7-10 0,5-8 1 0,0-6-1 0,3 0-1 32,1 0 1-32,-4 8 0 0,-3 8-1 15,-6 5 0-15,-3 8 1 31,-3 3-1-31,-2 2 0 0,0 0-1 0,0 0 0 0,0 0-9 16,0 0-22-16,0 0-44 16,1 0-59-16,2 0-86 15,-1 4-297-15</inkml:trace>
  <inkml:trace contextRef="#ctx0" brushRef="#br0" timeOffset="887906.7854">20354 12191 451 0,'0'0'219'0,"0"0"-43"15,0 0-37-15,0 0-52 32,0 0-48-32,0 0-25 0,0 0 22 0,44 35 24 15,-15-15 9-15,-1 4-6 16,4-3-20-16,-5 4-11 0,-2-4-13 15,-5-4-3 1,-5-3 0 0,-1-1-3-16,-5-5-4 0,0-3-8 0,-5 1 8 15,-2-3-9 1,0-3 0-16,-2 0-60 15,0 0-116-15,0 0-123 0,0-12-453 32</inkml:trace>
  <inkml:trace contextRef="#ctx0" brushRef="#br0" timeOffset="888213.8029">20583 12141 45 0,'0'0'545'0,"0"0"-390"0,0 0-41 16,0 0-72-16,0 0-16 16,0 0 10-16,0 0-13 15,-102 131-12-15,76-95 0 16,3-4-3-16,1-4-7 31,-1-5 11-31,3-2 4 0,3-9 0 0,3-2 1 16,3-4-7-16,2-2-3 31,1-4-7-31,4 0-66 0,4 0-142 0,0 0-396 0</inkml:trace>
  <inkml:trace contextRef="#ctx0" brushRef="#br0" timeOffset="888812.8372">20341 12721 333 0,'0'0'201'16,"0"0"-127"-16,0 0-34 0,0 0-8 15,0 0 1-15,0 0 12 32,0 0 25-32,51 75 17 0,-22-63 19 0,2 1-21 15,0 2-24-15,2 1-32 31,-6 1-6-31,-2 0-17 0,-5 0 4 0,-5-2-9 16,-4-5 0-16,-1-2-1 16,-4-3 7-16,-4 0-7 15,1-5-6-15,-3 0-28 16,0 0-50-1,0-5-73-15,0-6-226 0</inkml:trace>
  <inkml:trace contextRef="#ctx0" brushRef="#br0" timeOffset="889213.8601">20626 12681 170 0,'0'0'208'0,"0"0"-51"31,0 0-22-31,0 0-46 0,0 0-31 0,-94 106-25 16,72-79-4-16,-1 0-16 15,2-3 3 16,-2 1-3-31,5-6 1 0,1 0 2 0,1-6-1 0,3-1-14 16,-1 1 9-16,3-3-10 31,2-4 0-31,3 2 0 0,3-4-30 0,3-2-38 16,0-1-66 15,0-1-128-31</inkml:trace>
  <inkml:trace contextRef="#ctx0" brushRef="#br0" timeOffset="908742.977">19735 11003 833 0,'-148'-171'16'0,"-14"-24"1"0,15 15-17 15,35 40-251-15,18 17-364 31</inkml:trace>
  <inkml:trace contextRef="#ctx0" brushRef="#br0" timeOffset="925110.9133">22141 11869 123 0,'0'0'163'0,"0"0"17"16,0 0-17-16,0 0-24 16,0 0-21-16,0 0-28 15,-71-18-31-15,61 14-11 16,2 2-22-16,-1 0-16 15,0 2-9 1,0 0 1-16,2 0 3 0,1 0-5 16,1 0-1-16,1 0 0 15,-1 0 0 1,2 0 0-16,-1 0 0 0,0 0 0 0,0 0-1 15,-3 0-6 1,-2 0 0-16,0 2-5 0,-2-2 5 16,-3 2 1-16,-1 0-1 31,-1-2 7-31,-3 2-17 0,-4-2-1 0,-2 0 1 15,1 0 4 1,-5 0-9-16,-15 0-32 0,4-6-118 16,3-6-200-16</inkml:trace>
  <inkml:trace contextRef="#ctx0" brushRef="#br0" timeOffset="925729.9487">21027 11908 172 0,'0'0'99'0,"0"0"-9"0,0 0-4 0,0 0-8 16,0 0-3 15,0 0-13-31,0 0-17 0,106-25-12 0,-92 18-1 0,-3 6 3 16,1-2-6-1,-1 3-5 1,-1 0 1-16,2 0-9 0,5 0-15 0,2 0 9 31,2 0-8-31,4 0 8 0,6 0-10 0,-6 0-63 16,-11-1-225-1</inkml:trace>
  <inkml:trace contextRef="#ctx0" brushRef="#br0" timeOffset="926107.9704">21544 11941 232 0,'0'0'107'16,"0"0"-78"-16,0 0-29 16,0 0-104-16,0 0-132 0</inkml:trace>
  <inkml:trace contextRef="#ctx0" brushRef="#br0" timeOffset="939270.7232">22635 11726 222 0,'0'0'524'16,"0"0"-368"-16,0 0-16 0,0 0-54 16,0 0-34-1,0 0-19 1,0 0-1-16,0 0 7 0,0 0 3 0,0 0-9 15,0 0-2 1,3 0-20-16,1 13 7 0,3 9 8 16,2 4-9-16,0 6-1 31,-1-2-4-31,0-1-11 0,0 1 6 0,-1-9-7 15,-3-5 1 1,0-3-1-16,2-7 1 0,-4-4 5 16,0-2-6-16,2 0 2 31,3 0 8-31,-1 0 2 0,6-13-2 0,3-9-9 15,1-1 1 17,4-9-1-32,0-1 6 0,3-3-6 0,-2-2-1 0,0 2 1 0,-1 1-1 31,-5 8 0-31,-3 4 1 15,-4 6-1-15,-1 6 0 0,-5 3 0 0,0 4 1 47,-2 2 7-47,0 2-7 16,0 0-1-16,0 0-47 0,-11 0-171 0,-5 6-479 0</inkml:trace>
  <inkml:trace contextRef="#ctx0" brushRef="#br0" timeOffset="940160.774">22618 12268 28 0,'0'0'588'0,"0"0"-350"16,0 0-14-16,0 0-75 31,0 0-82-31,0 0-49 0,0 0-17 0,7 21 12 16,-1 0-2-1,1 6-1-15,1-2-4 0,2 3-6 16,-2-4 3-16,3-4-2 16,-3-1-1-1,0-8 0-15,-1 0 1 0,-3-5 6 0,4-6-6 16,-2 0 2-1,0 0 13-15,5-10 16 0,3-11-5 16,-1-5-9-16,1-2-11 31,1-4 0-31,3-4-6 0,0 2-1 0,4 2 0 16,1 2 0-1,-4 6 0-15,-1 3 1 0,-5 7-1 16,-5 7 1 15,-4 3 0-31,-4 1-1 0,0 3 0 0,0 0-42 0,-8 3-87 16,-6 8-112-1,-5 2-379-15</inkml:trace>
  <inkml:trace contextRef="#ctx0" brushRef="#br0" timeOffset="940894.8161">22556 12775 22 0,'0'0'343'0,"0"0"-184"16,0 0-52-16,0 0-19 31,0 0 30-31,0 0-4 0,0 0-5 0,66 36 3 16,-42-24-23-1,1 1-14-15,-3 1-20 0,1 1-13 16,-1 3-13-16,0-1 0 0,-2-1-8 31,0-2-7-31,0-3-1 0,-4 0-7 0,-1-4-5 31,-1 0 0-31,-5-1 1 0,0-2-2 0,-5 0-39 16,0-2-91-1,-2-2-99-15,2 0-88 0,-4 0-293 0</inkml:trace>
  <inkml:trace contextRef="#ctx0" brushRef="#br0" timeOffset="941250.8365">22856 12747 393 0,'0'0'205'0,"0"0"4"0,0 0-46 16,0 0-34-16,0 0-36 15,0 0-43-15,0 0-29 16,-39-12-13-16,22 29-7 15,-3 4 0 17,-4 5-1-32,-3 3 2 0,0 1-2 0,0-1 0 0,6-2 0 15,-1-7 0 1,8-2 1-16,2-2-1 15,6-6 2-15,2 1-1 0,1-4-1 0,3 0-1 32,0 0-5-32,0-1 5 0,0 0-10 15,0-2-73-15,0 0-125 31,0-4-390-31</inkml:trace>
  <inkml:trace contextRef="#ctx0" brushRef="#br0" timeOffset="955490.651">14893 12416 25 0,'0'0'99'0,"0"0"-21"16,0 0-22-16,0 0-4 31,0 0-7-31,0 0-3 0,0-6 3 0,0 4 1 0,0 0 3 15,0 2 3 1,0-2-13-16,-2 1 0 0,2-2-10 16,-2 1-5-16,2 2-1 31,0 0-3-31,0 0-4 0,0 0-4 0,0 0 1 15,0 0-3 1,-3-2 3-16,3 2 7 0,0-2 0 16,-2-2-12-16,-1 3 2 31,1-4 0-31,-1 2-9 0,0-4 12 0,1 3-3 0,-3-2 2 15,1 0 5 1,0-2 2-16,-4-1 6 0,0 5-7 16,-1-7 0-16,-1 3-1 31,-3 0-1-31,3 0 0 0,-6 0-10 0,3 0 1 0,-3 0-6 15,0 0 0 1,-2 2 1-16,-2-2-1 0,0-1 0 16,-2 3-1-16,1 1 2 31,4 1 5-31,-1 2 3 0,1 0 0 0,1 2 0 15,-2 0-4 17,2 0-5-32,1 0 1 0,-1 0 0 0,-1 0-1 0,1 2 0 15,1 2 5 16,1-2-5-31,1 1-1 0,1-1 3 0,1 3 7 0,1 1 0 16,-2 2-3 0,1 0-7-16,-1 4 0 0,-1-1-2 15,2 2 2-15,-2 1 0 31,2-2 3-31,0-2-2 0,-1 2 0 16,4 0-1-16,1-2 0 0,0 3 0 0,2 0-1 31,1 3-5-31,0 1 5 0,-3 3 2 0,3-1-2 16,-4 2 1 15,2-2-19-31,-3 0 6 0,1-2 2 0,-2 0 2 0,-1-1 8 16,5 0-5 15,-1-2-1-31,4 0-2 0,1 0 2 0,2 0-1 0,0 2-3 15,0 0 4 17,0 2 6-32,0-2 1 0,0 2-2 0,0-2-4 0,-2 0 4 0,-2 2-8 31,1-2 1-31,-1 0-7 0,0 2 9 0,0-2 6 15,-1 3-3-15,2-1 4 32,-1 0 0-17,-1 0 0-15,3 2-1 0,-2-2 0 0,-2 2 0 0,1-2 1 31,0 2 4-31,-2-2-3 0,1 2-1 0,2-2 1 16,-3 1-1-16,3 2-1 31,-4 1 1-31,4 0 0 0,-2 0 0 0,1 2 0 16,1 2 0-1,0 1 0-15,1-1 0 16,0 2 1-16,3 0-1 0,0 0 1 16,0 0-1-1,0 0 0-15,0-2-1 0,0 2 1 0,0-1 0 16,0-2 0-16,0 0 0 31,0-1 0-15,0-1 1-16,0 5-1 0,0 1 1 0,-2-1-1 0,0 4 0 31,0-1 0-31,0 5 0 15,2-5 1-15,0-1-1 0,0-2-1 0,0 0 1 32,0-1 0-32,0 1 0 0,0 1 0 0,0 3 0 15,0 1 0-15,0 3 0 31,0 0 1-31,0 2 0 0,2 2 1 0,2-2 14 0,-2 0-7 16,1-3 1 15,0 2-10-31,-3-3 0 0,2 2 13 0,-2 0-1 0,0 1-2 16,0 0-3 15,0-2-4-31,0-1 7 0,0 0-8 0,0 1 8 0,-5-6 3 16,0 1-3-16,1-6-4 31,2 1-6-31,0-7 1 0,2 0-1 0,0-3 1 15,0 0-1-15,0-1 0 32,0-2 0-32,0 0 0 0,0 4 2 0,2 0-1 0,2 2-1 15,0 3 0 16,2 0 1-31,-2 3 0 0,2 0-1 0,1 0 6 0,-3-2 7 16,3 0-6 15,0-2-6-31,-3-4 0 0,1 3 0 0,-3-3 0 0,0-1 5 16,-2 4-4-1,2-2 17-15,-2 2 18 0,0-2-13 16,0 2 0-16,0-4-1 31,0 0-5-31,2-1-17 0,3-2 0 0,0 1 0 16,-1 2 1-16,1 1-2 31,-1 2 1-31,2 0-1 16,-1 1 1-16,-1-1-1 0,4 2 1 0,-4-2-1 0,2-3 1 31,1-1-1-31,2 1 2 0,-2-4-2 0,1 2 1 15,-1-3-1 17,3-1 1-32,-2-1-1 0,-1 2 1 0,1-1-1 0,0-1 1 15,-2-3 0 1,1 4-1-1,-1-3 1-15,1 0-1 0,0-2 0 0,2 2 0 16,1 0 0 0,7 2 0-16,-2 0 0 15,3-1 11-15,2 2-10 0,0-1 0 0,0 0 5 31,-3 0 6-31,-1-1 4 0,0-1-8 16,0 0-7-16,2 3 0 0,1-3-1 31,4 0 7-31,2-2-6 0,-2 2-1 0,2-1 0 16,0-3 2-16,-3 3-1 31,1-4 0-31,-2 2-1 0,2-3 2 0,-1 0-1 16,0-3 11-1,3-7-11-15,4-5 0 0,0-4 0 0,3 2 1 16,2-1-1-16,2-3 0 31,-5 4 0-15,0-1 0-16,-4 2 0 0,-1 2-1 0,0-3 0 0,-4 3 0 31,0-1 1-31,0-2-1 0,1-1 0 0,0 0 0 15,-2-1 0 17,2-3 0-32,-1-1-1 0,3-1-14 0,-6 0-2 0,4-2 8 15,-3 0-3 16,-2-2-9-31,-2-2 3 0,-1-5 11 0,1-1 6 0,-1-6-1 16,1-3 2 0,-1-7-1-16,1-2 1 0,-1 1 0 0,-1-2 1 15,-1 0-1 1,-2 3 2-1,-1 2-2-15,-4 1 0 0,0 1-29 0,-1 4 0 16,-1 0 3-16,1-2 11 31,0 2 14-15,1-5-1-16,-1-1 0 0,1-2 2 0,-4-3-1 0,0 3-5 31,-2-3 6-31,0 5 1 0,0 3-1 0,-2 6 0 0,-4 4 0 16,-1 3 0 15,1 5 0-31,-1-1-1 15,-2 5 1-15,0-2 1 0,0 0-1 0,-2-2 1 32,-2-2 0-32,-3-1 0 0,-2-2 0 0,2-2 0 15,-1 1-1-15,1 2 0 0,3 3 0 31,3-1 0-31,0 3 1 0,3 1-2 0,-2 2 2 16,2-1-2-16,-2 0 1 31,1 2 0-31,-1-2 1 0,-3-4-1 16,2-2 0-16,-4-2 1 0,1-5-1 15,-3 3 1 1,3 4-1-16,2 4 0 16,-1 4 0-16,1 4 7 0,3 2 9 15,-2 2-3 1,-1 2-4-16,3 0 4 0,-4 2-7 0,1-2-5 15,-2-3 9-15,-1 2-8 32,1-1-1-32,-1 0 0 0,4-2 1 0,-1 0 6 15,-1 0-8 16,1-3 0-31,3 2-1 0,-4-3 1 0,-1-1 1 0,1 3-1 16,-1 2 6-16,0 4-6 31,4 4 0-31,0 2 1 0,0 2 0 0,0 2 1 16,0 0-1 15,3 2 1-31,-3-4-1 0,0 0 0 0,0 0 0 0,0-2-1 0,2 2 2 16,-2-2-1 15,3 2 0-31,-1 0 1 0,-2-2-2 0,0 2-1 0,0-1 0 47,1 0 1-47,0 1 0 0,2 0 0 0,1 0-1 0,3-2 1 0,-2 2-6 15,2-4 4 16,0 2-7-31,2-2-5 0,-2 2 7 0,2 0-1 0,0-1 7 16,-4 3 1 15,4-2-1-31,-2 4-1 0,0-2-6 0,0 1 8 0,-2 1 1 16,1-1 0-1,-3-1 0-15,2 3-1 16,-1-1 0-16,0 1 0 0,3 1 10 16,0 2-10-1,2 0-9-15,0 6-74 0,0 12-115 0,0-1-214 16</inkml:trace>
  <inkml:trace contextRef="#ctx0" brushRef="#br0" timeOffset="957775.7817">15708 14347 68 0,'0'0'164'15,"0"0"-58"1,0 0 11-16,0 0-11 0,0 0-9 16,0 0-22-16,2 5-11 31,5-4-27-31,2 5 4 0,7-1 21 0,4-1-2 15,7 0-3 1,4-4 1-16,5 0-19 0,1 0-12 0,6 0-14 16,-1 0-7-1,4 0-4 1,2 0-1-16,4-3 0 0,5-1 0 0,6 0 0 15,2 1 5 17,5-3-5-32,3-3 2 0,4-1 4 0,0-4 3 0,4-2 3 15,4-2 32-15,2-2 0 31,-4 0-20-31,2 0-18 0,-9 4 2 0,-6 2-8 16,-10 6 0-16,-5 2-1 31,-4 3 1-31,-6 3 4 0,-3 0-5 0,-4 0 0 16,-5 0 0-1,0 5 2-15,1-1-2 0,0 0 1 0,4 0 0 16,4-4-1-16,12 0 2 31,8 0-1-31,11 0-1 0,10 0 1 0,5-8 9 16,7 2 9-16,-5-3 0 31,2 6-7-31,-7 0 5 0,-5 2-10 0,-4 1-1 16,-7 0-4 15,-2 0-2-31,-3 0 8 0,-4 0-7 0,3 0 0 0,1-4 0 15,-1-2 0-15,1 0 4 32,1 0-4-32,-5 0 0 0,0 2 0 0,-4-1 0 0,-2 4-1 15,-6-2 2 16,2 3-2-31,-1-2 0 0,2 2-2 0,0-1 1 0,3-1 1 16,2-1-1-16,-3 2 0 31,0-3 0-31,-3 0 0 0,-4 2 0 0,-6-2 0 16,-2 2-6-16,-6-2 7 31,-1 2 0-31,0 0 0 0,2 0 0 0,3 0 0 16,4-1-5-16,0 2 5 31,0 1 0-31,0 0-1 0,0 0-1 0,1 0-4 0,3 0 6 15,1 0 0 17,1 0 1-32,8 0 0 0,0 0-1 0,4 0 1 0,1 0-1 31,-2 0 1-31,2-5-1 0,-3 4 0 0,-2 1 1 15,-6 0-1-15,1-3 0 32,1 3 1-32,0-2-2 0,0-1 2 0,0 0 0 15,4-1-1-15,-4 1 0 31,-2-1 0-31,-5 1 0 0,-3 2 0 0,-7 1 0 16,-4-3 1-16,-4 2 0 31,-5-3 0-31,-2 2-1 0,-2-5 0 0,1 1-1 0,2 0 1 16,3-1 0 15,1 0 0-31,0 0-1 0,-3 0 0 0,0 2 0 0,-6 0 1 31,-4 4 0-31,-3-2-1 16,-5 3 1-16,0 0 0 0,4 0 0 0,2 0-1 15,3 0-1 17,6 0 1-32,5 0 1 0,-1-3 0 0,2-3 0 0,1-4 1 15,-2-3-1 1,1 1 1-16,-3-3 1 0,3 0-1 15,-4-1-1-15,1 3 2 0,3-2-2 32,-2 0 1-32,4 4-1 0,2-3 1 15,-2 0-1-15,-1 0 1 0,-2 0-1 31,1 0 1-31,-5 0 1 0,-1 1-2 0,1-4 1 16,-3 3 0-16,1-3-1 31,-4-1 1-31,5 3 0 0,-1-2-1 0,2-1 0 16,-3 4 0-16,1-2 0 31,-1 5 0-31,-1-3-1 0,1-1 1 0,-1-1-9 0,1-5-5 16,1 0 6 15,-3-3 0-31,1-4-5 0,-1-1 1 0,-2-2 5 15,1 5-9-15,-5 2-9 32,3 6 8-32,-6 5 11 0,1 5 6 0,-5 5-1 0,0 3-7 15,0 0 2-15,0 0 4 16,0 0 0-16,0 0 1 15,0 0 1-15,0 0 0 16,0-4 0-16,0 0 0 31,0-2 0-31,0-2 0 0,0 1-11 0,0 3-13 16,-5 4-43-1,-12 0-108-15,-6 0-195 0</inkml:trace>
  <inkml:trace contextRef="#ctx0" brushRef="#br0" timeOffset="959212.8639">15907 14111 179 0,'0'0'237'0,"0"0"-9"15,0 0-42 1,0 0-45-16,0 0-12 0,0 0-20 15,0 0-43-15,31-14-44 32,-26 12-13-32,1 2-1 0,-2-2-7 0,1 2 1 15,-3 0 8 1,-2 0-9-16,0 0 12 0,0-2-2 15,0 2 0-15,0 0-1 16,0-2-4 0,0 2-6-16,0 0 1 0,-2 0-1 15,-5 0 0-15,-1 0 0 16,-6 2-1-16,1 14 1 0,-6 4 0 15,2 4 0-15,-6 2 0 32,1 2 0-32,3-2 0 0,-2 1 0 0,5-6-6 15,3-1 6 16,1-3-7-31,2-1-1 0,1-7 7 0,3-1-10 0,-1-2 11 16,0-2 1-16,2-2-1 31,1-2 6-31,2 3-4 0,0-3-1 0,0 0-1 0,2 1 1 47,0-1 0-47,0 0-1 0,0 0 0 0,0 0-1 0,0 0-9 0,0 0 9 16,0 0-8-16,0 0 9 15,0 0 0-15,0 0 1 16,0 0-1-16,0 0 0 15,2 0-1-15,4 3 1 16,3 1-1-16,3-3 1 16,-2 3 0-16,4 1-1 31,1 0 1-31,6 1-6 0,6 3 6 0,4 3 1 15,24 4-1-15,-4-3-83 32,-3 2-574-32</inkml:trace>
  <inkml:trace contextRef="#ctx0" brushRef="#br0" timeOffset="960243.9228">18146 13533 831 0,'0'0'227'0,"0"0"-151"16,0 0-41-16,0 0-16 16,0 0 4-1,0 136-10-15,0-91 0 0,0-1-12 16,0-6 9-16,0-6-8 15,0-8 4 1,0-4-6-16,0-8-20 0,0-7-92 0,0-5-177 31,-3 0-380-31</inkml:trace>
  <inkml:trace contextRef="#ctx0" brushRef="#br0" timeOffset="960726.9505">18177 13339 423 0,'0'0'143'15,"0"0"-34"-15,0 0 26 16,0 0-65-16,0 0-15 0,0 0-20 31,0 0-10-31,85 90-2 0,-85-68-6 0,0 2-4 16,0 0-3-16,-15 0-1 31,-6 0-9-31,-4-2-16 0,-1 0-1 0,-3-2-9 15,5-4-8 1,1-6-5-16,3-1 3 0,9-5 4 16,5-4 15-16,4 0 16 15,2 0-41 1,0 0 0-16,8 0 30 0,7 0 12 15,6 0 0-15,1-3 1 16,0 0 15-16,1 0 17 0,3 3 21 16,-3 0 5-16,-4 0-7 31,-3 9-6-31,-3 7-10 0,-1 2 1 0,-8 1-6 16,-4 4 0-1,0-2-8-15,-4 4-3 0,-14-1-7 16,-3-2-7 15,2 0-6-31,1-4-34 0,5-6-112 0,3-5-212 0</inkml:trace>
  <inkml:trace contextRef="#ctx0" brushRef="#br0" timeOffset="961147.9744">18471 13623 46 0,'0'0'344'0,"0"0"-230"15,0 0 11-15,0 0-38 32,0 0-31-32,-8 111-10 0,8-85-14 0,0-2-6 15,0-4-3 1,0-6 2-16,0-4-11 0,4-4 1 15,0-4-5-15,3-2 3 16,-1 0 6 0,4 0 1-16,-1-3-12 0,1-10-8 15,0 1-2-15,1-2-7 0,-4 0 2 31,6 2 1-31,-6 2 5 0,1-1 0 0,1 5-1 16,-2 5 2-16,0 1 0 31,-1 0 19-31,1 0 4 0,-3 0 7 0,3 7 2 16,-2 4-12-1,1-3-12-15,3 0-8 0,13-8-99 16,-1 0-141-16,-2 0-171 31</inkml:trace>
  <inkml:trace contextRef="#ctx0" brushRef="#br0" timeOffset="961844.0143">18875 13618 469 0,'0'0'222'0,"0"0"-24"0,0 0-58 15,0 0-59 1,0 0-42-16,0 0-20 0,0 0-9 15,-94 44-3-15,78-19-6 32,1 4 0-32,2-1 0 0,2 0 0 0,8-4-1 15,3-6 0-15,0-4 0 31,0-3 0-31,2-9-10 16,10-2-10-16,3 0-3 0,1-8-2 0,3-13-20 16,2-2-21-1,-6-6 8-15,1 3 12 0,-7 0 23 0,-3 2 13 16,-4 6 10 15,0 5 0-31,-2 7 61 0,0 6 31 0,0 0-17 0,0 0-38 16,0 0-24-1,-8 12-5-15,1 5 10 0,-2 3 8 16,5 4-5-16,-1 2-5 31,3 2 0-31,2 4 0 0,0 3-3 0,0 4-7 16,0 5 7-1,0 3-1-15,-2 1-11 0,0 5 0 16,-5 2 9-16,1-1-10 31,-1 0 11-31,2-6-2 0,3-10 3 0,2-7-12 16,-2-7-1-16,2-7 0 31,-3-2 1-31,-2-1 0 0,2-4 0 15,-4-1 1-15,-2-1 0 0,-2 1-1 32,0-5-9-32,-4-2-4 0,1-2 5 0,-2 0-11 0,1 0-9 15,1-5 7 16,1-7 5-31,-1-1-2 0,1-3 10 0,2 0 6 0,-2 0 1 16,3-1 1 15,2 1 0-31,1-1 13 0,7 0-3 0,0-5 3 0,0-2-5 0,22-4-1 31,12-3-6-31,9-6-1 0,25-12-58 0,-7 10-190 16,-9 5-664-16</inkml:trace>
  <inkml:trace contextRef="#ctx0" brushRef="#br0" timeOffset="965355.2152">20576 11731 228 0,'0'0'221'0,"0"0"-42"16,0 0-31-1,0 0-25-15,0 0-20 0,0 0-28 0,0 0-19 16,-15-55-11-1,11 47-7-15,-3 0 2 0,0-2 2 16,-4 0-10 0,-3-4-10-16,-3-2 3 0,-5 0-9 15,-5-2-3-15,-2-2 1 31,-2 1-4-31,-3-2-8 0,1 5 9 0,2 0-9 16,0 4-1-16,2-1 11 31,2 5-3-31,0 1 2 0,1-1-2 0,-1 0 6 16,-2 2 6-1,0-2 1-15,-2-3-4 0,-3 4-7 16,-1-2 5-16,1 1 2 0,-2 1 2 31,3 0-8-31,-1 1-1 0,5 0-2 0,-2 3-8 16,2-1 8 15,0-3-2-31,0 4 5 0,-1-1-6 0,0-3-5 16,-3 1 9-16,1 2-2 31,-1-2-8-31,0 3 1 0,2-3 6 0,-1 2 3 0,1 0-9 15,0-1 7-15,-2 3-8 32,-1-2 0-32,-1 1-1 0,-1-2 1 0,0 1 0 15,0 3 1-15,1-3-1 0,2-1 1 31,-1 3-1-31,1-4 1 0,2 2-1 0,0 0 0 16,-1 0 0 15,3 0 0-31,3 0 6 0,-1-1-6 0,2 4 0 0,-2-3-1 16,1 1 0-1,-3-1 1 1,-2-3 0-16,-2 1 1 0,-6 0 0 0,-3-2-1 16,-2 2 0-1,-5-3 8 1,-1 5-8-16,-1 0-1 0,0-3 0 0,1 3 1 15,0 0 2 1,3 0-1-16,3 0-1 0,1-2 0 16,5-1 0-16,5 1 1 0,1-1 5 31,3 1-6-16,5-2-1-15,0 0 1 0,-1-1-1 0,1 1 0 32,-1 1 0-32,0-1 1 0,-2 0 0 0,4-2 0 0,-2-1 0 15,-2 3 0-15,-2-4 0 31,-7 4 0-31,-1 3 0 16,-8-1-1-16,-2 2 1 0,-4-1-1 0,-1-1 1 16,-1 3 0-1,0-4 0-15,1-3 1 0,2 1-1 0,-2-3 0 16,5-3 0-1,3 1 0 1,4 0 0 0,3 2 1-16,9 0 7 0,1 2-8 0,3 0-1 0,3 0 0 15,2-2 0 1,1 2 1-16,5 2 0 0,-1-1 0 15,1 2 0-15,-1-3 5 32,1 2-5-32,-1-2-1 0,-1 0 1 0,-3 0 6 15,0-2-6 16,0 2 1-31,-1-2-2 0,-4 1 0 0,3 2 1 0,3-1 1 16,-4 0 0 15,1 1-1-31,0 2 0 0,0 0-7 0,0-2 6 0,0 1 2 0,-2 2 5 31,1-1-6-31,2 3-7 0,1 1 7 16,-1-2 0-16,6 4 0 0,1-2 0 31,0 1 0-31,-1 1-6 0,1-3 6 16,-1 0 1-16,-2-1 0 31,-3-3-1-31,-1 0 0 0,0 0-1 0,-1 1 1 0,-3-2 1 16,2 1-1-16,-2 2 0 31,-2 1 0-31,3 1-1 0,-2-2-3 0,-1 0 3 15,1-3 1-15,-3 3 0 32,-4-4 0-32,-3 2 0 0,-8 0 1 0,-3 2-1 0,-3 0 0 15,-4 4-1 16,-2 0 0-31,1 0 1 0,0-2-1 0,1 0 1 0,3 0 0 16,4 0 0 0,10-1 0-16,4 4 0 0,6-1 4 15,5-1-3-15,5 3-2 31,1 0-8-31,5 0 7 0,1 0 1 0,-1 0-9 16,0 5 10-16,2-1 0 16,3 0-5 15,2-2 5-31,-1-2 0 0,3 2 1 0,0-2-2 0,0 0 2 15,0 0-1-15,0 0 6 0,0 0-6 16,0 0-2-16,-2 0 2 16,-2 0-1-1,2 2 1 1,-4-2-1-16,4 4 1 0,2 0-15 0,0 6-78 15,0 12-93-15,16-1-115 47,-3-9-365-47</inkml:trace>
  <inkml:trace contextRef="#ctx0" brushRef="#br0" timeOffset="965788.2399">15648 10334 215 0,'0'0'218'0,"0"0"-2"0,0 0-38 16,0 0-47-16,0 0-11 31,0 0-43-31,0 0-23 0,-87-43-24 0,68 49-19 16,-4 10-10-1,3 2 7-15,2 2-8 0,0-2 1 16,3 0 3-16,-1-6-4 31,3 1 1-31,-1-4 5 0,3 1-6 0,-3 0 0 0,4-2 7 16,1 0-7-1,0-2-1-15,2 0 0 0,5-1-10 16,2 0 11-16,0 1-9 31,0 4 6-31,0 2-3 0,7-1 6 0,6 0-1 16,7-3-1-1,2 2 1-15,3-1 2 0,20 4-2 16,-5 0-60-16,-9-5-226 31</inkml:trace>
  <inkml:trace contextRef="#ctx0" brushRef="#br0" timeOffset="970546.5121">15093 9243 196 0,'0'0'159'0,"0"0"-10"32,0 0-22-32,0 0-55 0,0 0-16 0,0 0-11 15,0 0 8 1,-2-59 17-16,4 38-4 0,3 2-15 15,-3-3-8-15,1-3-13 16,-1-1-11 0,-2-3-3-16,0-1-14 0,0-6-1 0,0 3 6 15,0 2 0 1,-2-5-4-16,-8 5 4 15,4-1 0-15,-3-2 8 0,-3-1 4 32,4 2-3-32,-1-2-5 0,-3 2-1 0,-1-2-4 15,3-1-5 16,-6 2 0-31,2-3 1 0,3 4 5 0,-2 1-6 0,4 3 1 16,0 2-1 0,0 3 6-16,0 1-6 0,-2 3 5 15,0 3-4-15,-5-1 11 16,3 0-3-1,-5 0 1-15,2-2-2 0,-2-1-6 16,3 1 4-16,-3-2-1 31,3-1-4-31,-6 0-2 0,4 1 1 0,-3-2-1 16,-1 2 0-16,0 2 0 0,-2 0 1 31,3 1 0-31,-3 4-1 0,2 2 1 0,-2 5 0 16,-4 1 0-1,3 2 5-15,-3 3-6 0,-1 2 2 16,-1 0-2-16,-2 0 1 31,1 0-1-31,4 0 0 0,-1 0 0 16,0 2 1-16,0-2 0 0,2 3-1 31,4-1 1-31,-2 4-1 0,1-1 0 0,2 8-1 0,0 1-6 15,-1 4 7 17,2 2-1-32,-4-1 1 0,3 4 0 0,1-3 0 15,-2 2 0-15,1 0 0 0,0 0 0 31,0 0 0-15,2 4-1-16,3 3 0 0,1 0 0 0,3 3 1 0,0 2-1 31,2-2 1-31,2 0 0 0,1-2 1 0,-1 3-1 16,1-3 0-16,0 1-1 31,2 2 1-31,0 3 0 0,2 5 0 0,-1 0 0 16,1 5 1 15,0 3-1-31,0-3-13 0,2-2 6 0,0-6-10 0,0-1 5 0,0-6 5 15,0 1 6 1,0-1 0-16,4 0 1 0,1 4 0 16,-1 0 0-16,0 3 0 15,1 3 0 16,0-1 0-31,1 2-1 0,-1 0-10 0,-1-2 10 0,0 0 1 16,1-1-1-16,-2-3-7 31,-1 1 8-31,-2 4 0 0,4 1 0 0,1-1-1 16,-1 3 1-1,4 4 0-15,2-1 0 0,-1 1 0 0,-1 1-7 16,1-4 7 0,1 4 0-1,-4-1 0-15,-2-2 0 0,1 2 0 0,-3 2 5 16,-2 0-4-16,0 3-1 31,0-3 0-31,0 0 2 0,0-4-2 0,2-4 0 16,5-4-7-16,2-2 7 31,2 1-1-31,1-3 7 0,-2 0-4 0,-1 1 0 15,1 2-2-15,-4-1 1 32,-2 2-1-32,1-1 0 0,-3 2 0 0,-2 2 0 0,2-3 1 15,-2-2-1 1,0 0 0-1,0-2 0-15,0 0 0 0,0-2 1 0,0-3-1 32,-2 4 0-32,-2-3 6 0,-1-4 1 15,1 0-1-15,2-2 1 0,2 0-6 31,-2-1-1-31,2-2-6 0,-4 3 6 0,0 2 0 16,2 3 8-16,-2-1-8 31,2 4 0-31,-1-3 1 0,1 3 0 0,2-5 9 16,0 0-10-16,0-6 0 31,0-1-1-31,0-4 2 0,0 0 4 0,0 0-5 0,0 1 0 31,0-2-5-31,0 5 5 0,0 0 5 0,0 1-4 16,0 1-1-16,0-1 1 31,0 1 0-31,0 1 0 0,0-4-1 0,0 4 0 16,0-1 0-16,0-2 1 31,0 1-1-31,0-2 0 0,0-1 0 0,0-1 0 15,0 0 0-15,2-1 0 32,5 3-1-32,1-4 0 0,2-1 1 0,-3 3 0 15,1-3 1 1,0-2-1-16,-2 0-4 15,1 0 4-15,-1-3 1 0,3 2 0 0,0-4 0 32,0 2-1-32,2-1 0 0,1-2 0 0,3-2 1 15,-1 0-1 1,1 0 1-1,3-2 0-15,-3 2 1 0,-1 0-1 0,-1 0 0 16,-3 2 0-16,0 0 0 31,1 2-1-31,-6 2 0 0,6-2 2 0,-2 3-1 16,-3-3 1-16,3 1-1 31,-2-1-1-31,0 0 2 0,-4-2-1 0,2 0 2 0,-2-1-2 16,-1-3 1-1,-2 3-1-15,2-4 1 16,-2 4-2-16,0-3 1 0,2 0 3 31,-2 0-4-31,0 2 0 0,3-2 6 0,-3 0-5 16,0 0-1 15,2-2 6-31,-2 0 1 0,0 2-1 0,0-2 2 0,0 0 0 15,0 0-7-15,0 0-1 16,0 0 7-16,0 0-7 16,0 0 0-16,0 0 0 15,0 0 0-15,0 2 0 16,2 0 0-16,1 1 0 0,-1 1 0 15,2-2 0-15,0 2 0 32,1-2-1-32,1 0 2 0,2 1-2 15,-2-3 1-15,3 2 0 0,-1 0-1 31,2 0 1-31,-1-2 0 0,-3 3 0 16,4-2 1-16,-4-1 1 0,-2 0-1 31,3 2 0-31,-3-2-1 0,1 0 1 0,2 0-1 16,-1 0 0 15,1 0 0-31,2 0-1 0,0 0 2 0,0 2-2 0,2 0 1 16,-4 0 0-1,2 0 0-15,-3 0 1 0,1 0-2 0,-1-2 1 16,-1 0-1 15,0 3 1-31,-1-3 0 0,0 1 2 16,1-1-1-16,1 2-1 0,-1-2 0 0,2 3 0 31,-1-2 0-31,-1-1 0 0,1 3 1 0,-1-1-1 15,0-1 0-15,-3 1-1 32,2 1 0-32,1-3 1 0,-3 1-1 0,0-1 1 15,0 0 1-15,0 0 3 31,-1 3-1-31,2-3-3 0,1 1 0 16,-2-1 0-16,0 0-2 0,2 2 2 31,-2-2-1-31,1 0 1 0,-1 0 6 0,0 0-6 16,-2 0-1-16,2 0 0 0,0 0 2 31,-2 2-1-31,0-2 0 0,2 0-7 0,-2 0 7 16,0 0 7-16,0 0-6 15,0 0 0-15,0 0 0 16,0 0-1-16,0 0-5 15,3 0 5-15,2 0 1 32,-1 0 5-32,3 0-5 0,-1 0-1 0,-2 0 0 15,3 0-8 1,-2 0 8-16,2 0 4 0,-1 0-4 15,1 0 0-15,-1 0 0 0,4 0 1 47,0 0 1-47,-1 0-2 0,3 0 0 0,-1-2 0 0,0-5 1 0,2-1-1 16,0-1 5 15,1-1-5-31,-3 2 0 0,3 0 4 0,-3 1 2 0,-1-1-6 16,0-1 2-16,1 1-2 0,-3-2 1 31,4 0 0-31,1-4-1 0,1 0 3 15,1-2-2-15,3-1 1 16,0 0-2 0,-2 1 1-16,-1 5-1 0,1-4 0 0,-3 5 1 15,-1-2-1 16,-2 1 0-31,-1 2 0 0,3-4 1 0,1 2 0 0,0-3 1 16,1-2-1 15,1-3-1-31,1 3 1 0,-1 1-1 0,1 1 0 0,-3-1 0 16,1 5 0-16,-3-1-1 31,-1-1 1-31,0 5 1 0,-1-3 0 0,-3 0-1 0,1-3 1 16,0 2 0 15,0-5 1-31,1-2-1 0,1-4 0 0,0 0-1 0,2-1 0 15,3-4 1 1,-3 1-1-16,0-2 0 0,0 2 0 16,-2-3 0-16,0 4 0 15,-5 0 1 1,0 0-1-16,2 0 1 0,-4-2 0 15,0 2-1-15,0-5 0 32,-2 0 0-32,0 0-1 0,0-3-1 0,0 2-11 15,0-1 5-15,0 4-3 31,0-1 3-31,0 8-1 0,0-2 6 0,0 2 2 0,4 0 0 16,1-1-1 15,3 0 1-31,0-5 1 0,0 0 0 0,-1-3 0 0,-1-5 0 16,0-1 0 15,-2-1 0-31,-4-2 0 0,0 1-2 0,0 3 1 0,0 0 1 16,-2 3-1-1,-6 1 1-15,0 2 0 16,-1 0-1-16,1-2 1 0,0 1 0 15,2-1-7 1,-3 2 6-16,-1 0-5 0,2 1 6 16,-3 0-7-16,1 3 7 31,2-2 0-31,-1 1-5 0,0-1 5 0,2 0 1 0,1-3 0 15,-1-2 0 17,3-4-1-32,-3 0 0 0,-2-1 0 0,2 2 0 0,-4 0 1 15,3 2-1 1,-4 1 1-16,3-1-1 0,-1 4 1 15,-1-1-1-15,3 3 0 16,2 1 0 0,-2 0 0-16,2-1 0 0,0 2-1 15,-1-4 1-15,1 3 0 16,-2-2 0-1,2 0 0 1,-1 0-5-16,-2 0 4 0,2 0 1 0,1 2 0 16,-1 0-1-1,1-2-23-15,-1 1 5 0,2-3-1 16,3 3-12-16,2-2 4 15,0 4 6 1,0-3-4-16,2 1-3 0,5 4-10 0,0-2 15 16,-3 3 1-16,-4 2 15 31,0 2 7-31,0 0 0 0,0 0 0 0,0 0 1 15,0 0 1 17,0 2-1-32,-4 0-1 0,2 2-1 0,-3 0 2 0,5 2 0 0,-2 0-1 15,2 0 1 1,0-2 0-16,0 2-6 15,0-2 4-15,0 0 3 16,0-1-1 0,2-1 1-16,3 2-1 0,1-7-17 15,1 1-179-15,-3-3-329 31</inkml:trace>
  <inkml:trace contextRef="#ctx0" brushRef="#br0" timeOffset="984623.3172">19467 14768 715 0,'0'0'221'0,"0"0"-58"32,0 0-56-32,0 0-40 0,0 0-38 0,-11 3-19 15,11-3 2 1,0 0-10-16,0 0 4 0,0 0-5 15,0 0 1-15,0 9-2 16,0 0-50 0,-4 0-232-16</inkml:trace>
  <inkml:trace contextRef="#ctx0" brushRef="#br0" timeOffset="987236.4667">19336 14748 355 0,'0'0'173'0,"0"0"-18"16,0 0-31-16,0 0-32 0,0 0-20 16,0 0-24-1,0 0-3-15,37-92-13 0,-18 88-11 16,2 2-5-16,6 2-1 31,3 0-1-31,2 2-6 0,5 10-1 0,-4 3-7 16,-2 2 1-1,-2 1 0-15,-7 1 0 0,-6 0-1 16,-5 1 0-16,-5 2 0 15,-6 5 1 1,0-1 1-16,0 1 0 0,-10 3-1 16,-12-5-1 15,2 4 1-31,-5-6 0 0,-2 0-1 0,-4-6 1 0,0-3 0 15,-1-2 1-15,-3-5-1 32,0-3 0-32,-6-4 6 0,0 0-6 0,0-3-1 0,2-13 0 15,6-4 1 16,6 0-1-31,10-2 1 0,10-1 1 0,7-2-1 0,0-3 12 16,9-2-11 15,14 2-1-31,0 1 0 0,18 1-1 0,-8 8-87 0,-4 4-279 0</inkml:trace>
  <inkml:trace contextRef="#ctx0" brushRef="#br0" timeOffset="987732.4951">19436 14771 436 0,'0'0'280'0,"0"0"-192"16,0 0 4-16,0 0 5 15,0 0-32-15,0 0-27 16,0 0-15 0,80 22-7-16,-73-17-6 0,-3 4 0 0,0-1 3 31,-4 4 2-31,0 4 2 0,0 2-4 0,-6 2-6 15,-9-2 0-15,-3 1-6 32,-4-2 5-32,4-1-4 0,0-5 5 0,3-1-7 15,1-1 1 1,2-5 5-16,6 0-5 0,4-4-1 15,2 2 1-15,0-2-1 16,0 0 0 0,0 0-6-16,0 0-5 0,20 0 11 0,6 0 0 15,8-8 8 16,3-4-6-31,4 0 11 0,1 2-12 0,-2 4 9 0,12 0-10 16,-13 0-146 0,-7 2-257-16</inkml:trace>
  <inkml:trace contextRef="#ctx0" brushRef="#br0" timeOffset="989492.5958">20200 14524 337 0,'0'0'147'0,"0"0"-65"16,0 0-17-16,0 0-1 15,0 0-2-15,0 0-23 16,-46 130-10 0,34-88-18-16,3 5-2 0,3-3 1 15,2-2 6 1,1-3 13-16,3-3 8 0,-3-9-4 15,3-3-8-15,0-7 0 16,0-6-12-16,0-7-12 16,8-4 2-16,9 0 3 0,6-10-6 15,6-12-29 1,11-11-93-16,-7 4-179 15,-4 2-190-15</inkml:trace>
  <inkml:trace contextRef="#ctx0" brushRef="#br0" timeOffset="989989.6242">20392 14766 217 0,'0'0'193'16,"0"0"-98"-16,0 0-7 31,0 0 16-31,0 0-22 0,0 0-30 0,0 0-10 16,24 67-16-16,-13-55-11 31,3-2-1-31,-1-2-4 0,3-5 2 0,-1-1-1 0,-1-2 2 16,1 0 6-1,1-3 0-15,-3-11-6 0,3-4-6 16,-3-3-7-16,1-1-6 31,-5 0-22-31,-3 2 2 0,-4 5-7 0,-2 3-3 16,0 2 20-1,0 6 16-15,0 4 10 0,0 0-9 16,0 0 0-16,-2 14 0 31,2 1 11-31,0 3-4 0,0 0-2 0,0 0-5 16,5-3-1-16,6-4 1 15,0-3 2-15,0-2-3 0,3-6 1 16,-3 0 5-16,1 0-4 31,0-9 9-31,-1-7-1 0,-1-2 3 0,-6-1 0 16,-2-1 0 15,-2 1 3-31,0 1-16 0,-14 3-49 0,-3 5-166 0,-1 8-347 0</inkml:trace>
  <inkml:trace contextRef="#ctx0" brushRef="#br0" timeOffset="990312.6427">20790 14493 485 0,'0'0'224'0,"0"0"-78"0,0 0-26 0,0 0-54 0,0 0 31 16,0 0-16-16,0 0-5 31,0 141-13-31,0-96-16 0,0-2-17 0,-2 0-11 15,0-6-6-15,0-1-6 16,0-3-6 0,0-3 0-16,-4-4 1 0,5-2 2 15,1-4-4 1,0-4-32-16,0-4-32 0,0-6-86 15,0-3-150-15,0-3-372 16</inkml:trace>
  <inkml:trace contextRef="#ctx0" brushRef="#br0" timeOffset="990681.6638">21091 14648 662 0,'0'0'262'0,"0"0"-51"0,0 0-39 0,0 0-79 0,0 0-39 16,0 0-30-16,-55 59-12 0,26-27-11 31,-5-3 0-31,3 4 5 0,2-5-6 0,2-2-18 15,6-4-18 1,2-2 3-16,6-6 8 0,4-4-4 16,0-2 4-16,7-4 14 31,0-2 5-31,2 0 4 0,0-2 1 0,0 0-6 15,0 0 6 1,0 2-5-16,0 0 6 0,13 2 0 16,3 2 29-16,6 2 7 15,2-1 3 1,5 4-26-16,15-1-13 0,-7-2-26 0,-4-4-320 15</inkml:trace>
  <inkml:trace contextRef="#ctx0" brushRef="#br0" timeOffset="992948.7934">21709 14758 732 0,'0'0'205'0,"0"0"-71"0,0 0-54 0,0 0-80 0,0 0-9 32,0 0-101-32,0 0-78 0,0 0-43 0,16 0-66 31</inkml:trace>
  <inkml:trace contextRef="#ctx0" brushRef="#br0" timeOffset="993130.8038">21989 14793 314 0,'0'0'121'0,"0"0"-10"31,0 0-16-31,0 0-60 0,0 0-35 0,0 0-64 0,0 0-208 0</inkml:trace>
  <inkml:trace contextRef="#ctx0" brushRef="#br0" timeOffset="993294.8132">22257 14812 345 0,'0'0'68'0,"0"0"-32"15,0 0-36-15,0 0-10 16,0 0-166-16</inkml:trace>
  <inkml:trace contextRef="#ctx0" brushRef="#br0" timeOffset="993465.823">22257 14812 9 0,'142'31'50'0,"-137"-31"-50"0</inkml:trace>
  <inkml:trace contextRef="#ctx0" brushRef="#br0" timeOffset="998110.0886">19200 15621 730 0,'0'0'280'0,"0"0"-32"15,0 0-77-15,0 0-42 16,0 0-28-16,0 0-37 15,0 0-26-15,-20-23-22 16,20 23-16-16,0 0 0 16,0 0-10-1,0 7 9-15,0 6 1 0,0 4 0 16,0 7 0-16,0 2 2 15,0 7-1 1,2 8 6-16,2 4-7 0,3 0 0 0,0 4-9 31,2-5-21-31,-3-5-16 0,3-7 6 0,-2-8 8 16,0-7 16-16,-3-7 3 31,-2-8 7-31,1-2 6 0,1 0 8 0,2-14 0 16,4-12-2 15,3-8 2-31,3-6 15 0,1-4 38 0,1-3-3 0,0 1-2 15,-4 4-24 1,-1 2-13 0,-4 6-7-16,-2 3-11 0,-3 8-1 0,0 2-33 15,-2 6-105 1,-2 3-112-16,0 3-266 0</inkml:trace>
  <inkml:trace contextRef="#ctx0" brushRef="#br0" timeOffset="998816.129">19621 15893 42 0,'0'0'381'0,"0"0"-87"0,0 0-57 16,0 0-53-16,0 0-48 31,0 0-58-31,0 0-29 0,-123-64-14 0,98 64-12 0,2 2-7 31,-2 16-10-31,5 6 0 0,2 2-4 0,7 5-2 16,4-2-2 0,5-1 0-1,2-2 1-15,0-3 1 0,0-3-2 0,9-3 2 16,4-9-1-1,3-3 0-15,4-5 0 0,3 0-11 16,-1-6-20-16,4-12-16 16,-3-2-24-1,-1-2-8-15,-5 0 21 0,-1 0-11 16,-5 4 17 15,-4 2 30-31,-5 4 23 0,0 1 0 0,-2 4 1 0,0 0 23 16,0 4 2-16,0 0 13 31,0 3-13-31,0 0-5 0,0 0-7 0,0 5-14 0,5 9 1 15,4 2-1 17,2 2 1-32,3 0 1 0,-1-2-1 0,0-4-1 0,5-4-4 15,-2-4-132 16,-3-4-226-31</inkml:trace>
  <inkml:trace contextRef="#ctx0" brushRef="#br0" timeOffset="999276.1553">19779 15534 362 0,'0'0'283'16,"0"0"-47"0,0 0-43-1,0 0-63-15,0 0-48 0,0 0-35 0,0 0-27 16,-13 61-7-1,8-21-12-15,1 10 1 0,-1 4 0 16,1 3 5-16,1-1-7 31,3-4 1-31,0-4-1 0,0-7 2 0,0-4-2 16,3-9 0-16,8-6 0 31,0-6 0-31,0-6 0 0,1-6 0 0,1-4 0 16,1 0 0-16,1-8 13 31,3-14-13-31,9-15-48 0,-6 7-173 0,0 1-445 0</inkml:trace>
  <inkml:trace contextRef="#ctx0" brushRef="#br0" timeOffset="999888.1902">19942 15849 350 0,'0'0'189'0,"0"0"-3"0,0 0-31 0,0 0-48 16,0 0-29-16,0 0-23 31,0 0-31-31,-31 109 5 0,31-86-3 0,0 2-5 0,0-7-10 15,0-2 1 1,0-6-11-16,6 0 5 0,3-4 1 16,3-4-6-16,1-2 12 31,0 0 5-31,1 0-2 0,3-8-6 0,1-6-10 15,2-6-9 1,-2-2-31-16,0-5-31 0,-3-1-44 16,-1 1 11-16,-5-3-13 31,-3 3-20-31,1 4 32 0,-4 4 64 0,-3 5 41 15,0 7 0 1,0 1 46-16,0 3 24 16,0 3 3-16,0 0-44 0,0 0-22 0,0 3-6 15,-6 10-1 1,4 3 6-16,2 2-5 0,0 0 15 15,0 0 4-15,0 1 6 32,0-2-3-32,0-1-14 0,0 2 1 0,2-4 0 15,4 3 3-15,0-4-11 31,-2 0 9-31,3-1-2 0,-3-1-8 0,6-4 0 16,-1-3 1-16,1-1-1 31,17-3-1-31,-4 0-51 0,-2-7-222 0</inkml:trace>
  <inkml:trace contextRef="#ctx0" brushRef="#br0" timeOffset="1.00071E6">20316 15966 328 0,'0'0'137'15,"0"0"29"-15,0 0-45 16,0 0-32-16,0 0-15 0,0 0-16 15,0 0-26 1,100 0-11 0,-87-8 1-16,1-1 1 0,-5 2 0 0,-3-5 0 31,2 0-5-31,-6-2-8 0,-2-3 0 0,0-1-2 15,0-3-7 1,0-2-1-16,0 2 1 0,-2-2-1 16,-9 7-13-16,1 3 0 31,0 2 13-31,0 5 0 0,-1 2 0 0,0 4 9 15,-3 0-8 17,1 0 0-32,2 0 8 0,-2 6-8 0,2 6 8 0,-1 1-8 0,4 4 9 15,-1 2 2 16,1-2-1-31,4 1 10 0,2 3 8 0,0-3 13 0,2 0-9 16,0-3-14 15,0 3-8-31,0-4 2 0,0 3-12 0,8-5 1 0,4 2 11 16,-3-4-4-1,2 2 8-15,3-2-4 0,-1-2-3 16,3 1-9-16,1-4 9 31,5-2-8-31,3-3-2 0,15 0-102 0,-5-11-155 16,-3-7-592-16</inkml:trace>
  <inkml:trace contextRef="#ctx0" brushRef="#br0" timeOffset="1.03302E6">21191 15683 179 0,'0'0'159'15,"0"0"-96"1,0 0 12-16,0 38 3 0,0-18 19 16,0 5-35 15,-4 0 6-31,0 0 1 0,-3 1 3 0,3-7-4 0,-1-1-3 15,5-4-5 1,-2-2-8-16,2-2-19 0,0 1-13 16,0-3-4-16,0 0-14 31,0 2 5-31,2-4-6 0,10 2 5 0,0-2-5 15,7-5 6-15,5-1-1 16,5 0 4-16,18-14-10 0,-5-9-158 16,-6-1-452-16</inkml:trace>
  <inkml:trace contextRef="#ctx0" brushRef="#br0" timeOffset="1.03335E6">21480 15883 88 0,'0'0'72'15,"0"0"-4"16,0 0-10-31,0 0-12 0,0 0-10 0,0 0 30 0,0 0-6 32,83 19-30-32,-71-38 2 0,-3-3 12 0,-3 0 23 15,-1-1 12-15,-3 5 25 31,-2-3 7-31,0 5-20 0,0 3-24 0,-13 4-34 16,-2 3-8 0,1 6-25-16,-9 0-73 0,8 10-171 15,-1 2-420-15</inkml:trace>
  <inkml:trace contextRef="#ctx0" brushRef="#br0" timeOffset="1.03418E6">21758 15761 142 0,'0'0'220'0,"0"0"-34"31,0 0-28-31,0 0-53 0,0 0-57 0,0 0-6 15,0 0-11-15,-39 50-13 0,31-30-4 32,0 1-13-32,7-4 0 0,-1 0-1 0,2-4 2 15,0-3 0-15,0-1 0 31,0-5-1-31,3-3-1 0,9-1-9 0,2 0 3 16,1 0 6-16,1-11-1 16,-1-3-1-16,1-1-13 15,-5 1 8-15,0-1 6 16,-4 0 1-1,-4 3 1-15,-1 0 0 0,-2 1 7 16,0 0 3-16,0 3 12 16,0 0 3-16,-5 2-11 0,-2 1-5 15,0 4 3-15,3-2 3 31,2 3-3-31,0 0-5 0,2 0-7 0,0 0 0 16,0 7 0 0,0 11 0-16,0 8 10 0,0 7 18 15,0 2 3-15,0 7-6 16,0 1-1-1,4 3-11-15,5-2-12 0,0 0 5 16,-2 2-6 0,-1-2 0-16,1 0 57 0,-5-5 8 15,0-10-46 16,0-4-19-31,-2-7 11 0,0-8-5 0,0-3-5 0,0-2 9 0,0-4-1 32,-4-1 2-32,-5 0-12 0,-4 0-9 0,-3-1-15 15,-4-11-13-15,-2-2-6 31,-2-4-27-31,-1-3 11 0,2 3 13 0,4 1 30 16,3 0 10-16,5 3 5 31,2 1-1-31,7-4 2 0,2 1 21 0,0-3-12 16,0-6-3 15,7-1-5-31,8-2 11 0,5 0-4 0,5 0 5 0,0 0-11 16,1 1-2-1,10-5-6 1,-8 6-185-16,-5 2-420 0</inkml:trace>
  <inkml:trace contextRef="#ctx0" brushRef="#br0" timeOffset="1.03443E6">21896 15839 383 0,'0'0'108'15,"0"0"26"-15,0 0-38 31,0 0-14-31,0 0-43 0,0 0-19 0,27 107-3 16,-23-98-4 0,0 2-7-16,-2-5-5 0,3-2-1 0,-2 0-28 15,-1-4-129 1,-2 0-168-16</inkml:trace>
  <inkml:trace contextRef="#ctx0" brushRef="#br0" timeOffset="1.03474E6">21958 15609 456 0,'0'0'312'0,"0"0"-127"0,0 0-55 16,0 0-84-16,0 0-43 15,0 0-3-15,0 0-45 16,29-4-110-16,-18 11-188 16,-2 4-246-16</inkml:trace>
  <inkml:trace contextRef="#ctx0" brushRef="#br0" timeOffset="1.03515E6">22219 15739 153 0,'0'0'222'0,"0"0"-24"31,0 0-34-31,0 0-45 0,0 0-44 0,0 0-26 16,0 0 13-16,-87 32-17 31,73-20 3-31,1 3-8 0,-1 0-2 0,6-1-13 16,-2 2 11-1,7 0-10-15,1 2-15 0,2-3-2 16,0 1-8-16,0-2 9 16,10-2-8-1,7-3-1-15,2 0 6 0,6-6-6 16,4-3-1-16,4 0-29 15,19-7-52-15,-10-14-78 16,-7 3-429-16</inkml:trace>
  <inkml:trace contextRef="#ctx0" brushRef="#br0" timeOffset="1.0359E6">20909 15946 664 0,'0'0'319'0,"0"0"-111"0,0 0-57 15,0 0-58-15,0 0-38 0,0 0-29 32,0 0-14-32,2 22-1 0,-2 0-11 0,0 10-8 15,0-6-222 1,-2-8-548-16</inkml:trace>
  <inkml:trace contextRef="#ctx0" brushRef="#br0" timeOffset="1.03674E6">22656 15942 717 0,'0'0'251'0,"0"0"-34"0,0 0-66 15,0 0-80 16,0 0-32-31,0 0-17 0,0 0-14 0,-16 80-8 0,3-56-110 16,-3-2-388 0</inkml:trace>
  <inkml:trace contextRef="#ctx0" brushRef="#br0" timeOffset="1.04601E6">22502 14812 22 0,'0'0'379'0,"0"0"-152"15,0 0-92-15,0 0-65 16,0 0-37-16,0 0-14 31,9 0 4-31,-1 0 29 0,0 0-17 0,3 0-14 16,-1 0-11 15,2 0-9-31,1 0 5 0,7 0-6 0,-4 0-49 0,-3 0-356 0</inkml:trace>
  <inkml:trace contextRef="#ctx0" brushRef="#br0" timeOffset="1.04664E6">22812 14754 312 0,'0'0'199'0,"0"0"-50"16,0 0-28-16,0 0-38 31,0 0-34-31,0 0-16 0,0 0-19 0,0-2-1 16,4 2 2-16,7 0-8 31,3 0 0-31,5 0-7 0,2 0-58 0,-9 0-264 0</inkml:trace>
  <inkml:trace contextRef="#ctx0" brushRef="#br0" timeOffset="1.04714E6">23110 14722 58 0,'0'0'219'16,"0"0"-99"-1,0 0 8-15,0 0-17 16,0 0-40-16,0 0-36 0,0 0-16 15,60 0-9 1,-46 0-4-16,6-4-6 0,-7-2-95 16,-2-2-189-16</inkml:trace>
  <inkml:trace contextRef="#ctx0" brushRef="#br0" timeOffset="1.0489E6">23012 15651 508 0,'0'0'278'16,"0"0"-8"-16,0 0-37 31,0 0-56-31,0 0-51 0,0 0-49 0,0 0-39 16,0-6-38-1,11 16 1-15,11 10 8 0,7 6 23 16,7 2-1-16,4 2-5 16,0 0 14-1,-2-3-20-15,0-1-7 0,-4-7-4 0,-7-3-6 31,-4-3 4-31,-4-4-7 0,-6 0-33 0,-4-5-71 16,-2-4-81 0,-5 0-88-16,-2 0-135 0</inkml:trace>
  <inkml:trace contextRef="#ctx0" brushRef="#br0" timeOffset="1.04924E6">23277 15579 535 0,'0'0'192'15,"0"0"-35"1,0 0-69-16,0 0-33 0,0 0-14 16,0 0-17-16,-86 116-11 31,56-72-1-31,-3 6-2 0,-3 0-9 0,2-2 6 15,4-5 6 1,5-7 13-16,7-6-1 0,5-10-15 0,6-7-3 16,5-8-7 15,2-5-53-31,0 0-236 0,0-3-526 0</inkml:trace>
  <inkml:trace contextRef="#ctx0" brushRef="#br0" timeOffset="1.05172E6">23150 15793 373 0,'0'0'240'0,"0"0"-161"0,0 0 6 0,0 0-56 15,0 0-11 1,0 0 3-16,0 0-8 0,47 30 6 16,-58-18-3-16,-12-1-9 15,-5-3-5 1,0-7 9-16,-1-1-4 0,1 0-1 15,4-3 4-15,5-16-4 16,11-3-6-16,8-4-8 16,0-4-30-16,8 4 11 0,15 2 14 31,2 8 6-31,-2 6 7 0,-4 10 33 0,-6 0 6 15,-8 2 32-15,-5 16-16 16,0 4 1 0,-12 0-3-16,-9 0-9 0,-3-6 4 15,0-4 4 1,4-6-5-16,5-3-23 0,4-3-6 15,8 0-10-15,3-19-8 16,0-5-36-16,14-6-8 16,10-1-9-16,8-2-4 0,1 5 18 31,-4 7 30-31,-7 10-1 0,-6 8 10 0,-10 3 2 15,-6 4 41 17,0 14-4-32,0 5-14 0,-13-2-8 0,-7 4-7 0,-5-6 6 15,0-2-10 1,4-5 4-16,0-5 0 0,8-6-2 15,4-1-7-15,5 0-1 16,4-10-63 0,2-11-24-16,18-2 6 0,9-1 6 15,0 4 31-15,2 6 28 31,-4 8 10-31,-10 6 6 0,-3 2 60 0,-11 20 4 16,-3 6-15-16,0 4-8 31,-14 2-8-31,-8 0 0 0,-5-2-14 0,-2-5-3 0,0-6 0 31,2-9 1-31,5-8 1 0,4-4-1 0,7 0-5 16,6-23-12-16,5-6-8 31,0-9-11-31,16-3-28 0,16-1 4 0,5 7 20 16,3 5 7-16,-1 13 14 31,-11 11-6-31,-8 6 8 0,-6 9 32 0,-12 15 8 16,-2 4-8-16,0 4-13 31,-12 0 1-31,-9-2 0 0,-6-4-14 0,-4-4 1 15,2-4 1-15,0-8-7 16,6-5 12-16,5-5-4 16,9 0-9-16,9-17-40 0,0-5-26 15,7-6-7 16,18 0-6-31,4 2 28 0,2 8 32 0,-2 4 12 0,-7 11 7 16,-2 3 58 15,-8 0 33-31,-4 6-18 0,-4 11-18 0,-4 7-13 0,0 2-13 16,-3 5 4-1,-13-2-8-15,-7 1-9 0,-6-4-14 16,3-4 10-16,-1-8-3 0,4-10-3 31,8-4 2-31,2 0-8 0,8-23-35 0,5-9-30 16,0-11-18 15,20-1-20-31,14 2-16 0,5 5 50 0,4 12 39 0,-3 10 30 16,-2 11 5 15,-9 4 73-31,-4 11 19 0,-9 14-24 0,-8 4-25 0,-8 5-14 15,0 3-12 1,-2-2 0-16,-16-3 3 16,-4-4-17-16,-2-8 4 0,1-3 4 15,3-10-2 1,5-4-5-16,1-3 3 0,5-4-12 15,7-19-27-15,2-7-54 0,4-5-18 32,21-7-21-32,6 2 17 15,5 5 57-15,-3 5 33 0,-4 10 13 0,-11 10 41 31,-9 10 30-31,-7 0 17 0,-2 10-2 0,0 15-31 16,-21 8-16 15,-4 3-17-31,-9 0-8 0,0-1-12 0,-5-8 8 0,7-7 1 16,3-9-3-16,9-10-1 31,7-1-7-31,8-12-42 0,5-13-35 0,2-12-7 16,25-3-18-16,9-3-7 31,4 4 40-31,0 5 34 0,-4 13 25 0,-9 8 10 0,-10 13 38 31,-11 0 59-31,-6 8-9 0,0 16-24 0,-8 2-5 16,-15 6-21-16,-5-1-18 31,-4 0-1-31,-1-5-10 0,2-6 2 0,7-7-9 15,3-9 14 17,8-4-15-32,8 0-1 0,5 0 0 0,0-13-48 0,14-5 0 15,13-1 1 16,6 2 18-31,-1 3 21 0,-3 4 8 0,-8 6-3 0,-3 4 3 16,-9 0 25 0,-7 4 23-16,-2 8-6 0,0 4-1 0,-6 2-12 15,-12 0-6-15,-2-4-12 31,0-1-3-31,2-1 5 0,4-7-5 0,4-1-7 16,5-4-1 15,1 0-6-31,2-2-84 0,-3-10-243 0</inkml:trace>
  <inkml:trace contextRef="#ctx0" brushRef="#br0" timeOffset="1.05298E6">18378 15899 90 0,'0'0'505'0,"0"0"-271"16,0 0-56-16,0 0-51 15,0 0-19-15,0 0-16 31,0 0-39-31,-9-7-25 0,9 7-25 0,0 7-2 16,15 13-1-16,6 10 14 16,6 5 1-1,2 1-8-15,-1-2-7 0,3-2 1 16,-4-6 1-1,-5-8 4-15,-1-6-5 0,-6-8 5 0,1-4-3 16,-3 0 6-16,5-17 2 31,3-12-3-31,6-7-7 0,2-8 11 0,0-3-12 16,-5 1 1 15,-2 5 1-31,-10 3-2 0,-3 6-25 0,-1 12-10 0,-4 5-7 16,-4 11-21-1,0 4-77-15,0 0-146 0,-3 0-439 0</inkml:trace>
  <inkml:trace contextRef="#ctx0" brushRef="#br0" timeOffset="1.0615E6">21912 14752 192 0,'0'0'153'0,"0"0"26"15,0 0 0-15,0 0-28 16,0 0-10 0,0 0-3-16,2-1-13 0,-2 1-32 0,0 0-25 31,0 0-26-31,0 0-23 0,0 0-19 0,0 0-9 15,11 0-132-15,-1 0-171 32,7 0-326-32</inkml:trace>
  <inkml:trace contextRef="#ctx0" brushRef="#br0" timeOffset="1.06172E6">22219 14702 16 0,'0'0'110'0,"0"0"-1"0,0 0-19 0,0 0-56 0,0 0-34 16,0 0-58-16,0 0-142 0</inkml:trace>
  <inkml:trace contextRef="#ctx0" brushRef="#br0" timeOffset="1.06187E6">22219 14702 214 0,'38'38'210'15,"-38"-38"-26"1,-2 0-79-16,2 0-72 0,-5 0-33 15,0 0-84-15,1 0-151 16</inkml:trace>
  <inkml:trace contextRef="#ctx0" brushRef="#br0" timeOffset="1.06206E6">22188 14779 129 0,'0'0'134'0,"0"0"-71"0,0 0-63 16,0 0-49-16,0 0-135 0</inkml:trace>
  <inkml:trace contextRef="#ctx0" brushRef="#br0" timeOffset="1.06222E6">22188 14779 149 0,'-62'59'60'0,"64"-59"-60"0,2 0-31 0,0 0-138 0</inkml:trace>
  <inkml:trace contextRef="#ctx0" brushRef="#br0" timeOffset="1.06574E6">20398 10187 22 0,'0'0'115'0,"0"0"-17"16,0 0-7-16,0 0-20 15,0 0 1-15,0 0-14 16,0 0 15-16,0 0 7 16,0 0-10-16,0 0 4 15,0 0-19-15,0 0-19 16,0 0-6-16,0-5-18 15,0-1-12-15,14 2 1 16,6 0 0-16,12 3 1 0,1-2 5 31,5 1 18-31,1 2-4 0,-3 0-6 0,-1-2-2 16,0 0-12 15,-4 0 12-31,-7 0-12 0,-4 1-1 0,-4-2 7 0,-7 2-6 47,-5-2-1-47,-2-3 0 0,-2 3-93 0,0-8-469 0</inkml:trace>
  <inkml:trace contextRef="#ctx0" brushRef="#br0" timeOffset="1.39854E6">14358 12916 424 0,'0'0'191'0,"0"0"-157"0,0 0 1 16,0 0 37-16,151-10-10 31,-90 6-1-31,4-4-9 0,1 1-13 0,-6 2-14 15,-4 1-15-15,-7-1-3 16,-7 4-6-16,-4 1-1 16,-7 0-2-16,-8 0-122 15,-15 0-189 1</inkml:trace>
  <inkml:trace contextRef="#ctx0" brushRef="#br0" timeOffset="1.39884E6">14295 13026 347 0,'0'0'69'0,"0"0"52"31,0 0 25-31,155 13-41 0,-93-13-27 0,-4 0-18 16,-5 0-36-16,-8 0-17 15,-5 0-7-15,-9 1 0 16,-11 3-70-16,-6-1-33 16,-14 4-56-1,-2-1-92-15,-21 0-52 0</inkml:trace>
  <inkml:trace contextRef="#ctx0" brushRef="#br0" timeOffset="1.39905E6">14341 13094 165 0,'0'0'155'0,"0"0"-9"0,129 0 4 0,-71 0-16 16,0 0-27-1,-6-8-27 1,-2 0-34-16,-8 0-24 0,-6 2-19 0,-10 2-3 15,-10 4-73-15,-16 0-64 32,0 0-126-32,-2 10-93 0</inkml:trace>
  <inkml:trace contextRef="#ctx0" brushRef="#br0" timeOffset="1.39925E6">14412 13130 182 0,'0'0'164'15,"0"0"-31"16,0 0 26-31,151 4-52 32,-91-4-18-32,3-1-24 0,-6-8-17 0,-5 1-31 0,-12 2-15 0,-11 4-2 0,-12 2-31 15,-7 0-59-15,-10 0-58 31,-5 6-93-31,-15 2-52 0</inkml:trace>
  <inkml:trace contextRef="#ctx0" brushRef="#br0" timeOffset="1.39947E6">14526 13207 212 0,'0'0'149'0,"0"0"-8"0,0 0 1 16,0 0-36 0,142 9-26-16,-89-18-24 0,-1-9-17 15,-6 0-7-15,-7 1-22 16,-11 3-10-1,-10 7-32-15,-18 7-80 0,0 0-89 16,-9 0-80-16</inkml:trace>
  <inkml:trace contextRef="#ctx0" brushRef="#br0" timeOffset="1.39964E6">14514 13280 152 0,'0'0'153'0,"0"0"-16"0,114 0-13 0,-63 0-26 0,-4-8-7 0,-2-2-13 15,-8-1-15 17,-8-1-27-32,-6 1-36 0,-8 4-1 0,-14 0-76 0,-1 5-55 31,0 1-141-31</inkml:trace>
  <inkml:trace contextRef="#ctx0" brushRef="#br0" timeOffset="1.39986E6">14403 13089 192 0,'0'0'143'32,"0"0"-25"-32,133-11 15 0,-75 5-49 0,-4 2-19 15,-8 0-15-15,-12 2-30 16,-10 2-20-1,-7 0-40-15,-17 0-61 0,0 0-149 16,-5 6-139-16</inkml:trace>
  <inkml:trace contextRef="#ctx0" brushRef="#br0" timeOffset="1.40003E6">14424 13008 168 0,'0'0'139'0,"0"0"-25"0,0 0 32 0,143-17-55 15,-105 15-33 17,-5-3-31-32,-6 1-18 0,-11 4-9 0,-7 0-10 0,-9 0-55 15,0 0-134-15,-17 2-140 16</inkml:trace>
  <inkml:trace contextRef="#ctx0" brushRef="#br0" timeOffset="1.40026E6">14407 12964 117 0,'0'0'134'0,"0"0"-36"16,169-2 54 15,-90-2-25-31,-6 2-29 0,-11-2-14 0,-8 2-14 16,-12 2-26-16,-8 0-23 31,-12 0-19-31,-11 0-2 0,-6 0-22 0,-5 12-157 0,-23 2-27 16,-4-4-76-1</inkml:trace>
  <inkml:trace contextRef="#ctx0" brushRef="#br0" timeOffset="1.40045E6">14463 12930 163 0,'0'0'162'15,"0"0"-6"1,129 0 17-16,-64-4-56 0,1 0-22 15,-5 0 3 1,-8 0-21-16,-9 2-41 16,-7 2-26-16,-13 0-10 31,-8 0-6-31,-12 0-104 0,-4 14-118 0,-16 1-39 0,-8 0-100 0</inkml:trace>
  <inkml:trace contextRef="#ctx0" brushRef="#br0" timeOffset="1.40063E6">14599 12902 160 0,'0'0'168'16,"0"0"-76"0,0 0 67-16,0 0-44 0,116-41-34 15,-89 36-35-15,-3 2-17 31,-4 2-20-31,-4 1-2 0,-5 0-7 0,-11 4-38 16,0 9-154 15,0 1-120-31</inkml:trace>
  <inkml:trace contextRef="#ctx0" brushRef="#br0" timeOffset="1.40082E6">14492 12936 116 0,'0'0'99'0,"0"0"-66"0,0 0 39 0,0 0-7 0,0 0-21 0,134-6-23 0,-99 6-12 46,-2 0-8-46,-6 0-1 0,-6 0-36 0,-11 0-53 0,-3 0-80 0</inkml:trace>
  <inkml:trace contextRef="#ctx0" brushRef="#br0" timeOffset="1.40107E6">14447 12928 130 0,'0'0'144'0,"0"0"-47"16,118-19 28 15,-62 7-11-31,-2 2-37 0,-10 1-22 0,-6 0-26 0,-9 4-21 31,-13 5-8-31,-14 0-27 0,-2 4-113 0,0 7-100 0</inkml:trace>
  <inkml:trace contextRef="#ctx0" brushRef="#br0" timeOffset="1.40123E6">14505 13036 130 0,'0'0'131'16,"0"0"-14"0,0 0 1-16,145 0-9 0,-105-2-36 15,-9-4-31-15,-6 2-27 47,-7 2-15-47,-13 2-41 0,-3 2-107 0,-2 8-126 0</inkml:trace>
  <inkml:trace contextRef="#ctx0" brushRef="#br0" timeOffset="1.40142E6">14526 13148 137 0,'0'0'152'0,"0"0"-20"0,0 0-19 0,122-2-22 0,-91-5-35 0,-4 1-30 16,-7 3-26 15,-7 3-17-31,-13 0-78 0,0 4-107 0,-2 8-140 0</inkml:trace>
  <inkml:trace contextRef="#ctx0" brushRef="#br0" timeOffset="1.40164E6">14478 13211 134 0,'0'0'150'16,"0"0"22"-16,132-13 4 15,-79 4-76 1,-3 3-57-16,-8 1-29 0,-9 4-13 15,-8 1-1-15,-11 0-42 0,-12 1-91 32,-2 10-123-32,0-2-88 0</inkml:trace>
  <inkml:trace contextRef="#ctx0" brushRef="#br0" timeOffset="1.40186E6">14459 13228 2 0,'0'0'145'16,"0"0"-45"-1,125 8-9-15,-71-8-23 0,-4 0-24 16,-8 0-15-1,-6 0-14 1,-12 0-15-16,-6 0 0 0,-13 0-74 0,-5 0-83 16,0 0-106-16</inkml:trace>
  <inkml:trace contextRef="#ctx0" brushRef="#br0" timeOffset="1.40213E6">14420 13204 45 0,'0'0'180'16,"0"0"-59"15,0 0 25-31,164-21-12 0,-114 12-60 0,0 3-37 0,-13 0-21 16,-6 4-14 15,-6 2-2-31,-10 0-55 0,-9 0-68 0,-6 8-89 0,0 4-104 0</inkml:trace>
  <inkml:trace contextRef="#ctx0" brushRef="#br0" timeOffset="1.40232E6">14507 13258 61 0,'0'0'196'16,"0"0"-60"-16,119-28 6 16,-68 16-46-16,-5 6-62 15,-8 1-25 1,-7 5-9-16,-10 0-67 0,-11 0-42 15,-4 5-49-15,-6 5-54 32</inkml:trace>
  <inkml:trace contextRef="#ctx0" brushRef="#br0" timeOffset="1.40253E6">14483 13225 65 0,'0'0'172'0,"0"0"-48"0,120-32 20 0,-64 17-20 0,-5 5-73 0,-6 4-35 0,-12 4-5 0,-6 2-11 0,-9 0-18 15,-14 2-64 16,-4 8-110-31,0 2-99 0</inkml:trace>
  <inkml:trace contextRef="#ctx0" brushRef="#br0" timeOffset="1.40276E6">14485 13146 45 0,'0'0'108'0,"0"0"-1"0,0 0 13 0,161-5-37 15,-116-2-38 17,-4 1-29-32,-9 0-16 0,-8 4-18 0,-12 2-54 0,-8 0-75 15,-4 0-132 1</inkml:trace>
  <inkml:trace contextRef="#ctx0" brushRef="#br0" timeOffset="1.40299E6">14416 13046 67 0,'0'0'115'0,"0"0"-8"16,131 0-5-16,-75 0-34 31,-4 0-42-31,-8 4-25 0,-6 2-1 0,-9 2-51 0,-11-2-91 16,-10 0-141 15</inkml:trace>
  <inkml:trace contextRef="#ctx0" brushRef="#br0" timeOffset="1.40328E6">14465 12941 146 0,'0'0'154'0,"0"0"-48"16,0 0 29 0,125 0-60-1,-87 0-21-15,-7 0-7 0,-2 0-22 0,-7 0-17 31,-6 0-8-31,-3-1-9 0,-10-3-87 0,-3 2-119 16,0 2-100 0</inkml:trace>
  <inkml:trace contextRef="#ctx0" brushRef="#br0" timeOffset="1.40352E6">14329 12872 49 0,'0'0'153'0,"0"0"-13"0,0 0 17 15,130 24-21 1,-82-18-36 0,3-2-20-16,-4-2-10 0,-4-2-20 0,-7 1-27 15,-7 2-14 16,-7-1-9-31,-9 2-16 0,-6 1-66 0,-7 6-110 0,0-4-77 0,-18 2-36 16</inkml:trace>
  <inkml:trace contextRef="#ctx0" brushRef="#br0" timeOffset="1.40372E6">14225 12883 147 0,'0'0'158'0,"0"0"-14"16,0 0 38-16,145 14-67 31,-95-8-21-31,0-3-7 0,-8-3-27 0,-2 0-24 16,-8 0-24-1,-6 0-9-15,-6 0-3 0,-4 3-59 16,-10 6-67-16,-1-1-102 15,-5 2-101-15</inkml:trace>
  <inkml:trace contextRef="#ctx0" brushRef="#br0" timeOffset="1.40393E6">14541 13041 192 0,'0'0'159'0,"0"0"-42"15,0 0 31 1,138 0-40 0,-104 0-44-16,-5-1-16 0,-10 0-38 0,-5 1-10 15,-12 0-80 1,-2 0-149-16,0 8-136 0</inkml:trace>
  <inkml:trace contextRef="#ctx0" brushRef="#br0" timeOffset="1.4042E6">14519 13221 139 0,'0'0'153'0,"0"0"-24"16,0 0 3-1,140-5-44-15,-105-3-45 16,-1 3-21-16,-10-2-22 0,-5 5-5 15,-17 2-78 17,-2 0-112-32,0 4-196 0</inkml:trace>
  <inkml:trace contextRef="#ctx0" brushRef="#br0" timeOffset="1.4044E6">14550 13247 182 0,'0'0'156'0,"0"0"-21"0,134-20-19 16,-83 15-63 0,-7 4-30-1,-6 1-23-15,-13 0-55 0,-9 4-44 0,-12 7-84 31,-4 1-90-31</inkml:trace>
  <inkml:trace contextRef="#ctx0" brushRef="#br0" timeOffset="1.40459E6">14526 13265 160 0,'0'0'137'0,"0"0"-20"0,0 0 33 0,131-44-53 16,-100 30-38-16,-6 0-29 47,-8 5-19-47,-5 3-11 0,-12 6-61 0,0 0-145 0,0 2-152 0</inkml:trace>
  <inkml:trace contextRef="#ctx0" brushRef="#br0" timeOffset="1.40481E6">14538 13261 179 0,'0'0'120'0,"0"0"18"0,117-4-38 16,-78 4-71-16,-7 0-29 31,-8 0-52-31,-8 0-94 0,-9 4-127 0</inkml:trace>
  <inkml:trace contextRef="#ctx0" brushRef="#br0" timeOffset="1.41974E6">2113 10412 616 0,'0'0'150'16,"0"0"-28"-16,0 0-30 16,0 0-43-1,0 0-36-15,-114 50-13 0,92-15 0 16,0 5-7-16,4-2-9 15,7-6 5 1,1-3 3-16,6-9 8 0,2-8-1 16,2-4-9-16,0-4 9 15,0-4-14 1,0 0-11-16,14 0 5 0,3-4 8 0,6-9 11 15,-1-1 1 17,0-2-6-32,-2-2 1 0,-3 0 4 0,-1 0 2 0,-3-2 0 15,-3 3 0 1,-6 0 12-16,1 4 25 0,-5 2 30 15,0 3 7-15,0 4 4 16,0 2-9 0,0 2-15-16,0 0-22 0,0 0-22 15,0 0-10-15,0 0-19 31,4 4 2-31,2 4-14 0,6 2-53 0,3 2-85 16,-1-4-92 0,-6-2-240-16</inkml:trace>
  <inkml:trace contextRef="#ctx0" brushRef="#br0" timeOffset="1.41992E6">2113 10412 90 0,'136'121'135'16,"-112"-121"12"-16,5 0 18 31,5 0-51-31,3 0-26 0,-1 0-30 0,-3 0-21 16,-5 0-15-1,-2-2-9-15,-6-1-13 16,-7-1-29-16,-6 1-234 0</inkml:trace>
  <inkml:trace contextRef="#ctx0" brushRef="#br0" timeOffset="1.42022E6">2284 10663 232 0,'0'0'227'0,"0"0"-136"0,0 0-38 0,0 0-24 16,0 0 3 15,0 0 20-31,0 0 27 0,43-4-21 0,-28-5-25 0,3-4-33 16,9-5-14-16,-5 5-95 31,-4-1-176-31</inkml:trace>
  <inkml:trace contextRef="#ctx0" brushRef="#br0" timeOffset="1.42069E6">2547 10301 225 0,'0'0'339'0,"0"0"-216"0,0 0-31 0,0 0-37 16,0 0-14-16,0 0 18 16,0 0-27-16,7 100-11 15,-7-72-9-15,0-2-6 16,0-2-5-16,-2-6 8 31,-5-3-3-31,3-6-6 0,2-5 2 0,-1 0-2 16,3-4-17-16,0 0-25 15,0 0-35-15,3 0 12 0,10 0 46 16,5-5 18-16,1-4 0 15,0 3 1 17,0 3 0-32,-3 0 0 0,-5 1 0 0,1 2 2 0,-6 0 11 15,-2 0 16-15,-1 0 18 31,-3 8-5-31,0 2-10 0,0 2 0 0,-7 0-12 16,-7 2-20 15,-3 0-17-31,-8 2-97 0,5-2-122 0,2-6-147 0</inkml:trace>
  <inkml:trace contextRef="#ctx0" brushRef="#br0" timeOffset="1.42089E6">2695 10525 15 0,'0'0'164'0,"0"0"-15"0,0 0-14 31,0 0-21-31,0 0-40 0,0 0-24 0,131-63-29 16,-116 54-10-1,-1 5-11-15,-3-2-66 0,-3 2-123 16,-2 0-59-16</inkml:trace>
  <inkml:trace contextRef="#ctx0" brushRef="#br0" timeOffset="1.42109E6">2788 10399 85 0,'0'0'205'0,"0"0"-75"0,0 0-7 0,0 0-25 16,0 0-33-16,0 0-13 15,0 0-13-15,0 42-18 16,0-21-5-16,0 0-9 47,0 2-1-47,0-4-6 0,0-1-15 0,0 2-86 0,7-5-143 0,-1-3-131 31</inkml:trace>
  <inkml:trace contextRef="#ctx0" brushRef="#br0" timeOffset="1.42165E6">3055 10418 199 0,'0'0'284'0,"0"0"-86"15,0 0-38-15,0 0-69 16,0 0-52 0,0 0-26-16,0 0-12 0,-78 35-1 15,70-14 0-15,0 0-1 0,6-1-2 31,2 2-3-31,0-2 5 0,0-2-6 0,2-3 6 16,10-4-1 15,1-3 1-31,3 1-1 0,4-3-5 0,0-2-25 0,13-3-47 16,-6 2-142-1,-2-3-150-15</inkml:trace>
  <inkml:trace contextRef="#ctx0" brushRef="#br0" timeOffset="1.45609E6">7387 10506 628 0,'0'0'167'15,"0"0"-53"-15,0 0 21 0,-13-7-33 31,7 5-29-31,2 0-28 0,0 0-24 0,1 2-13 16,1 0-8 0,2 0 0-16,0 0-62 0,0 0-191 15,0 0-465-15</inkml:trace>
  <inkml:trace contextRef="#ctx0" brushRef="#br0" timeOffset="4.25283E6">11430 2821 754 0,'0'0'110'0,"0"0"-13"0,0 0 30 15,0 0-47 1,0 0-53-16,0 0-27 0,18 34 0 15,3-6 25-15,-2 6 14 32,6-2-20-32,-2 1-4 0,-2-9-4 0,2-9-10 15,-1-7 8 1,-5-8-2-16,4 0 22 0,-1-15 58 0,5-22-11 15,-1-8-44 1,3-14-17 0,8-35-15-16,-6 11-180 0,-7 10-538 0</inkml:trace>
  <inkml:trace contextRef="#ctx0" brushRef="#br0" timeOffset="4.25335E6">12317 3549 831 0,'0'0'108'0,"0"0"-69"31,0 0 44-15,0 0-5-16,0 0-13 0,0 114-16 0,0-71-26 31,0-1-11-31,14-4-11 0,3-7 0 0,2-6 0 0,0-8 0 15,4-9 6 1,1-8 6-16,2 0-1 0,6-13 11 16,2-20 3-1,-1-6-4 1,-2-8-9-16,0 0-6 0,3-18-7 0,-10 13-117 15,-8 8-461-15</inkml:trace>
  <inkml:trace contextRef="#ctx0" brushRef="#br0" timeOffset="4.25414E6">10911 4864 25 0,'0'0'372'0,"0"0"-280"16,0 0-54-1,0 0 45-15,0 0 11 0,0 0-14 0,0 0-18 16,99 46-33 0,-86-25 1-16,-2-4-3 0,0 0-12 15,-2-3-4 1,0-2 2-16,-2-5-7 0,-1-2 1 15,-4-3-6-15,3-2 8 16,1 0-1-16,-1 0 7 16,4-8-5-16,0-5-3 31,2-4 0-31,1-3-7 0,11-18 0 0,-2 6-117 15,-5-3-372 1</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14T02:37:49.298"/>
    </inkml:context>
    <inkml:brush xml:id="br0">
      <inkml:brushProperty name="width" value="0.05292" units="cm"/>
      <inkml:brushProperty name="height" value="0.05292" units="cm"/>
      <inkml:brushProperty name="color" value="#FF0000"/>
    </inkml:brush>
  </inkml:definitions>
  <inkml:trace contextRef="#ctx0" brushRef="#br0">13886 2592 217 0,'0'0'256'0,"0"0"-62"31,0 0-24-31,0 0-14 0,0 0-34 0,0 0-33 16,4 0-5 0,-4 0 3-16,0 0-17 0,0 0-21 15,2 0-7-15,-2 0-17 31,0 0-7-31,0 0-10 0,0 0-2 0,0 0 1 0,0 0-6 16,0 0 1 15,0 0-1-31,0 0 1 0,0 0-1 0,0 0 1 16,0 0-1-1,0 0 0-15,0 0-1 0,0 0-1 0,0 0 0 16,0 0-1-16,0 0-4 16,0 0 6-16,0 0 0 15,0 0-1-15,0 4-1 31,0 4 1-31,0 2 1 0,0 0-1 0,-4 5-1 16,0 0 1 0,-1 4 1-16,-1 2-1 0,-2 0 1 15,2 5 0-15,2 2-1 31,-3 2 1-31,3 3 0 0,-1-4 0 0,0 1 0 0,3-4 0 32,0-5 0-32,0-3-1 15,2-4 1-15,0-7-1 0,0-1 1 0,0-1 0 31,0-4-1-31,0-1 1 16,0 0 2-16,0 0 9 0,0 0 0 0,-11-12-11 16,-3-6-105-1,1-3-561-15</inkml:trace>
  <inkml:trace contextRef="#ctx0" brushRef="#br0" timeOffset="86708.9595">13612 2907 98 0,'0'0'290'0,"0"0"-138"0,0 0-17 15,0 0-3-15,0 0-43 16,0 0-9-16,0 0 2 15,0 0-4-15,0 0-7 16,0 0 0 0,0 0-7-16,0 0-6 0,0 0-6 15,0 0 3 1,0 0-8-16,0 0-12 0,0 0-18 15,0 0-9-15,0 0-1 16,0 0-7-16,0 0 0 16,0 0 0-16,0 0 0 15,0 0 0-15,0 0 0 0,0 0-1 16,0 0 0-16,0 0-6 15,0 0 0-15,6 9-3 16,5 4 10-16,1 2 0 31,4 3 8-31,-1-3-7 0,1 4 6 0,-3-1-5 16,3-3-1-1,-5 2 2-15,2-3-2 0,-1-3 1 16,-4 1-2-16,3 1 2 31,-4-3-1-31,2 0 7 0,-3-3-6 0,-1 0-2 16,-1-3 1-1,0 0 0-15,0 0 0 0,-2-4 0 16,-1 2-1-16,2-2 0 0,-3 0 1 31,0 0 7-31,2 0-8 0,-2 0 9 16,2 0-8-16,0-2 1 0,1-6 8 31,-1-3-10-31,2 1 2 16,0-1-1-16,2-1-1 0,-2-1 1 0,5 0 0 31,-1-3-1-31,6-3-1 0,1 2 0 0,4-1 0 15,-2-3 1 17,1 1-1-32,2 0 1 0,-2 0-9 0,-3 2 8 0,1 2-5 15,-4 2 4-15,-4 6 2 16,-1 0 0-16,-5 4-1 0,-2 3 1 47,0 1-12-47,0 0-37 0,0 0-72 0,-7 0-134 0,-3 0-541 0</inkml:trace>
  <inkml:trace contextRef="#ctx0" brushRef="#br0" timeOffset="87804.0221">13616 3373 182 0,'0'0'261'16,"0"0"-40"-16,0 0-52 31,0 0-13-31,0 0-20 0,0 0-28 0,0 0-25 15,-29-53-24-15,29 42-24 32,0-2-13-32,10-3-5 0,5 0-7 0,7-4-1 15,1 2 1 1,3 1-2-16,1 2-7 0,2 3-1 0,0 4 0 15,0 5 0 17,2 3-1-32,-2 0 0 0,2 5 0 0,-2 11 0 0,-2 5 1 15,0 0 0 1,-6 4 1-1,0 0-1-15,-5 1 2 0,-3 1-1 0,-5 0 6 16,0 5-7 0,-8 1 0-16,0 3 1 15,0 1-1-15,-2 2-1 0,-12-1-6 16,1-4-2-1,-3-2 8-15,1-4-9 0,-4-2 9 0,-3-2-1 16,0-4 1 0,-5-1-10-1,-2-4 2-15,-2 0 2 0,-4-7 7 16,-4-4 0-16,-1-4 0 0,-4 0 2 31,-1-8-1-31,1-11 0 0,1-6-1 16,5-1 1-16,7-5 7 0,9 2-6 46,11-3-1-46,6-1 0 0,5-1 0 0,0 1 0 0,16-3-1 0,6 3-18 16,9-9-121 0,-4 10-120-16,-4 1-332 15</inkml:trace>
  <inkml:trace contextRef="#ctx0" brushRef="#br0" timeOffset="88603.0677">13828 3367 134 0,'0'0'215'0,"0"0"-70"0,0 0 31 15,0 0-28-15,0 0-35 16,0 0-19-16,0 0-19 16,0-4-13-16,0 4-27 15,0 8-16 1,0 8 17-16,0 8-1 0,4 4-5 15,0 4-7-15,2 2 1 16,-2 0-10-16,0-2-2 16,-1-2-5-16,1-5-5 0,-2-6 0 31,-2-2-1-31,2-8 8 0,-2-3-9 0,2-4 0 15,-2-2-1 1,0 0 1-16,2 0-48 0,4-8-159 16,-4-6-411-16</inkml:trace>
  <inkml:trace contextRef="#ctx0" brushRef="#br0" timeOffset="95089.4387">13859 3800 52 0,'0'0'345'0,"0"0"-165"16,0 0 9-16,0 0-31 31,0 0-28-31,0 0-36 0,-2-7-25 0,0 6-14 0,0 1-1 16,-1 0-18-1,1 0-11-15,2 0-12 16,0 0 0-16,0 0-6 31,0 0 3-31,0 0-10 0,-2 0 0 0,2 0-2 0,-2 0 0 16,0 6 1-1,-1 6 0-15,0 6 0 0,1 4 0 16,0 6 1-16,0 8 0 31,-2 4 0-31,-1 2 0 0,1 0 0 0,0-2 0 16,-2-8 1 15,4-3-1-31,0-9 0 0,0-4 0 0,2-5 1 0,0-5-1 15,0 0 6 17,0-3-6-32,0-3-1 0,0 2 1 0,0-2 0 0,-2 0-59 0,2 0-229 31,-2-8-629-31</inkml:trace>
  <inkml:trace contextRef="#ctx0" brushRef="#br0" timeOffset="95710.4744">13697 4124 157 0,'0'0'233'0,"0"0"-72"0,0 0 12 32,0 0-17-32,0 0-39 0,0 0-37 0,0 0-34 15,0 0-20-15,0 3-14 16,4 11 7-1,5 4 1-15,0 4 0 0,2 1-7 16,0 2 0 0,1-3-4-16,-2-2-8 0,1-6 0 15,3-4 0 1,-3-4-1-16,3-6 1 0,-4 0 12 0,3 0-12 15,1-15 12 1,-1-2 2 0,1-7-9-16,-1-4-6 0,-1-12-87 15,-8 5-173-15,-2 10-468 31</inkml:trace>
  <inkml:trace contextRef="#ctx0" brushRef="#br0" timeOffset="96406.5141">13373 4493 215 0,'0'0'222'0,"0"0"-92"0,0 0 38 15,116-61-36 1,-71 40-25-16,4 1 0 0,-3 5-36 15,1 0-26 1,-4 7-15 0,-1 6-9-16,-4 2-7 0,-3 0-5 0,-1 8-8 15,-5 11 7-15,0 1-7 31,-8 3-1-31,1 4 10 0,-7 3-9 0,-7 2 0 16,-5 1-1 0,-3 3-2-16,0 1-11 0,-5 0-4 15,-10-2-1-15,-5-1-6 31,-2 1-7-31,-7-6-15 0,-2-1-13 0,-3-1 10 16,-2-8 15-16,1-5 18 31,-1-6 9-31,1-8 7 0,-1 0 1 0,1-8 6 16,-4-13 0-16,3-8 5 31,5-1-5-31,6 0 6 0,11 2 30 0,7 3-14 0,7 6-19 16,0 3-10-16,21 0-15 31,9 2-117-31,-4 4-236 0</inkml:trace>
  <inkml:trace contextRef="#ctx0" brushRef="#br0" timeOffset="96879.5411">13748 4517 172 0,'0'0'359'0,"0"0"-251"16,0 0 24-16,0 0-5 16,0 0-36-16,0 0-32 31,0 0-3-31,69 12-21 0,-60-3-15 0,-5 3-5 15,-4 4-4 1,0 6-3-16,0 0-7 0,-13 4-1 0,-5-1-26 16,-2 0-17-1,0-2-14 1,2-6 12-16,3-5 24 0,3-3 19 0,3-3 1 31,5-5-1-31,4 2 0 0,0-3 2 0,0 0 0 16,0 0 10-1,5 0 9-15,12 0 13 0,1-9-6 16,6 1 4-16,1-2 6 15,2 2-21 1,0 2-4-16,0 0-11 0,6 5-16 0,-9 1-143 16,-5 0-342-1</inkml:trace>
  <inkml:trace contextRef="#ctx0" brushRef="#br0" timeOffset="97476.5754">13828 4891 253 0,'0'0'206'0,"0"0"9"16,0 0-4-16,0 0-9 15,0 0-44-15,0 0-29 16,0 0-42-16,0-10-35 0,0 18-34 16,0 7-17-16,0 8 1 15,0 4 5 1,0 3-7-16,0-1 0 0,0-1-1 15,4-2 2-15,0-2-1 32,2-2 1-32,-2-4 0 0,-2-2-1 0,0-4 1 15,-2 1 1-15,0-4-2 31,0-1-35-31,0 1-56 0,0 0-98 0,0-3-136 16,-6-2-316 0</inkml:trace>
  <inkml:trace contextRef="#ctx0" brushRef="#br0" timeOffset="97819.595">13730 5092 324 0,'0'0'156'0,"0"0"-94"31,0 0 65-31,0 0-32 0,0 0-29 0,0 0-24 0,0 0-13 16,42 117-3 15,-30-95-1-31,1-1-5 0,-3-6-6 0,0-3 4 0,-1-3-2 16,-3-8 7 15,1-1 22-31,0 0 33 0,0-1 0 0,1-15-17 0,4-4-21 15,-1-3-18 17,2-4-15-32,-2 1-7 0,2-7-85 0,-1 7-152 0,-8 6-332 0</inkml:trace>
  <inkml:trace contextRef="#ctx0" brushRef="#br0" timeOffset="98547.6366">13520 5547 340 0,'0'0'189'16,"0"0"3"-16,0 0-45 15,0 0-30-15,0 0 5 31,0 0-6-31,0 0-6 0,137-94-20 0,-95 75-21 16,2 5-16 0,1 0-13-16,-3 6-24 0,1 4-7 15,-5 4-9-15,-3 0 7 16,1 0-7-16,-5 4 1 0,0 12-1 15,-4 6 0-15,-7 3 0 32,-7 8 0-32,-6 3-6 0,-7 4-6 0,0 4-7 15,-11-1 6 16,-10 0-3-31,0-2-16 0,-6-3-7 0,0-2 7 0,-4-2-6 16,0-5 16 15,0-4 6-31,-3-5 8 0,-1-7 0 0,-2-2 8 0,2-6 0 16,-5-5 2-1,0 0-2-15,-5-5 0 0,3-11 1 16,-1-4 8-16,8-2-2 31,10-4-5-31,12-1 25 0,13 2-12 0,0-1-14 16,18 0 0-16,11-2-1 0,13-8-37 31,-6 5-199-31,-5 6-424 0</inkml:trace>
  <inkml:trace contextRef="#ctx0" brushRef="#br0" timeOffset="99169.6722">13748 5570 191 0,'0'0'347'0,"0"0"-194"15,0 0-62 1,0 0 29-16,0 0-1 0,0 0-25 15,0 0-22 1,40 16-27-16,-31-7-25 0,-3 0-1 0,-2 4-13 16,0-2 5-1,-4 2 1-15,0 0-6 0,0 0-6 16,-6-1-5-16,-7 0-21 31,-3-3-3-31,1 0 3 0,2-5 16 0,4-2 10 16,4 0 0-1,5-2-6-15,0 0-10 0,0 0 6 16,16 0 9-16,4 0 0 31,2 0 1-31,0 0 1 0,-2 0-1 0,1 0 1 16,-3 0-1-1,-3 1 1-15,-1 6 0 0,-3 3 0 16,-5 0 6-16,-2 2-7 15,-4 2 6-15,0-1-5 0,0-2 0 16,-4 3 9 0,-7-4-10-1,-5 0-21-15,1-4-103 0,-5-2-118 0,2-4-88 16,5 0-159-16</inkml:trace>
  <inkml:trace contextRef="#ctx0" brushRef="#br0" timeOffset="101065.7807">13875 5992 142 0,'0'0'238'16,"0"0"-84"-16,0 0 0 15,0 0-48-15,0 0-30 16,0 0-28-1,0 0 0-15,-2 0 1 0,2 0 3 16,0 0 4 0,0 0-4-16,-2 0-13 0,2 0-14 15,-3 3 0-15,0 5 1 16,1 3-3-16,2-2-15 15,0 6-8-15,0 3 0 32,0 4 1-32,0 4 0 0,0 2 8 0,-2 4-9 0,2-2 1 15,-2-2 0 1,0-3-1-16,2-8 2 0,0-1-1 15,0-5-1-15,0-4 0 32,0-2 1-32,0 1 1 0,0-4-2 0,0 3 1 15,0-3-1-15,0 2 0 31,0 1-1-31,0-4-9 0,0-1-77 0,11 0-92 16,-2 0-114-16,0 0-285 31</inkml:trace>
  <inkml:trace contextRef="#ctx0" brushRef="#br0" timeOffset="102029.8358">13743 6240 103 0,'0'0'226'16,"0"0"-44"-16,0 0 13 16,0 0-42-16,0 0-45 15,0 0-14-15,0 0-20 16,-4 0-19-16,4 0-6 15,0 0-11-15,0 0-11 16,0 0-9 0,0 0-18-16,0 0 1 0,0 13-1 15,0 2 1-15,6 5 12 16,4 2-10-16,-4 2 4 0,3-4 2 15,-3-2-9-15,2-4 1 32,-4-2 0-32,0-6 0 0,1-1-1 0,-3-4 1 15,-2-1 0 1,2 0 11-16,0 0-3 0,2-3-1 15,2-7-8-15,0-5 2 32,1 0-1-32,1-2-1 0,4 1-8 0,1-4-34 15,5 0-64 1,4-6-92-1,-4 5-137-15,-2 2-240 0</inkml:trace>
  <inkml:trace contextRef="#ctx0" brushRef="#br0" timeOffset="103643.9281">13665 6513 442 0,'0'0'166'0,"0"0"-55"16,0 0-49-16,0 0-13 15,0 0-3-15,0 0 0 16,0 0-5-16,52-32-9 15,-33 28 1 1,2-1-6-16,1 4-14 0,2 1-4 16,-1 0-3-1,-1 0 1-15,1 0-6 0,-2 10 1 0,0 0-1 16,1 0 8-1,0 2-8-15,3 0 0 0,-1-1-1 16,3 6 1 0,0-1 1-1,0 1-2-15,-1 4 1 0,-4 1-1 0,-1 2 0 16,-6-2 1-16,-2 2 0 31,-4-1 0-31,-7-3 6 0,-2 1 2 0,0 4-2 16,0-2-1-16,-11 4-5 31,-4 1 1-31,-5 0-2 0,-4 4-23 0,-6-2-23 15,1 0-21-15,-4-2-17 32,-2-2 15-32,-2-6 13 0,2-6 27 15,-1-4 20-15,3-3 9 0,2-6 2 31,-1-1 8-31,1 0 15 0,0-6 6 0,2-12 10 0,0-3 2 32,0-8 21-32,0-5 7 0,2-6 4 0,1-1-22 15,2-3 14-15,1 1-8 31,7 6-17-31,5 5-13 0,5 10-17 0,4 6-12 16,2 6-1-16,12 2-106 31,13 3-120-31,2 3-172 0</inkml:trace>
  <inkml:trace contextRef="#ctx0" brushRef="#br0" timeOffset="104266.9637">13819 6631 218 0,'0'0'258'16,"0"0"-38"0,0 0-63-16,0 0-85 0,0 0-23 15,0 0-13-15,0 0-2 31,-78 71-4-31,60-50 0 0,0 1-9 0,3 2-13 16,1-1-6 0,1-2-2-16,1 0 1 0,6-3 0 15,0-7 1-15,1-1-1 16,3-3 0-16,2-5 0 15,0 0-1-15,0-2-2 16,0 2-4 0,2-2 6-16,13 0 0 0,6 0 6 0,3 0 3 15,5 0-2 16,3 0-5-31,-1 0 4 0,2-6 0 0,-2-5-6 0,1 2 2 16,-6-1-1 0,1 3 1-16,-5 2-1 0,-4 3-1 15,-3 0 0-15,-1 2 1 31,-5-2-1-31,-1 2 0 0,-2-3-12 0,-2 2-16 16,-4-4-27 15,0 1-72-31,0 1-173 0,0-2-316 0</inkml:trace>
  <inkml:trace contextRef="#ctx0" brushRef="#br0" timeOffset="104771.9926">13888 6689 179 0,'0'0'167'0,"0"0"-50"16,0 0 2-16,0 0-39 31,0 0-33-31,0 0-10 0,-4 114-15 0,4-89-15 16,0 1 7-1,0-7 1-15,0 0 1 0,0-2-3 0,0-9-2 16,0 3-5 0,0-3 1-16,0-2-2 0,-2 5-5 15,-5-3-68-15,3 1-199 31</inkml:trace>
  <inkml:trace contextRef="#ctx0" brushRef="#br0" timeOffset="109654.2719">13919 7175 22 0,'0'0'121'0,"0"0"-36"0,0 0 16 0,0 0-6 0,0 0-10 31,0 0 6-31,2-8 15 0,-2 8-2 0,0 0-16 15,0 0-9-15,0 0-2 16,0 0-21-16,0 0-15 16,0 0-7-16,0 0-25 15,-2 0-2 1,-2 0-7-16,0 4-1 0,1-3 1 15,1-1-1-15,0 0-1 32,2 3-5-32,-2-3 6 0,-1 0 1 0,1 0 1 15,-1 0-1 1,3 0 1-16,-2 0 0 0,2 2 9 0,0 2-10 15,0 1 0 1,0 8-7 0,0 5 7-16,0 3 1 0,0 6-1 0,2-1 1 15,6 0-1 16,-4-2 2-31,1-2 3 0,-1-3-5 0,0-2 0 0,-2-5 0 16,0-4 1 0,-2-2 0-16,0-2-1 0,0-4 9 15,0 2-9-15,0-2 0 31,0 0-24-31,0 0-176 0,0-6-555 0</inkml:trace>
  <inkml:trace contextRef="#ctx0" brushRef="#br0" timeOffset="110414.3154">13813 7367 38 0,'0'0'228'16,"0"0"-74"-1,0 0-4-15,0 0-29 0,0 0-37 16,0 0 13 0,0 0-34-16,13 34-21 0,-5-16-1 15,4-1-8-15,-3 2-11 31,-3 0-5-31,4-5-7 0,-4-3-3 0,1 0-6 16,-1-8 5 0,1 1-5-16,-2-4 6 0,1 0-5 0,1 0 19 15,1-7 17 1,2-10-10-16,1-1-11 0,2-4-17 15,3 0 1-15,-1 2-1 32,1 2-6-32,1 3-82 0,-3 0-94 0,-3 5-126 15,-4 6-245 1</inkml:trace>
  <inkml:trace contextRef="#ctx0" brushRef="#br0" timeOffset="111109.3551">13670 7736 196 0,'0'0'214'0,"0"0"-35"0,0 0-10 0,0 0-34 15,0 0-20-15,0 0-11 16,0 0-26-16,66-86-16 15,-41 78-8-15,6-1-14 16,0 6-12-16,7 3-9 31,0 0 11-31,0 0-7 0,2 8-10 0,-4 8-1 16,-3 2-5-16,-4 4-5 31,-4 2-1-31,-5 2 5 0,-5 0-3 0,-4 3 4 16,-6-1-1 15,-5-1-4-31,0 4-2 0,0 1-3 0,-11 0-13 0,-4 1 9 15,-8 0-6 17,-2-1 7-32,-4-3 4 0,-4 0-6 0,-3-3 2 0,-1-2-6 0,-3-4 12 15,-3-4-1 16,3-6 1-31,-3-4 1 0,3-6 0 0,-2 0 0 0,-1-4 0 16,2-16 8 15,3-4-8-31,5-3 8 0,10 0 8 0,7-2 8 0,14 2-9 16,2-1-8-1,2 1-7-15,18 0-1 16,7-2 0-16,2 5-37 0,15-4-104 31,-7 9-146-31,-6 5-303 0</inkml:trace>
  <inkml:trace contextRef="#ctx0" brushRef="#br0" timeOffset="111560.3809">13828 7836 388 0,'0'0'296'0,"0"0"-134"16,0 0-37-16,0 0-38 15,0 0-26-15,0 0-21 16,0 0-11-16,0 85-4 15,2-63-11 1,4 2-6-16,4-5-7 0,1 0 0 16,0-3 0-16,3-5 6 15,-4 0-6 1,4-3 0-16,-3-4 0 0,2 0 0 0,-1-4 0 15,-1 0 0-15,-3 0-1 32,2 0-2-32,-6 0-4 0,0 0 5 0,-1 0 0 15,-3 0-2 16,0 0 2-31,0 0 1 0,0 0 8 0,0 0-8 0,-3 0 0 16,-7 0 0 0,-4 0-1-16,1 0 1 0,-3 0-1 15,1 8 1-15,-2-1-1 31,5 0 0-31,-5-3-6 0,2-3-36 0,-5-1-67 0,3 0-95 16,3 0-192 0</inkml:trace>
  <inkml:trace contextRef="#ctx0" brushRef="#br0" timeOffset="111919.4015">13865 7863 124 0,'0'0'247'16,"0"0"-62"-16,0 0 9 31,0 0-85-31,0 0-72 0,0 0 12 0,0 0 11 16,52-5-5-1,-36 5-6-15,1 0-7 0,-3 0-21 16,-1 0-2-16,0 0-4 31,1 0-7-31,-3 0-6 0,3 0-1 0,-3 0-1 16,-3 2-125-1,0 2-255-15</inkml:trace>
  <inkml:trace contextRef="#ctx0" brushRef="#br0" timeOffset="113089.4684">13923 8213 103 0,'0'0'347'0,"0"0"-101"0,0 0-46 15,0 0-44 1,0 0-62 0,0 0-30-16,0 0-5 0,0 0-14 0,0 3-10 31,0 0-7-31,0 7-9 0,0 4-2 15,0 6-10-15,0 5 2 16,0 6-8-16,0 6 0 0,0 3 1 16,0 2-1-16,0-2 0 31,0 0 0-31,0-4 0 0,0-6 0 0,0-4-1 15,0-8 1 17,-2-3 0-32,0-8 2 0,2-3 4 0,-2-1-1 0,0-3 3 15,0 0-9 16,-3 0-12-31,-1-4-50 0,-2-11-101 0,4 1-378 0</inkml:trace>
  <inkml:trace contextRef="#ctx0" brushRef="#br0" timeOffset="113608.4981">13788 8582 221 0,'0'0'241'0,"0"0"-41"0,0 0-54 15,0 0-55-15,0 0-40 31,0 0 2-31,0 0 5 0,4 59-19 0,5-32-10 16,1 5 1-16,0-3-14 31,1-3-4-31,1-2-6 0,-3-8-5 0,-1-2 6 16,-1-6-6-16,-2-1-1 15,-1-6 1-15,-2-1 0 16,3 0 9-16,1 0-2 0,1-6 6 31,4-10 1-31,2-5-14 0,3-3 12 0,4-2-12 16,0 1 0-1,-2 0 1-15,0 7-1 16,-4 4-1-16,-4 5-42 0,-3 0-18 31,-3 5-69-31,-2 2-89 0,-2 2-163 0</inkml:trace>
  <inkml:trace contextRef="#ctx0" brushRef="#br0" timeOffset="115061.5812">13741 8968 217 0,'0'0'277'0,"0"0"-68"16,0 0-32-16,0 0-64 16,0 0-38-16,0 0-24 15,0 0-8 1,33-53 18-16,-6 41 1 0,4 4 5 0,2 4-19 31,4 4-19-31,1 0-17 0,1 4-1 0,1 10-2 16,1 3 0-1,-3 4-1-15,-4 1-7 0,-2 1 1 16,-5-2-2-16,-4-1 1 15,-6 3 8 1,-9 0-8-16,0 2 5 0,-8-1-6 16,0 4 0-16,-2 2-13 15,-14 0-2 16,-7 0-5-31,0 0 11 0,-6-2-8 0,-3-2-8 0,-1-5-1 16,-3 2-3-16,-2-7 4 16,-2-2 24-1,0-4-1-15,-3-3 1 0,-1-6 0 0,-1-1 1 16,1 0 0 15,-3-9 0-31,3-10 1 0,2-5 6 16,3-2-6-16,6-2 6 0,6-1 5 31,10-2-11-31,5 3 7 15,7 0 0-15,5 4-7 0,0 2 0 0,0 6-1 0,23 0-41 32,-3 4-133-32,2 3-222 0</inkml:trace>
  <inkml:trace contextRef="#ctx0" brushRef="#br0" timeOffset="115504.6065">13844 9028 408 0,'0'0'225'0,"0"0"-47"15,0 0-12 1,0 0-38-16,0 0-55 0,0 0-31 15,0 0-6-15,2 18-3 32,-2 5-5-32,-2 9-18 0,-6 5-9 0,2 1 8 15,2 4-6 1,1-3-2-16,3-2 0 0,0-5-1 0,0-4 1 15,0-6 0-15,9-5-1 32,3-7 1-32,-1-5-1 0,2-5 0 0,1 0 2 15,-2 0 6 1,5-18-7-16,-5-4 0 0,5-2-1 15,-7-2-1-15,1 4-7 32,-3 0-7-32,-6 5 8 0,-2 6 5 0,0 1-7 15,-2 2-16-15,-14 2-30 31,-9 6-48-31,3 0-102 0,2 0-170 0</inkml:trace>
  <inkml:trace contextRef="#ctx0" brushRef="#br0" timeOffset="117027.6936">13919 9487 10 0,'0'0'218'0,"0"0"-46"16,0 0 2-16,0 0-37 15,0 0-33 1,0 0-33-16,0 0-19 0,0 0-14 15,0 1-2-15,0 5-7 16,0 5-10-16,0 3-9 16,-2 2-9-16,0 6 12 15,0 2-6-15,2 6 8 16,0 0-6-16,0 3 4 15,0-2 1 1,0-1 2-16,0-3-2 0,0-4-3 0,0-2-3 16,0-8-6 30,0 0-1-46,0-3 8 0,0-5-3 0,0-1-5 0,0-1 0 0,0-3 6 0,0 2-6 16,0-2 8 15,0 0-9-31,0 0-37 0,0 0-95 0,0-6-404 0</inkml:trace>
  <inkml:trace contextRef="#ctx0" brushRef="#br0" timeOffset="117767.736">13813 9733 147 0,'0'0'217'15,"0"0"-2"1,0 0-23-16,0 0-62 0,0 0-34 15,0 0-12-15,0 0-23 16,-2-2-20 0,2 2-28-16,0 6-12 0,8 10 13 15,5 6 2-15,3 3-10 31,-3 0 2-31,1 1-6 0,-1-3 4 0,-2-5-6 0,1-4 0 32,-4-4 1-32,1-2-1 0,-4-4 1 0,2-2 0 15,-3 0-1 1,-2-2 1-16,2 2-1 0,1-2 2 15,-3 0-1-15,2 0 0 16,-1 0 1-16,4 0 5 16,-3-4-6-16,5-8 1 15,-1-5-2 1,4-2 1-16,1-4 5 0,1 0-6 15,1-6-13-15,-1 3-11 32,1 1-1-32,-3 0-4 0,-1 7 3 0,-3 2-29 0,-3 4-16 46,-3 3-30-46,-2 7-48 0,0-1-129 0</inkml:trace>
  <inkml:trace contextRef="#ctx0" brushRef="#br0" timeOffset="119150.8151">13784 10154 67 0,'0'0'223'0,"0"0"-51"0,0 0 7 0,0 0-31 16,0 0-25-1,0 0-25-15,0 0-24 0,-39-55-20 16,49 38-2-16,9-1 4 31,8-2-12-31,2 0 8 0,4 0-10 0,3 2-16 16,0 2-14-1,0 3-4-15,-1 7-7 0,-4 5 0 16,1 1 0-16,-3 0-1 15,-2 20 0 1,-3 6 1-16,-2 10-1 0,-4 4 0 16,-7 5 2-16,-7 2-1 31,-4 1 7-31,0 2-2 0,-2-1-4 0,-13-5 5 0,-3-2-7 31,-2-8 0-31,-2-3-10 0,-1-6 3 16,-2-5-5-16,-1-3 5 15,-4-6-6 1,2-3-3-1,-3-5 9-15,-3-3 6 0,1 0 0 0,-3-9 0 32,3-7-6-32,2-6 7 15,2-2 0-15,6-2 0 0,6-2 1 0,8 2 0 0,4-1 1 16,5-3 9-1,0 5-2-15,0 0-9 0,0 4 1 0,0 1-1 16,5 4 0 0,2 0-65-1,3-3-115-15,2 4-151 16,-3 2-392-16</inkml:trace>
  <inkml:trace contextRef="#ctx0" brushRef="#br0" timeOffset="119723.8479">13888 10144 234 0,'0'0'267'15,"0"0"-75"-15,0 0-55 16,0 0-55-16,0 0-50 31,0 0-12-31,0 0 8 0,25 12 3 0,-5-10 7 16,2 2-9-16,2-2-10 31,-1 1-8-31,-2 1-3 0,0-3-7 0,-3 2 2 15,-5 0-2 1,-4 0 0-16,-2-2 1 0,-3-1-2 16,-4 0 1-16,0 2 0 15,0-2 12-15,0 3-4 0,0-2-2 16,0 1-6-1,0 1 0 1,-2 0-1-16,-4 4-1 0,-4 1 1 0,-1 2-6 16,-2 3 5-1,0 4 0 1,0 3 0-16,-3 3 0 0,3 0 1 0,-1 1 0 31,3-4 0-31,4-5-2 0,0-2 1 0,5-3 0 16,0-2-7-1,0-3-29-15,2-4-73 0,0-1-160 16,0 0-436-16</inkml:trace>
  <inkml:trace contextRef="#ctx0" brushRef="#br0" timeOffset="122482.0056">14269 10329 186 0,'0'0'150'15,"0"0"-17"-15,0 0 0 16,0 0-31-1,0 0-5-15,0 0-19 0,0 0-10 16,34 0-9-16,-25-3-8 16,4 2-8-16,0 1-15 15,5 0-1-15,2 0 5 31,5 0 0-31,6 0-2 0,0 0 2 0,3 0-9 0,-1 0-5 32,0 1 0-32,-4 2-2 0,-6 0-7 0,-6-1-2 15,-1 1-1-15,-7-2-4 31,-5-1-1-31,0 3 2 0,-1-3-2 0,-1 0 5 16,1 0-6 0,-1 0-48-16,0-3-140 0,-2-4-388 0</inkml:trace>
  <inkml:trace contextRef="#ctx0" brushRef="#br0" timeOffset="123036.0373">14572 10203 378 0,'0'0'248'15,"0"0"-41"1,0 0-51-1,0 0-36-15,0 0-52 0,0 0-29 0,0 0-25 16,-9-3-13 0,9 3-1-16,0 0 1 0,9 0 6 15,7 0 6-15,-1 0-3 31,5 0 0-31,1 7-4 0,-2-3-5 0,-3 2-1 16,-1-5 1 0,-3 3 0-16,-3-1 1 0,-3-2 0 15,-4 2-2-15,1-1 1 16,-3-2 0-1,0 3 5-15,0 3 6 0,-3 3-4 0,-10 3 0 16,-6 2-1 0,3 2-7-16,-7 0 1 0,3 1-1 15,3-4 5 1,3 1-5-1,1-2 0-15,6-1-1 0,0-3 0 0,3-1-12 16,-1-1-36-16,1-4-74 31,0 0-184-31,2-2-474 0</inkml:trace>
  <inkml:trace contextRef="#ctx0" brushRef="#br0" timeOffset="123982.0914">14913 10164 218 0,'0'0'274'15,"0"0"-73"1,0 0-2-16,0 0-37 0,0 0-64 16,0 0-25-1,0 0-10-15,40-70-16 0,-18 60-10 16,5 0-13-16,2 0-1 15,1 6-1-15,2 4-9 16,-1 0-5 0,1 0 0-1,1 10 0-15,-2 7 7 0,-2 0-6 0,0 3 4 16,-5 0-6-16,-1 3-6 31,-7 0 8-31,-5 2-7 0,-2 3 5 0,-7 3 0 16,-2 2 2-16,0 3-8 31,-4 2 5-31,-12-1-5 0,-4-2 2 0,-2-1-3 0,-1-2-1 15,-4-1-11 17,4-3 2-32,-6-5 9 0,2 2-5 0,-4-7-1 0,1 0-2 15,-1-4-3 1,2-4 11-1,0-6 0-15,2-2 0 0,1-2-1 0,1 0 0 32,1-16 2-32,-1-7-1 0,1-6 0 0,3-5 0 15,4-3 1-15,3-1-1 16,10 4-4-1,4 0 5-15,0 6 0 0,6 2-8 16,21-6-88-16,-4 5-130 16,-1 6-419-1</inkml:trace>
  <inkml:trace contextRef="#ctx0" brushRef="#br0" timeOffset="124525.1225">15069 10229 523 0,'0'0'176'16,"0"0"-44"-16,0 0-43 0,0 0-42 31,0 0 0-31,0 0-32 0,0 0-9 15,-118 59-6-15,109-30 0 32,2-1 0-32,5 2-1 0,2-2 1 0,0-2-1 0,7-4 0 31,11-2 1-31,1 0 0 0,6-2 7 0,0 1 2 15,1-4 17 1,-1 1 7-16,-3-4-9 0,-2-1-6 16,-2-1-7-16,-5-5-3 15,-2 1 0 1,-4 0-8-16,-4-2 2 0,-3 1 5 15,0-1 5-15,0 2-1 32,-10-2 5-32,-5 0-13 0,-8 0 4 0,-3-4-7 0,0 0 0 15,-6 0-14 16,0-3-18-31,1-10-14 0,5-2-5 0,3-1 23 0,8 2 17 16,8 0 9 15,5 0 2-31,2-2 0 0,0 0 5 0,18-4-3 0,4 2-1 16,5-1 13 15,2-2-7-31,0 5-7 0,16-4-7 0,-10 6-103 0,-3 4-222 0</inkml:trace>
  <inkml:trace contextRef="#ctx0" brushRef="#br0" timeOffset="125099.1553">15274 10432 387 0,'0'0'194'15,"0"0"37"1,0 0-45-16,0 0-53 0,0 0-72 0,0 0-31 16,0 0 45-1,58-25 4-15,-18 13-15 0,7-7-8 16,7 2-8-1,-2-4-1 1,2 2-12-16,-2 3-22 0,-8 4-12 0,-6 2 1 16,-7 4 3-16,-9 2-5 31,-1 2-52-16,-6 0-95-15,-3-3-160 0,-8 4-326 0</inkml:trace>
  <inkml:trace contextRef="#ctx0" brushRef="#br0" timeOffset="125511.1789">15726 10154 552 0,'0'0'186'0,"0"0"-95"15,0 0-15 1,0 0 13-16,0 0 9 0,0 0-10 16,0 0-17-16,96 27-23 15,-69-21-3-15,-2 0-16 0,-6 4-15 16,-3 2-2-16,-3 2 0 31,-9 1 5-31,-4 3 5 0,0 4 4 0,0 1-10 16,-17 2-7-1,-7 2-8-15,-5 1-1 0,-5-2-7 16,1-2-95-16,-2-6-122 15,12-8-154 1,7-10-310-16</inkml:trace>
  <inkml:trace contextRef="#ctx0" brushRef="#br0" timeOffset="126502.2356">16219 10128 162 0,'0'0'193'0,"0"0"8"16,0 0-30-16,0 0-15 16,0 0-24-1,42-114-5-15,-22 100-37 0,3 2-11 0,1 2-15 16,5 6-19-1,0 4-17 1,4 0-11-16,6 2-4 0,-2 16-1 0,1 2-6 16,-1 4 7-1,-1 0-2-15,-3 4 3 0,-4-1-6 16,-4 2 8-16,-7 1 0 15,-5 5 0 1,-6 1-8-16,-7 1 0 0,0 4 0 16,-2-1-7-1,-16 0 6 1,-4-4-6-16,-3-1 1 0,-2-4-1 0,0-1 0 15,-1-4 8 1,-5-3-8-16,4-6-2 0,0-5 1 0,0-3-9 16,0-5 8-16,0-4-1 31,2 0 1-31,-2-13 0 15,0-10 0-15,0-7-12 0,0-8-13 0,-1-7 11 32,8-5-11-32,3-4-41 0,5 3-57 0,10-8-88 15,4 15 7-15,0 10-181 31</inkml:trace>
  <inkml:trace contextRef="#ctx0" brushRef="#br0" timeOffset="127194.2751">16416 10309 38 0,'0'0'148'0,"0"0"-27"15,0 0 24 1,0 0 8 0,0 0-6-16,0 0-32 0,0 0-6 0,42-110-1 15,-21 95-27-15,2 2 2 31,1 0-17-31,-1 4-18 0,1-2-14 0,-4 5-16 16,-3 5-12-16,-3 1-5 31,-5 0 0-31,-3 0 1 0,-6 13 8 0,0 7-3 16,0 4 3-16,-10 0-10 31,-9 1 0-31,0-5 0 0,-2-2-7 0,4-2 6 0,1-6-13 16,1-4-6 15,1-4 1-31,6-2 13 0,-1 0-6 0,4 0 4 0,0 0-7 15,5 0 1 1,0-4-2-16,0 2 10 0,0 2 4 16,0 0-11-16,0 0 3 15,2 0-1 1,6 6 11-16,-2 6 9 0,-1 4 5 15,-1 0-5 1,-2 0 14-16,0 4-2 0,-2-2 3 16,2 0-15-16,-2 0-8 0,0-2-1 31,0 0-8-31,0 2-143 0,0-4-188 15,0-3-354-15</inkml:trace>
  <inkml:trace contextRef="#ctx0" brushRef="#br0" timeOffset="128617.3565">13957 10626 120 0,'0'0'232'16,"0"0"-40"-1,0 0-3-15,0 0-40 0,0 0-44 16,0 0-27-16,0 0-31 31,0 3-26-31,0 4-20 0,0 3 5 0,0 1-4 16,0 6 5-16,0 5-1 31,0 6-6-31,0 4 0 0,0 8 10 0,0 3-8 16,0 0-1-16,0 3 6 15,0-3-6-15,0-2 0 16,0-5 0-1,0-3 0-15,0-5 0 0,0-9-1 16,0-2 1-16,-2-5 0 31,0-5-1-31,2-3 9 0,-3-3-9 0,0 1-28 0,-2-2-92 47,0 0-163-47,-2 0-350 0</inkml:trace>
  <inkml:trace contextRef="#ctx0" brushRef="#br0" timeOffset="130751.4786">13770 11082 447 0,'0'0'172'16,"0"0"-82"-1,0 0-38-15,0 0 33 0,0 0-29 16,0 0-24-1,0 0 18-15,95 105-16 0,-76-89-7 16,-6-4 12-16,-4-5-4 16,0-3-2-16,-5-1 6 15,3-3 3-15,-3 0 23 16,1-7 2-1,2-8-29-15,1-5-22 0,1-3-10 16,1-2-6 0,-2 1-5-16,3-2-112 0,0 6-119 15,-2 4-144-15</inkml:trace>
  <inkml:trace contextRef="#ctx0" brushRef="#br0" timeOffset="131474.52">13721 11480 365 0,'0'0'189'15,"0"0"2"-15,0 0-31 16,0 0-21-16,0 0-44 15,22-108-2-15,7 83-12 16,6 3-17-16,4 3-28 31,3 5-11-31,0 7-12 0,1 5-13 0,1 2 7 0,3 0-7 16,0 17 0 15,0 2 8-31,-1 4-2 0,-5 0 2 0,-6 4-6 0,-8-1 8 16,-9 2-10 15,-9 0 11-31,-7 1-3 0,-2 2 4 0,0 1-6 0,-19-1-6 15,0 3 0 1,-7-3 0-16,-3 1-11 16,-2-4-6-16,-6 1-1 0,2-5-1 15,-1-2-8 1,-2-3-11-1,1-2 2-15,-2-3 10 0,4-6-3 0,-1-4-2 16,3-4-1 0,2 0-4-1,-1 0 16-15,6-16 8 0,1-6 11 0,8-5 0 0,3-2 1 31,7-8 1-15,5-1 12-16,2-2-11 0,0 6-2 0,21-8-31 0,-2 12-140 31,1 6-175-31</inkml:trace>
  <inkml:trace contextRef="#ctx0" brushRef="#br0" timeOffset="131745.5355">13897 11428 159 0,'0'0'234'0,"0"0"-99"0,0 0 40 15,0 0-51 1,0 0-43-16,0 0-32 0,0 0-14 16,7 116-1-16,-7-90-12 31,0 1-5-31,0 2-8 0,0-1-6 0,-2-1-3 0,-1-5-13 31,3-4-124-31,0-11-195 0</inkml:trace>
  <inkml:trace contextRef="#ctx0" brushRef="#br0" timeOffset="132172.5599">14033 11437 322 0,'0'0'260'15,"0"0"-151"1,0 0-12-16,0 0-19 0,0 0-33 16,0 0-19-16,0 0 1 15,17 117-4 1,-7-99 2-16,-1 0-8 0,-1-4-5 15,4-2-5-15,-3-4-5 32,-1-1-1-32,1-5 0 0,3-2 5 0,-2 0 5 0,4-5-11 15,-1-7-11 16,-2-3-8-31,3 3-10 0,-5-1-6 0,-3-1 8 0,-4 3 11 16,-2 3 4 0,0-2 12-16,0 1 0 0,0 1 13 15,-13 0 0-15,0 3 9 31,-5 3-4-31,0 2-12 0,1 0-6 16,-2 0-14-16,2 2-43 0,-3 13-71 31,2-3-131-31,7-5-134 0</inkml:trace>
  <inkml:trace contextRef="#ctx0" brushRef="#br0" timeOffset="134399.6873">16524 10626 149 0,'0'0'210'0,"0"0"4"31,0 0 4-31,0 0-26 0,0 0-21 0,0 0-28 15,0 0-53 1,0-7-31-16,0 12-15 0,0 8-21 16,0 6-8-16,0 3-4 15,0 3 2 1,0 6-7-16,0-1 0 0,0 2-5 0,0 2-1 15,0 0 10 1,-4 1-9 0,-1 0-1-16,0 2 2 0,-1-1-1 0,2 1 0 15,-3 1 0 1,0-1 0-16,2-1 2 0,-1-4-3 15,1 0 1-15,3-4-1 47,0-2 0-47,2-2 0 0,0-2 0 0,0-2-1 0,0 0 1 0,0-1 0 16,2-1 0 15,3-2 0-31,-5 0 0 0,2 0 0 0,-2-4 0 0,0-2 0 16,0-4-3-1,0 0-3-15,0-2 0 0,0 0 5 16,0-1-5-16,0 1 6 0,0-3 0 31,0-1 0-31,-5 2 7 0,-1-2-7 0,-4 0 0 16,-3 0-1 15,1 0 1-31,-5 0 0 0,2 1 0 0,-5 3 0 0,-3 1-1 15,1-1 0 1,-4 2-1-16,-3 0-9 0,-2 0 11 16,-6 0 0-16,-3-1-1 15,-1-1 1 1,-2-1-1-16,1 1 1 0,4 0 0 0,5 0 1 15,0 2 0 1,5 2 0 0,2 0 0-16,-2 1-1 0,4-2 1 0,-1-3 0 15,4 0-1 16,-2-2 1-31,-2-2 0 0,3 0-1 0,-2 0 1 0,2 0 0 16,-3 0-1 0,-1 0 1-1,3 0-1-15,-1 0 1 0,-1 0-1 0,0 0 1 16,1 0-1-1,2 0 0-15,-3 0 2 0,3 0-2 16,-1 0 0-16,2 0 1 31,-2 0-1-31,3 0 1 0,-2 0-1 0,0 0 0 16,-3 0 0-16,0 0 0 31,-2 0 1-31,-2 4-1 0,3-2 1 0,2 2-1 0,-1-2 0 16,0 0 1 15,4 0 4-31,-4-2-4 0,2 0-1 0,-1 0 0 0,-3 0 0 15,0 0 0 1,-1 0 2-16,-1 0-2 0,2 0 1 16,2 0-1-16,7 4-5 31,1 3 5-31,3-1 0 0,3 1-4 0,0-3 3 15,4 2 1-15,0-2 0 16,1-2 1 0,2 0 4-16,-6 1-5 0,4-2-1 0,-3 2 0 15,0-2 1 16,2 1-1-31,-3 0 1 0,5 0 0 0,-2 1 0 0,1-1 0 16,-4-2 0 15,2 1 0-31,-1 2 0 0,-3-3 5 0,1 2-5 0,-2-1-2 16,2 3 2-1,-2 0 1-15,1 1-1 16,3-4-1-16,2 3 0 0,1-1 0 0,1-2 0 31,3-1 1-31,2 2 0 0,0-2 0 0,0 0-1 16,0 0-89-16,10-11-74 15,-2-3-179 1</inkml:trace>
  <inkml:trace contextRef="#ctx0" brushRef="#br0" timeOffset="135040.7239">14697 11482 28 0,'0'0'314'0,"0"0"-86"16,0 0-20-16,0 0-58 15,0 0-34 1,0 0-40-16,0 0-34 0,-36 18-4 15,13 0-13 1,0 3 2-16,-4 2 5 0,-4 2-13 0,2-4-3 16,0 2 0-16,0-4-8 31,4-2-2-31,0-6-5 0,8 0 1 0,1-4 5 15,3-3-6 1,6 0 0-16,0-1 1 0,3-2-1 16,-1-1 1-16,3 3-1 31,2-3-1-31,0 0 2 0,0 0-2 0,0 1 0 15,0 1-2-15,0 2-10 16,7 3 9-16,9 5 3 0,3 2-1 16,6 2 1-1,0 0 0 1,1 2 1-16,4-3 0 0,-1 0 1 15,2-3-2-15,6-2-67 16,-3-4-190 0,-7-4-522-16</inkml:trace>
  <inkml:trace contextRef="#ctx0" brushRef="#br0" timeOffset="142151.1306">14029 11922 5 0,'0'0'124'0,"0"0"-54"0,0 0 5 15,0 0 9 1,0 0 14-16,0 0 7 0,-2 0 8 15,2 0-8-15,0 0-17 32,0 0-15-32,0 0-5 0,-4 0 2 0,4 0-10 15,0 0-15 1,0 0-25-16,0 0-19 0,0 9 0 0,0 1-1 15,0 2 1-15,0 1-1 32,0 4 1-32,0 3 0 0,0 5 11 0,0 3 11 15,0-1-1-15,0 2-6 31,0-1-14-31,0-4 5 0,0-2 0 0,0-5-7 16,0-4 6 15,0-5-5-31,0-2 0 0,0-4 0 0,0-2 0 0,0 0-1 16,0 0-22-16,0 0-110 15,0 0-216-15</inkml:trace>
  <inkml:trace contextRef="#ctx0" brushRef="#br0" timeOffset="142774.1663">13899 12184 214 0,'0'0'259'0,"0"0"-15"16,0 0-49-16,0 0-39 16,0 0-52-16,0 0-27 15,0 0-12-15,-5-4-20 16,5 4-29-1,0 10-14-15,8 9 14 0,5 8-6 16,5 5 3-16,2 0-4 16,0 1 4-16,-5-4-12 15,1-2 12-15,-3-8-6 31,-3-5-6-31,-4-3 0 0,-2-8 7 0,-1 0-8 16,-1-3 11 0,0 0 5-16,0 0 6 0,0-12 9 0,3-7-18 15,4-2-6 1,0-4-7-16,4 2 2 0,1-2-2 15,-1 5 0-15,1 4 0 16,-4 4-12 0,-1 4-46-16,-2 3-23 0,0 2-37 15,-5 3-84-15,-2 0-285 31</inkml:trace>
  <inkml:trace contextRef="#ctx0" brushRef="#br0" timeOffset="143548.2105">13745 12693 225 0,'0'0'159'16,"0"0"14"-16,0 0-3 16,0 0-14-16,39-116-14 15,-12 90-31-15,1 2-24 16,6 5-23-1,1 5-25-15,1 6-22 0,2 6-11 16,-1 2 1-16,2 0-5 16,-2 6-2-16,-1 7 6 15,-5-1-6-15,-2 1 1 16,-2 2 0-16,-6 1 9 15,0 2-9-15,-5 0 0 0,-5 3 0 16,-3 2 0-16,0 3 6 31,-8 0-6-31,0 2-1 0,0 0 0 0,0 0 0 16,-10 0 0-1,-5 1-7-15,-3-5 0 0,-5-1 5 16,0 0 1-16,-8-3 1 16,-3 2-1-1,-4-4 0-15,-2 0-1 0,2-2 1 16,-3-4 0-16,6-2-5 31,-3-4 6-31,3-4 1 16,-1-2-1-16,1 0 1 0,-2-4-1 0,6-12 0 0,3-1 0 31,5-6 0-31,5-2 0 0,7 0-1 0,7-1 1 15,2-3 0 1,2 4 0-16,0 0 0 16,0 3-1-16,0 4 1 0,0 3-2 15,4 0-54 16,9 1-59-31,-1 2-58 0,-1 2-234 0</inkml:trace>
  <inkml:trace contextRef="#ctx0" brushRef="#br0" timeOffset="143991.2359">13894 12675 348 0,'0'0'198'0,"0"0"-9"16,0 0-16-16,0 0-41 15,0 0-32 1,0 0-19 0,0 0-35-16,0 0 0 0,0 16-6 0,0 8-11 15,0 2-15-15,0 6-7 31,0 1-5-31,0-3-1 0,0-2 6 16,0-6-6-16,0-5 0 0,0-6-1 16,0-3 1-1,0-7 0-15,0 2-1 0,0-3-12 16,3 0-66-1,6 0-142-15,0 0-26 0,-1-8-138 0</inkml:trace>
  <inkml:trace contextRef="#ctx0" brushRef="#br0" timeOffset="144329.2552">14131 12649 225 0,'0'0'211'16,"0"0"-52"-16,0 0-9 15,0 0-29-15,0 0-26 0,0 0-27 16,0 0-7 0,0 32-18-1,0-12-11-15,0 1-1 0,0 4-11 0,0-1-4 16,0 1-6-16,-2-2-10 31,-2-1 0-31,1-4 6 16,1-1-5-16,2-6 0 0,-2-4 6 0,-1-1-6 31,3-3-1-31,0 2-35 0,0-4-135 0,0 4-339 0</inkml:trace>
  <inkml:trace contextRef="#ctx0" brushRef="#br0" timeOffset="158089.0422">13714 12779 80 0,'0'0'366'0,"0"0"-194"16,0 0-29-16,0 0-29 16,0 0-28-16,0 0-12 0,0 0-3 15,0 0-9-15,-4 0 3 16,-5 0-1-16,0 0-13 15,-5 0-21-15,4 0-1 16,-7 0-4-16,5 0 1 16,-7 2-4-1,-2-2 1-15,-5 0 3 0,-2 0-4 16,-5 0 1-16,-1-6-4 15,-1-4 2-15,-2 1-1 16,2-4 2-16,-1 3-6 31,1-1-2-31,-1 4-2 0,1 1-10 0,-4 0 5 16,4-2-6-16,-3 2 1 31,0 0 5-31,1 0-7 0,0-2 0 0,2 3 0 0,4-1 0 16,2 1 0-1,2 3-1-15,3 2 1 16,-1 0 0-16,1 0 0 0,1 0 0 31,-1-2 0-31,4 2 1 0,0-4 1 16,4 2 3-16,0-2-5 0,8 2 0 31,1 0 0-31,3 2 0 0,4-2 0 0,-2 2 0 15,2-2 0-15,0 2 0 32,-3 0 1-32,3-3-1 0,0 3 0 0,0-1 0 0,0-1 0 46,0 2 0-46,0-3 0 0,0 2 0 0,0-1 0 0,0-1 0 0,0 1-1 16,0-3 1 15,0 1-1-31,0-4 1 0,-2 0 0 0,2-4 0 0,0-3-1 16,0-3 1 15,0-1 1-31,0-9-1 0,0-3-1 0,0-4 1 0,0-6-1 16,0-3 1 15,0-5 0-31,0 4-1 0,0-4 1 0,0 4 0 0,-3-1 1 15,3 2 0 1,0-1 0-16,0 1-1 0,0 0 0 0,0-2 1 16,0 0-1 15,0-4 0-31,0-3 1 0,0 2-1 0,-2 1 0 0,-4 0 0 15,1 1 0 17,0 5 0-32,2 4 0 0,1 2 0 0,-4 2 0 0,4 1 0 15,0 2 0-15,-2-2 0 31,-1-1 0-31,1-2 0 0,-2-3 1 0,-4-2-1 16,1-3 0 15,-1-1 0-31,0 6 0 0,1 0-1 0,3 5 0 0,4 7 1 0,-3 2 0 16,3 5 0-1,2 0-1-15,-3 1 2 16,3 0-1-16,0-1 0 16,0 0 1-1,0-1-1-15,0 0 0 16,0 1 0-16,0-2 1 0,0 1 0 0,0 1 0 31,0 3 0-31,5-2-1 0,0-1 0 0,-1 3-1 16,0-4 1-16,3-1 0 31,-3 0 1-31,-2-2-1 0,-2-1 0 15,0 0 1-15,0 1 0 0,0 0 0 32,0 4-1-32,0-1 0 0,0 5 0 0,0-1 1 0,0-2-1 15,0 2 1 16,0-2-1-31,0-1-1 0,0 1 1 0,0-3 0 0,0-1 1 16,0 1-1 0,0-2 0-1,0 2 0-15,0-2 0 0,0 0 0 0,0-3 0 16,0 2 0-1,0-2 0-15,0 1 0 0,0 0 0 16,0 2 0-16,0 0 0 16,0 2 0-1,0 2 0-15,3-2 0 0,2 0-1 0,-1 0 1 16,0 0 0-1,3-4 1 1,-1 0-2-16,0 1 0 0,0-7 0 0,1 2 1 31,-3-1 0-31,0-2 0 0,-2-1 0 0,0 0 0 16,2 0 0-16,-4-2-1 15,0 1 1 17,0-1-1-32,0 1 1 0,0-2 0 0,2 3 0 0,0 3 2 15,-1 2-1 1,4 1-1-16,-2 4-1 0,-1 1 1 15,0-2 0-15,2 3 0 0,-2-5 1 47,3 0 0-47,-2 0-1 0,-1-4 0 0,-2 0 0 0,0 1 1 0,2 2-1 16,-2 1 1 15,0 0 1-31,2 1-2 0,-2 0-2 0,2 2 2 0,1-2 2 16,-3 0-2-1,2 0 1 1,-2 0-1-16,2 0 0 0,-2 0 0 0,2 0 0 15,0 1 0 1,-2 4 0-16,2-2-1 16,-2 3 1-16,0 2 0 0,0-1 0 15,0-2 0 1,0 0 0-16,0 2-2 0,0-2 1 15,0 2 1-15,0 3 0 0,0 0-1 32,0 6 1-32,0 2 0 0,0 4-1 15,0 2 1-15,0 4 0 0,0 0-1 16,0 0 0-16,0 0-7 15,-2 0 0-15,2 0 2 16,0 0 5-16,-2 0 0 16,2 0 1-1,0 0 0-15,0 0 0 0,0 0-1 16,0 0 1-16,0 0 0 15,0 0 0 17,0 0 0-32,0 0 1 0,0 0-1 0,0 0 0 0,0 0 0 0,0 0 0 15,0 0 0 1,0 0 0-16,0 0 0 0,0 0-1 15,0 0 0 1,0 0-6 0,0 0 5-16,0 0-4 0,0 0 5 15,0 0-12-15,0 0 12 0,0 0 1 16,4 0 0-1,3 0 0-15,-2 0-1 0,2 0 1 16,1 0 0 15,-1 0 0-31,2 0 0 0,-2 0-1 0,1 0 1 0,1 0 0 16,1 0 0-16,-2 0 0 31,3 0 0-31,3 0 1 0,1 0-2 0,1 0 1 16,1 0 0-1,0 0 0 1,0 0 0-16,3 0 0 0,1 0 0 0,-2 0 2 0,0 0-2 15,5 0-1 1,-3 0 1-16,4-2 0 0,4-3 0 16,0 0 0-16,0-4 1 31,0 2-1-31,-2-1 1 0,-2 1-1 0,-8 4 0 15,1-1 0 1,-5-1 0-16,-1 2 0 0,-3 0 0 16,-3-1 5-16,-2 3-5 15,1-1 0 1,0 2 0-16,-3-3 0 0,0 3 1 0,-2 0-1 15,0 0 7-15,3 0-7 16,-3 0 0 0,0 0 0-16,0 0 1 0,0 0-1 15,0 0 0-15,0 0-1 16,2 0 0-1,2 0-6-15,3-1 5 0,-1 1 1 16,-1 0 1-16,0 0 1 31,-3 0 6-31,-2 0-5 0,0 0 4 0,0 0-5 16,0 0-1-16,0 0-1 15,0 0-91-15,0 0-85 0,2 0-96 16,4 0-88-16,5 1 139 47,5 8 99-47,-1 1 48 0,1-1 46 0,-5-1 29 0,-3-1 0 0,-6-5 38 15,-2-1 31 17,0 2 13-32,0-3-43 0,0 0-39 0,0 0-211 0</inkml:trace>
  <inkml:trace contextRef="#ctx0" brushRef="#br0" timeOffset="159720.1355">13215 7720 93 0,'0'0'102'0,"0"0"8"0,0 0-4 16,0 0 1-16,0 0 6 15,0 0-9-15,0 0-12 0,-4-4-14 16,4 4-16-16,0 0-19 31,-2 0-15-31,2 0-14 0,0 0-5 0,0 0-9 16,0 0 0-1,0 0-1-15,0 0 0 0,0 0 1 16,2 4 0-16,6 4 10 31,4 0 1-31,1 0 1 0,-2-2-11 0,3 1 12 16,-4 0-7-16,2-3-5 31,-1 2 0-31,2 0 6 0,1 0-5 0,1 2-1 0,3 2 0 31,-3-3 8-31,1 2-8 0,-5-1 0 16,1-2 0-16,-3 1 0 31,-3-4 1-31,-2 0-1 0,-1-1 0 0,-3-1 2 0,3 2-2 15,-3-3 0-15,2 1 0 16,0 1-1 0,0 2 0-16,0 0 0 0,3 0 1 15,-3-2 0-15,0 2-1 31,0-1 0-31,-2-3 1 0,2 0 6 0,-2 1 2 16,0-1 13-16,0 0 27 16,0 0-4-16,0 0-19 0,0 0-14 15,0 0-12 1,0 0-6-16,0 0 4 15,0 0-9-15,0 0 9 16,0 0 1-16,0 3 1 16,0-3 0-16,0 0 5 0,0 0 4 15,0 0-8 1,0 1-1-16,0 2-1 0,0 0-10 15,5 2 10-15,0-1 0 32,-1-1 1-32,1 1-1 0,-1 0 1 0,-2-2-1 15,-2-2 1 16,0 0 1-31,0 3 5 0,0-3 1 0,0 0 1 0,0 0 0 0,0 0 1 16,0 0-6-16,0 0-3 16,0 0 1-16,0 0-1 15,0 0 1 1,0 0-1-16,0 0-1 0,-2 0 1 15,0 0 0 1,2 0 0-16,-2 0-3 0,2 0 2 16,-3 0 0-16,3 0 1 31,-4 0 0-31,-1 0 0 0,0 0-1 0,-1 0 1 15,-1 0-1-15,1 0 1 32,-1 0 1-32,0 0-1 0,1 1 0 0,-1 3 0 15,-1 0-1-15,-2 1 1 0,-2 0 0 31,-1 1 0-31,0 3 1 0,-3-2 6 0,-1 2 0 16,1-1 6-16,-4 3 2 31,2 1-7-31,-4 5-7 0,-20 15-1 16,6-4-100-16,-1-2-305 31</inkml:trace>
  <inkml:trace contextRef="#ctx0" brushRef="#br0" timeOffset="173577.9281">14198 7899 90 0,'0'0'109'0,"0"0"-42"15,0 0-17-15,0 0-2 31,0 0-14-31,0 0-9 0,-7 0-8 0,7 0-2 16,0 0-2 0,0 0-3-16,0 0-2 0,0 0-2 15,0 0 1-15,0 0 11 31,0 0 5-31,0 0 3 0,0 0-2 0,0 0 4 0,0 0-5 16,0 0-7 0,0 0 1-16,0 0 5 0,0 0 11 15,0 0-7-15,0 0-3 31,0 0 7-31,0 0-4 0,0 0-6 0,0 0-7 16,0 0 2 0,0 0-1-16,0 0 1 0,0 0 12 15,2 0 6-15,5 0-4 31,1 0 19-31,2 0-6 0,-1-2-7 0,1-1-11 16,2 2-1 0,-1-4 2-16,3 3 3 0,-1 1-7 0,0-2-2 15,1 2-7 1,-3-2-4-16,2 3 0 0,-2 0-7 15,-2 0 8-15,0 0-8 32,0 0 6-32,-2 0-7 0,1 0 8 0,0 0-7 15,-2 0 0 1,3 0 0-1,-3 0 1-15,4 0 0 0,-2 0-1 0,3 0-1 32,-1 0 1-32,1 0 0 0,-3 0-1 0,4 0 0 15,-5 0 1-15,1 0-1 16,1 0 1-16,-2 0 0 0,0 0-1 15,1 0 0 1,1 0-1 0,1 0 1-16,-2 0 0 0,1 0 0 0,-3 0 4 15,2 4-4-15,-4-1 0 31,0-2 0-31,1 1 0 0,-3-2 0 0,2 0 0 16,-2 3 0-16,4-3 5 31,-2 0-5-31,0 2-2 0,1-2 2 0,-1 0-1 16,1 0 1-16,6 0 1 31,-5 0 1-31,1 0-1 0,2 1-1 16,-2-1 0-16,-1 0 1 0,1 0 0 31,-4 0-1-31,5 0 1 0,-1 0-1 0,0 0 1 0,1 0 0 31,1 0 0-31,0 0-1 0,2 0 0 0,0 0 1 16,3-1-2-16,-1-1 2 31,-1-1-1-31,1 1 0 0,-5 2 0 0,2-1 1 15,-4 1 0-15,-1 0 0 32,1 0-1-32,-2 0-1 0,2 0 1 0,0 0 1 0,1 0-1 15,-2 0 0 16,3-3 0-31,1 2 1 0,-2-2 5 0,-1 2-5 0,1-4-1 16,0 3 1 0,-3 0-1-16,0 2 0 0,1 0 0 15,-3 0 0-15,0 0-1 31,1 0 0-31,1 0-8 0,-2 0 8 0,3 0-12 16,0 0 12-16,1 0 0 31,1 0 0-31,1 0 0 0,-1 0 1 0,2-1-1 16,-2 1 1 15,-1-3 1-31,2 2-1 0,-2-2 0 0,-2 1 0 0,3 0 0 16,-3 2 0-1,1-2 0-15,2 2 0 0,-3-1 0 0,3 1 0 16,-4-3-1-1,2 3 1 1,1 0 0-16,-4 0 1 0,0-1-1 0,0 1 0 16,0 0 0 15,0-2 0-31,1-1 1 0,-3 3 0 0,0 0-1 0,0 0-61 15,0 0-69-15,0-1-220 0</inkml:trace>
  <inkml:trace contextRef="#ctx0" brushRef="#br0" timeOffset="175064.0131">14913 7696 88 0,'0'0'205'15,"0"0"-19"1,0 0 10-16,0 0-17 0,0 0-41 16,0 0-33-1,0 0-32-15,-7 0-37 0,7 0-19 16,0 0-15-16,0 0-2 15,0 0-1-15,0 7 1 0,7 0 7 16,2 1 3-16,4 4 4 16,1 1 2-16,1-2-10 15,1 1 6-15,-1 0 5 31,-1-2-5-31,1 2-2 0,1-2-9 0,-3-2 5 16,0 1-6 0,1-2 1-16,-5 0 1 0,0-4 0 15,-2 2-1-15,-3-1 1 31,3-3-2-31,-3 3 1 0,0-2 0 0,-1 2 0 16,1 0-1 0,-1 0 1-16,-1-2-1 0,0 2 1 0,1-1-1 15,-3-2 0 1,0 2 0-1,0-3 1-15,0 1 11 0,0-1-6 0,0 2 2 16,0 1-7-16,-5 0 0 31,-2 2 0-31,0-1 0 0,1-3 0 0,1 3-1 16,1 1 0-16,0-4 0 31,1 2 0-31,1-3 0 16,2 0 0-16,-3 0 2 0,-1 0 0 0,2 0 0 31,-5 0-1-31,1 1 1 0,-6 6-2 0,-5 3-39 15,-21 13-64-15,6-2-150 32,-1 1-558-32</inkml:trace>
  <inkml:trace contextRef="#ctx0" brushRef="#br0" timeOffset="178714.2219">15383 7856 267 0,'0'0'219'16,"0"0"-1"0,0 0-46-16,0 0-38 0,0 0-35 15,0 0-27-15,20-107-7 16,0 88-18-1,5 5-4-15,2 1-12 0,4 2-18 16,0 5 0-16,3 6-12 16,-1 0 1-16,0 0-1 0,1 10 1 15,-5 10 6 1,-3 2-7-16,-1 4 0 0,-5 3 0 15,-6-2-1-15,-4 2 7 32,-5 0-6-32,-5 3 9 0,0 2-2 0,-7 3-1 15,-13-1-6-15,-2-2-1 31,-3-3 0-31,-1-2-11 0,-2-4 9 0,0-4 1 16,-1-3-8-16,-2-4 9 31,-3-6 0-31,-1-2 0 0,-3-6 0 0,-1 0 1 16,2 0 1-16,1-10-2 31,3-8 1-31,3-6 0 0,8-3 1 0,7-2-2 0,9 3 0 16,6 0-13 15,0 4-23-31,33-5-77 0,-4 5-125 0,-3 7-326 0</inkml:trace>
  <inkml:trace contextRef="#ctx0" brushRef="#br0" timeOffset="178927.2341">15479 7903 534 0,'0'4'188'15,"0"2"-35"1,0 8 6-16,0 3-30 15,-6 6-51-15,-2 3-26 32,2 0-7-32,-1 0-23 0,3-2-12 0,2-7-9 0,0 0-1 15,2-7-19 1,0-4-99-16,0-3-139 0,0-3-243 0</inkml:trace>
  <inkml:trace contextRef="#ctx0" brushRef="#br0" timeOffset="179360.2589">15537 7908 435 0,'0'0'140'0,"0"0"3"0,0 0-17 0,0 0 1 16,0 0-14-16,0 0-22 16,0 0-22-16,92 13-19 15,-84-3-17-15,-1 3 0 16,-7 1-4-16,0 4-7 31,0 0-9-31,-5 1 0 0,-9-3-6 0,-3 0-6 16,-3-2 0-16,3-2-1 31,-2-4-10-31,6-2 4 0,4-3 4 0,4 0 0 15,3-3 1-15,2 0 0 32,0 0-12-32,5 0 6 0,13 0 7 0,4-6 1 0,4-3 10 46,3 2-9-46,2-5 4 0,1 2-6 0,8-8-33 0,-6 4-222 0,-9 2-413 16</inkml:trace>
  <inkml:trace contextRef="#ctx0" brushRef="#br0" timeOffset="180001.2955">15822 7927 46 0,'0'0'166'0,"0"0"-11"0,0 0 8 16,0 0-23-16,0 0-29 31,0 0-33-31,0 0-29 0,-2-6-22 0,2 6-11 16,11 0 59-1,9 0 9-15,3 0-24 0,3 0 3 16,5 0-21-16,2-3-16 31,4 3-5-31,-2-4 0 0,1 0-5 0,-1-2-10 16,-2 1-4-1,-1-1 6-15,-3 1-7 0,-2 2 0 0,-7 0 1 16,-1 2-1-16,-5 1 0 31,-3 0 0-31,-2 0-1 16,-2 0 0-16,-3 0-7 0,-1 0-68 0,-3 0-122 31,0 0-171-31</inkml:trace>
  <inkml:trace contextRef="#ctx0" brushRef="#br0" timeOffset="182121.4168">16254 7670 98 0,'0'0'241'16,"0"0"-20"-16,0 0-3 15,0 0-33 1,0 0-29-16,0 0-50 0,0 0-30 15,-2-4-34-15,2 4-21 16,2 6 11-16,9 4-3 0,5 2 1 16,1-2-1-1,4 2-16 1,1-2-1-16,-2-2-11 0,-2 1-1 0,0 1 6 15,0-6-5 1,-4 5 0-16,-2-3-1 0,-3 0 2 16,1-2-1-16,-6 0-1 15,0-2 0 1,-4 0 1-16,2-2 0 0,-2 3-1 15,0-2 11-15,0 2-1 16,0 4 3-16,-16 3-8 16,-5 6-4-16,-6 4-1 15,-2 2 2 1,-2 0-2-16,4-2 0 0,2-2 0 0,8-3 0 15,3-4-6 17,8-4-13-32,1-4-7 0,3-3-6 0,2 0-3 0,0 0-32 15,0-1-82-15,4-12-207 31</inkml:trace>
  <inkml:trace contextRef="#ctx0" brushRef="#br0" timeOffset="183549.4984">17017 7784 46 0,'0'0'179'0,"0"0"-7"16,0 0 7-16,0 0-23 16,0 0-26-16,0 0-12 15,0 0-7 1,46-104-9-16,-24 78-36 0,2 2-11 0,6 0-13 15,-1 4-8 17,0 3-10-32,-1 8-6 0,1 6-7 0,-2 3-2 15,-4 0-7-15,-3 21 5 16,-3 5-6-16,-1 6 5 0,-7 4 1 15,-5 2-6-15,-4 2 0 32,0 0 5-32,-2-2-5 0,-11 2 1 0,-7-4-1 15,0-2-1-15,-2-1 0 31,-1-5-9-31,-3-2-3 0,-1-6 5 0,-5-4 6 16,-1-2-1-16,-2-4 1 16,-5-2-1-16,-3-4-4 15,1-4 5-15,-1 0-10 31,1 0 5-31,2-12-3 0,5-10 8 0,4-5-10 16,4-2 10-16,4-6 0 31,10-1 1-31,4-1 0 0,6-2-1 0,3 3 2 0,0 5-2 16,0-1 1 15,12 5-68-31,5 4-174 0,0 11-287 0</inkml:trace>
  <inkml:trace contextRef="#ctx0" brushRef="#br0" timeOffset="184074.5284">16838 7728 192 0,'0'0'237'0,"0"0"-28"0,0 0-30 0,0 0-22 16,0 0 10-1,0 0-41-15,0 0-35 0,-14 92-32 16,12-63-27-16,2-4-11 31,0-2-8-31,0-6-12 0,0-3 1 0,0-6-1 16,0-1 6-16,2-6-7 0,4-1-72 31,4 0-94-31,-1-6-82 0,3-7-313 0</inkml:trace>
  <inkml:trace contextRef="#ctx0" brushRef="#br0" timeOffset="184649.5613">16988 7707 166 0,'0'0'182'0,"0"0"-19"0,0 0-6 16,0 0-10-1,0 0-48-15,0 0-18 0,0 0-12 16,93-3-29-16,-84 3-5 15,-3 2-7 17,-1 5-4-32,-5 4 8 0,0-1 6 0,0 5-12 0,0-4-7 15,-11 3-8 16,-4-2-1-31,-1-4-8 0,1-2-1 0,-2-3 9 0,7-3-4 16,-2 0-5 0,5 0 0-16,1 0-1 0,4 0-10 15,2 0 4-15,0 0-9 16,0-3-12-16,6 2 9 15,12-1 17-15,0 2-6 0,2 0 6 16,0 0 1 15,-2 0-1-31,-2 0 1 0,-5 0 0 0,-1 2 0 0,0 5 0 16,-6 1 10-1,-1 2 3-15,-3 0 5 0,0 0 5 16,0 2-7-16,-14 0-2 16,-4 2-3-1,-4 1-11-15,-3-2 2 0,0-1-2 16,2 1-41-16,2-4-54 0,5 0-44 31,5-5-45-31,7-3-154 0,2-1-220 0</inkml:trace>
  <inkml:trace contextRef="#ctx0" brushRef="#br0" timeOffset="187410.7193">17451 7868 176 0,'0'0'274'16,"0"0"-86"-1,0 0-34-15,0 0-24 0,0 0-11 16,0 0-11-16,0 0-19 31,6 0-29-31,-1 0-22 0,6-1-3 0,9-3 10 16,7-1 1-1,10 3-11-15,13-1-4 0,6-1-14 0,6-2-1 16,5-3-3 0,-5-1-5-1,-6 0-6-15,-7 2 4 0,-14 1-6 0,-6 1 2 31,-11 1-1-31,-5 1 6 0,-5 4-7 0,-6 0 1 16,-2 0-4-16,0 0-19 16,0 0-126-16,-10 0-174 15,-1 0-357 1</inkml:trace>
  <inkml:trace contextRef="#ctx0" brushRef="#br0" timeOffset="187969.7513">17885 7692 85 0,'0'0'199'0,"0"0"-31"0,0 0 25 0,0 0-23 15,0 0-44 1,0 0-42-16,0 0-38 15,15-4 29-15,6 15 2 0,1 1-16 16,5 3-12 0,-1 2-15-16,1-3-21 0,-2 1 0 15,-5-3-12 1,-3-2 8-16,-1-1-9 0,-5-4 0 15,-4 1 1-15,-2-4 9 16,-3 0-1 0,-2 2-2-16,0-2 14 0,0 6 18 0,-9 3-4 15,-11 2-18 1,-7 5-11-1,-5 1-5-15,2 1-1 0,1-5-21 0,4 0-14 32,5-4-8-32,9-4-37 0,5-7-52 0,1 0-78 15,5 0-339 1</inkml:trace>
  <inkml:trace contextRef="#ctx0" brushRef="#br0" timeOffset="188812.7995">18449 7650 217 0,'0'0'262'0,"0"0"-57"0,0 0-75 15,0 0-25-15,0 0-3 32,0 0-13-32,141-98-27 0,-104 89-15 0,5 5-17 0,3 4-7 15,2 0-7 1,0 0 5-1,-3 7 16-15,-1 8-22 0,-3 3-2 0,-8 5-2 16,0 1 14-16,-7 4-2 16,-8 4-2-16,-5 4-10 15,-8 2 2 1,-4 5-4-16,0 1-7 0,-6-3 7 15,-12 2-2-15,-5-2-6 32,1-2 0-32,-2-5 1 0,-3-3 7 0,0-2-9 15,0-8 2-15,-4 0-1 31,0-5 1-31,-5-3 4 0,-1-4-5 0,-3-3 6 0,-1-6-6 16,1 0 0 0,0 0 0-16,0-16 0 15,2-6-1-15,2-6-1 0,7-2 1 31,7-4-1-31,7-1 0 0,6 6 0 0,4-1 0 16,5 6 1-16,0 3-7 16,0 3-16-1,0-4-77-15,0 7-112 0,2-2-290 0</inkml:trace>
  <inkml:trace contextRef="#ctx0" brushRef="#br0" timeOffset="189070.8143">18496 7786 466 0,'0'0'140'0,"0"0"60"31,0 0-9-31,0 0-61 0,0 0-23 0,0 124-33 15,0-96-32-15,0 1-17 32,0-5-19-32,4-7-6 0,1 0-60 0,3-11-173 15,-1-5-160 1,0-1-290-16</inkml:trace>
  <inkml:trace contextRef="#ctx0" brushRef="#br0" timeOffset="189368.8313">18656 7804 388 0,'0'0'316'0,"0"0"-184"0,0 0-4 16,0 0-1-16,0 0-59 16,0 0-34-16,0 0-14 15,-29 95-6-15,21-76 2 16,-2-1-4-1,4-1-11-15,-1-5 5 16,4-2-5-16,3-3 0 0,0-1-1 0,0 0 1 31,10-1-1-31,8-5 2 0,6 0 0 0,0 0 4 16,7 0 0 15,-2-6 1-31,0-2-5 0,0-2-2 0,-2 0-9 0,4-6-75 16,-6 2-123 15,-8 1-311-31</inkml:trace>
  <inkml:trace contextRef="#ctx0" brushRef="#br0" timeOffset="189610.8452">18801 7810 221 0,'0'0'232'0,"0"0"-63"32,0 0-39-32,0 0-36 0,0 0-26 0,0 0-8 0,-38 118 4 15,33-89 10 1,3-1-1-16,2-2-20 0,-2-5-17 15,0 0-9-15,0-5-15 32,2-3-9-32,-5 0-3 0,3-5-115 0,0-4-252 0</inkml:trace>
  <inkml:trace contextRef="#ctx0" brushRef="#br0" timeOffset="190232.8806">19057 7893 411 0,'0'0'119'15,"0"0"48"1,0 0-31 0,0 0-21-16,0 0-11 0,140-29-15 0,-103 23-21 15,-4 1-26 1,0-1-18-16,-4 2-1 0,-4 2-8 15,-6-1-8-15,-7 3-5 32,-4 0-2-32,-5 0-35 0,-3 0-115 0,0 0-158 15,-3 0-280-15</inkml:trace>
  <inkml:trace contextRef="#ctx0" brushRef="#br0" timeOffset="190525.8975">19296 7713 436 0,'0'0'76'16,"0"0"48"15,0 0-1-31,0 0-25 0,0 0-24 0,0 0-3 0,138 34-19 15,-112-27-10 17,-3-1 3-32,-1 0 14 0,-6 0-16 0,-3-2-2 0,-4 2 5 0,-2-2-5 15,-3 3 1 1,-4-1 0-16,0-1 0 0,0 5 0 15,-4 3-10-15,-15 3-32 32,-7 1-1-17,-14 11-118-15,4-6-115 0,5-4-304 0</inkml:trace>
  <inkml:trace contextRef="#ctx0" brushRef="#br0" timeOffset="191675.9633">19724 7668 348 0,'0'0'195'0,"0"0"-3"0,0 0-52 0,0 0-47 15,0 0-5-15,0 0-25 31,0 0-6-31,119-105-5 0,-76 94-13 0,6 2-4 16,0 5-5 0,3 3-17-16,-4 1-12 0,-1 0 10 15,-7 5 5-15,-4 12-1 16,-5 1 8-1,-9 6 6-15,-7 2-6 0,-3 6 19 32,-7 4-4-32,-5 2-3 0,0 2-7 0,-5 0-14 0,-11 0-8 46,-3-1-5-46,-4-5 1 0,-2-3-1 0,-1-1 8 0,-3-3-8 0,0-6 5 32,1 0-5-32,1-3 1 0,-2-7-2 0,2 0 0 15,0-7-10-15,2-2 1 31,-4-2 8-31,2 0 0 16,-2-6-8-16,0-10 9 0,1-6 0 0,4-5-1 16,-1 2 0-1,7-1-1-15,7 2 2 0,4 3-1 16,7 3 1-16,0 0-7 15,0 3-14 1,25-12-88-16,-3 5-185 16,-2 0-409-16</inkml:trace>
  <inkml:trace contextRef="#ctx0" brushRef="#br0" timeOffset="191879.975">19911 7740 217 0,'0'0'272'0,"0"0"-130"31,0 0 48-31,0 0-6 0,0 0-48 0,0 0-57 16,2 123-32-16,-2-93-14 16,0-2-19-16,0-5-14 0,0-4-11 15,0-6-127 1,2-10-121-16,9-3-97 0,1 0-166 15</inkml:trace>
  <inkml:trace contextRef="#ctx0" brushRef="#br0" timeOffset="192325.0004">20015 7743 146 0,'0'0'255'0,"0"0"-46"16,0 0-30-16,0 0-69 16,0 0-26-16,0 0-13 15,0 0-22-15,0 60-16 16,0-43-2-1,2 4 2-15,3-6-3 0,-1 1-2 16,3 0-14-16,0-1-5 16,4-4-6-1,3 0-2-15,-1-4 6 0,5 2-6 0,-1-1 0 16,1-3 0-16,-3 2 7 31,2-3-7-31,-7-1-1 0,-3 0 1 16,0-2 0-16,-2 2 0 0,-1-2 0 31,-2-1 0-31,-2 3 1 0,0-1-2 0,0-2 1 15,0 4 0-15,0-3 8 32,0 6-2-32,-9-3-5 0,-5 2 8 0,2-1-9 15,-5 0 0-15,2-1 0 0,-3 0 0 31,1 0-1-31,-4-3 0 0,1-1-83 0,-13 0-86 16,6-5-133-16,5-9-367 31</inkml:trace>
  <inkml:trace contextRef="#ctx0" brushRef="#br0" timeOffset="192618.0172">20059 7728 208 0,'0'0'221'0,"0"0"-12"0,0 0-55 16,0 0-51-16,0 0-15 15,0 0-1 1,0 0-25-16,114-8-9 0,-98 8-18 16,-5 0-20-16,2 0-9 31,-1 0-6-31,-1 0-88 0,-3 0-150 0,-2 0-334 0</inkml:trace>
  <inkml:trace contextRef="#ctx0" brushRef="#br0" timeOffset="196173.2205">20302 7868 134 0,'0'0'178'0,"0"0"-28"15,0 0-17-15,0 0-25 16,0 0-32-16,0 0-11 15,0 0-14-15,0 0-18 16,0 0-4 0,0 0-10-16,0 0-6 0,0 0-2 15,0 0-3 1,0 0-6-16,0 0 4 0,0 0-5 15,-2 0 9-15,2 0-8 16,0 0-1-16,0 0 0 0,0 0 0 16,0 0-1-1,0 0 0-15,0 0-1 0,0 0-9 16,-2 0 3-16,2 0 5 15,0 0 1 1,0 0 1-16,0 0 0 0,0 0 0 16,0 0 0-1,0 0 1-15,0 0 1 0,0 0 4 16,0 0 1-1,0 0-6-15,0 0 5 0,0 0-5 16,0 0 6 0,0 0-6-16,0 0 1 0,0 0-1 0,6 0 6 15,4 0-6 1,-3 0-1-16,1 0 1 0,4 0-1 15,-1 0 0 17,2 0 1-32,1 0-1 0,-1 0 1 0,0 0-1 0,3 0 1 15,0 0-1-15,-3 0 1 16,3 0-1-1,-6 0 0-15,3 0 0 0,1 0 0 16,-1 0 0 15,-1 0 1-31,1 0 0 0,1 0-1 0,-1 0 2 16,2 0 0-16,1 0-2 0,-3 0 1 31,1-1-1-31,-5-2 1 0,-4 3-1 0,3 0 0 0,-1 0 0 16,-3 0 0 15,1 0 0-31,1 0 0 0,-2 0 0 0,4 0 0 0,0 0 0 31,-1 0 0-31,2 0 1 0,0 0-1 0,-2 0-1 16,-1 0 0-16,-2 0 1 31,4 0-1-31,-4 0 0 0,0 0 0 0,3 0-1 15,-1 0 1-15,4 0 0 32,-1-1 1-32,1-2 0 0,2 1 0 0,-1-2-13 15,1 0 1 16,5-2 6-31,-4 3 5 0,1-4-7 0,-3 5-4 0,-5-2 5 0,-2 4 7 47,-4 0-1-47,0 0 1 0,0 0 0 0,0-1-15 0,-2-2-137 0,-11-1-446 0</inkml:trace>
  <inkml:trace contextRef="#ctx0" brushRef="#br0" timeOffset="198346.3448">20766 7650 192 0,'0'0'257'16,"0"0"-31"-16,0 0-44 15,0 0-34-15,0 0-28 16,0 0-36-1,0 0-22-15,0 0-16 0,0 0-5 0,0 0-21 16,0 0-10 0,0 0-8-16,0 0-1 0,0 0 7 15,0 0-7-15,0 0 0 31,5 0 13-31,1 0-3 0,1 6 10 0,-1-2-5 16,1 2 2 0,3 2-1-16,-2 0-1 0,1 0 6 15,3 1-9-15,0-1-1 16,5 5-1-1,-2-1-3-15,-1-1-7 0,1-1 0 16,-2-2 1 0,1 3 0-16,-2-3-2 0,2 2 1 0,-1 0 0 15,3-2 0 16,-5 0-1-31,3 3 1 0,-5-6-1 0,-1 1 1 0,-3-1 0 16,-1-4 1 0,-2 2 5-1,-2-3-7-15,3 0 2 0,-3 0 4 0,0 0-5 16,0 0 0-16,0 0-1 15,0 0 1-15,0 0-1 16,0 0 1-16,0 0-1 16,0 0 1-16,0 0 7 15,0 0-8-15,0 0 6 16,0 0-6-16,0 0 0 15,-9 2-1-15,-2 3-5 32,-3 5 6-32,-3 3 0 0,-4 3-12 0,-1 1-36 0,-2 1-32 31,-7 3-40-31,6-5-132 0,5-5-393 0</inkml:trace>
  <inkml:trace contextRef="#ctx0" brushRef="#br0" timeOffset="200892.4903">21330 7654 347 0,'0'0'128'0,"0"0"25"0,0 0-8 16,0 0-28-16,0 0 1 15,0 0-21 1,82-102-22-16,-58 89-17 0,6 3-12 16,1 5-11-16,2 0-12 15,0 5-10 1,3 0-7-16,-2 0-6 0,-6 6 1 0,1 11 0 15,-4-2 6 1,-2 7-6-16,-3 3-1 0,-7 3 1 16,-2 3 6-16,-6 2-5 15,-5 1 5 1,0 0-7-16,0 1 0 0,-14-2 0 15,-4 2 0-15,-2-3 0 32,2 0 0-32,-1-5-7 15,1 0-2-15,-1-5-1 0,2-3 8 0,-1-2 1 31,1-3-6-31,-4-4 6 0,2-2 0 16,1-2 1-16,-5-2 0 0,0-1 0 31,-2-3 0-31,-4 0 0 0,-3 0 0 0,-4 0 0 0,-2-2 0 16,1-9 0 15,1-3 0-31,3-6 0 0,4-4 0 0,2-5 1 0,6-2 0 16,3-5 0 15,5 0-1-31,7 1 0 0,4 1 2 0,2 8-2 0,0 4 1 15,0 4 10 17,6 8-11-32,6 2 0 0,1 2-6 0,3-2-154 0,-1 1-201 15</inkml:trace>
  <inkml:trace contextRef="#ctx0" brushRef="#br0" timeOffset="201447.5222">21486 7661 195 0,'0'0'232'0,"0"0"-30"0,0 0-17 16,0 0-32-16,0 0-14 15,0 0-31 1,0 0-25-16,-12 92-32 0,8-61-19 0,0 1-6 31,0-1-9-31,3-4 1 0,1-4-5 0,0-6-6 16,0 0-6-1,0-7 0-15,0-4 0 0,0-3 0 16,0-3-1-16,0 0-49 16,5 0-87-16,3-7-66 15,2-8-337-15</inkml:trace>
  <inkml:trace contextRef="#ctx0" brushRef="#br0" timeOffset="201910.5487">21688 7624 386 0,'0'0'194'0,"0"0"12"0,0 0-20 16,0 0-34-16,0 0-48 0,0 0-59 15,0 0-1-15,-21 20-18 16,13-3-12-16,2 8-5 47,-1 2-2-47,3 9 8 0,0-3 2 0,1 3 2 0,1-1-6 0,2-6-11 15,0-3-1 1,0-6 0-16,0-4 1 0,2-3-1 16,5-7-1-16,2-4-6 31,-1-2-2-31,4 0 1 0,1-4 0 0,1-13-6 15,-1 1 4-15,-2-4 8 32,-4 3-15-32,-5-2 14 0,-2 1 2 0,0 5-13 15,-12 2-9-15,-7 5-33 31,-10 6-55-31,2 0-86 0,4 0-148 0</inkml:trace>
  <inkml:trace contextRef="#ctx0" brushRef="#br0" timeOffset="206718.8236">21823 7868 121 0,'0'0'159'0,"0"0"-90"15,0 0-10-15,0 0-21 16,0 0-3-1,0 0 2-15,0 0 1 0,2 0-5 0,0 0 7 32,-2 0-4-32,0 0-10 0,0 0 10 0,0 0-4 15,0 0 3 1,0 0-5-16,0 0-5 0,0 0-11 15,0 0-2 1,0 0 1-16,2 0 0 0,0 0 7 16,2 0 19-1,3-1 11 1,-3-2-15-16,4 3 1 0,-4-1-10 0,2 1-7 15,-1 0-3-15,1-3-4 16,4 3-5-16,-1-2 0 16,-1 0 0-16,4 0-5 15,-1 1 4 1,-3-2-6-16,4 2 7 0,-3-1-6 0,-1 2-1 15,4-3 0-15,1 3 0 32,0-1 1-32,5 1-1 0,3 0 1 0,0 0 0 15,2 0-1 1,1 0 1-1,-2 0-1-15,1 0 0 0,-3 0 1 0,-2 0-1 16,-2 0 1 0,2 0-1-16,-6 0 2 0,2 0-1 15,-3 0 0-15,0 0 0 16,-1 0-1-1,-2 0 1-15,-1 0-1 0,-1-2 0 0,-2-1-6 16,0 3-14 15,-4-2-16-31,0 0-19 0,0 0-86 0,0 0-381 0</inkml:trace>
  <inkml:trace contextRef="#ctx0" brushRef="#br0" timeOffset="207689.8792">22188 7678 214 0,'0'0'333'0,"0"0"-184"15,0 0-18-15,0 0-46 16,0 0-43-16,0 0-1 16,0 0 31-16,55 2-26 15,-32 6 5-15,-1 3-9 16,3 0-15-1,-4-1 4-15,0 2 2 0,-3-1-17 16,-3-4-3-16,-1 0-3 16,-5 0-1-1,-1-3-8-15,-3 0 1 0,-1-2 5 0,1 0-6 16,-3 0 8-1,1 0-7 1,-1 0 0-16,0 0 7 0,-2 0-8 31,0-2 8-31,0 2 8 0,0 4 30 0,-9 0-10 0,-9 8-23 16,-6 2-12-1,-2 7-1-15,-2 1 0 0,-2-1 0 16,5-2-1-16,4-4 0 31,5-5-26-31,7-4-12 0,5-1-27 0,2-7-36 16,2 0-93-16,0 0-298 0</inkml:trace>
  <inkml:trace contextRef="#ctx0" brushRef="#br0" timeOffset="208518.9265">22611 7780 352 0,'0'0'200'0,"0"0"-21"15,0 0-14 1,0 0-48-16,0 0-30 0,0 0-35 16,2-114-9-1,16 98-2-15,5 4-11 0,0 0-4 0,4 2-6 16,0 4-12-16,0 3-7 15,0 3 1-15,0 0-1 16,2 0 1-16,2 12 8 16,0 5 5-1,0 1 11 1,0 2-2-16,-2 2 7 0,-2 2-15 0,-3 3-2 15,-6 0-8 1,-3 2 7-16,-5-2 3 0,-6 1 3 16,-4 2-6-16,0 0-3 15,0 5-1 1,-2-3-2-16,-12 0 1 0,1-2-1 0,0-1-6 15,-5 0 7 17,2-3 0-32,-3-2 0 0,0-3-1 0,0 0-7 15,-1-2 2-15,-3-6 7 31,0 0-9-31,0-6 0 0,-4 0 7 0,0-6-6 0,0-1-1 16,-2 0-2 15,-2-1-6-31,0-13-11 0,0-6 0 0,-1-3 0 0,3 0-4 16,2 2 7-16,8 1 10 31,3 3 5-31,5 2 1 0,3 3 0 0,2 0-11 16,4-2-62-1,2-8-56-15,0 4-155 0,2-2-326 0</inkml:trace>
  <inkml:trace contextRef="#ctx0" brushRef="#br0" timeOffset="208770.9411">22640 7904 491 0,'0'0'183'16,"0"0"-46"0,0 0-30-16,0 0-30 0,0 0 15 15,0 0-11-15,0 0-13 16,2 109-1-16,-2-86-25 0,0 0-9 15,0-3-10-15,0-2-14 32,0-6-6-32,0 1-3 0,0-9-26 0,0-4-126 15,7 0-91 1,2 0-167-16</inkml:trace>
  <inkml:trace contextRef="#ctx0" brushRef="#br0" timeOffset="209198.9655">22722 7908 212 0,'0'0'396'0,"0"0"-254"0,0 0-58 0,0 0-19 0,0 0 9 0,0 0-31 16,0 0-15-16,45 9-14 16,-34-8-5-1,-2-1-8-15,0 3-1 0,-2-3 2 16,0 1-1 15,-1 2 1-31,0-3-1 0,1 2 0 0,3-1 1 0,-4-1-2 16,0 3 0-1,1-2 1-15,-3 2 0 0,-4-3-1 16,0 1 1-16,0 1 6 15,0 4 5 1,0 7 37-16,-2 2 20 0,-7 7-15 0,-1 5 4 16,-2 1 4 15,0-2-4-31,5 0-20 0,0-5-18 0,2-7-9 0,3-1-11 15,2-5 7 17,0-2-7-32,0-6-67 0,2 0-144 0,7 0-159 0</inkml:trace>
  <inkml:trace contextRef="#ctx0" brushRef="#br0" timeOffset="209698.994">23165 7954 208 0,'0'0'192'0,"0"0"46"0,0 0-87 15,0 0-64-15,0 0 0 31,0 0-6-31,119 0-22 0,-90 0-10 0,0 0-14 16,0-4-9 0,-5 1-7-16,1-1-9 0,-5 2-9 15,-2-1 0-15,1-4-1 16,-3 1-152-16,-7-1-485 0</inkml:trace>
  <inkml:trace contextRef="#ctx0" brushRef="#br0" timeOffset="210211.0233">23348 7811 340 0,'0'0'344'0,"0"0"-170"0,0 0-45 0,0 0-79 0,0 0-41 16,0 0 1-16,0 0 3 15,45-1 16-15,-20 1 10 16,-1 1 5-16,0 6-17 31,-1-1-2-31,0 2-1 0,-4-2-5 16,-1 3-4-16,-3-6-5 0,-3 1-10 31,-3 0 6-31,-3 1-5 0,-2-4 0 0,-4 2 1 0,0-2-2 47,0 3 11-47,0 5 36 0,-8 3 7 0,-13 5-13 0,-8 4-24 0,-4 2-2 15,0-1-4 1,-1 1-9-16,10-7 5 0,6-2-7 15,14-14-99-15,4 0-214 32,0 0-567-32</inkml:trace>
  <inkml:trace contextRef="#ctx0" brushRef="#br0" timeOffset="211131.0761">23625 7738 405 0,'0'0'112'16,"0"0"-70"-1,0 0 4-15,0 0 23 0,132-52-5 0,-87 40 1 31,5 4 16-31,-1 2 14 0,2 3 8 0,-4 3-24 16,-4 0-12 0,-4 13-34-16,-5 5-8 0,-5 1-16 15,-2 6 4-15,-3-1-6 31,-6 0 0-31,-4 2 8 0,-4 0 8 0,-3 0 6 16,-5 2 13 0,-2-1-1-16,0 3 9 0,0-1-13 15,-9 2-11 16,-6-2-10-31,-3 2-9 0,-2-3-5 0,0-1-1 0,0-4 1 0,-1 1 5 47,-2-4-6-47,-2 0 5 0,-2-3-4 0,0-1 5 0,-4-5-7 0,0-3 6 31,-2-2-5-31,1-6 1 0,1 0-1 0,0 0 6 16,1-10-7-16,0-10 0 31,1-8-14-31,0-5-15 0,2-4-2 0,5-1-11 16,6 4 23-16,8 3 10 31,3 6 8-31,5 3 1 0,0 4 0 0,0 0 1 16,0 1-1-16,5 3 0 31,3 0 0-31,1 1-93 0,5-1-92 0,-1 1-164 0,-4 3-399 15</inkml:trace>
  <inkml:trace contextRef="#ctx0" brushRef="#br0" timeOffset="211383.0905">23801 7834 401 0,'0'0'137'0,"0"0"-14"0,0 0 27 15,0 0-23 1,0 0-23-16,0 0-4 0,0 0-15 15,13 109-1-15,-11-85-14 0,1-3-19 32,-3 2-8-32,0-3-15 0,0-2-5 0,0-4-11 15,0-3-11 1,0-4-1-16,4-3-60 0,3-4-131 15,-1 0-200-15,1 0-479 32</inkml:trace>
  <inkml:trace contextRef="#ctx0" brushRef="#br0" timeOffset="212336.145">24092 7867 178 0,'0'0'249'16,"0"0"-54"0,0 0-26-16,0 0-39 0,0 0-35 15,0 0-12-15,0 0-43 16,0 0-14-1,-42-24-1-15,36 28-18 0,-1 5 5 16,0 3-5 15,0 2-6-31,3 1 7 0,0-4-6 0,-1 2 4 0,3 1 0 0,0-2-4 16,0-1-2 15,-1 2 0-31,3-2 1 0,0 4-1 0,0-4 1 0,0 2-1 16,0-2 0 15,9 0 1-31,-2-1-1 0,2-4 1 0,-3 2-1 0,1-4 0 15,0 1 0 17,-1 0 0-32,1 0 1 0,-3 0-1 0,2 1 1 0,-4 0 0 15,-2-2-1-15,2 2 1 31,-2-1 1-31,0 1-1 0,0-4 12 0,0 4 10 0,0 1-2 32,0-3 3-32,0 2-9 15,-7-2-1-15,-2 2-2 0,0 0-6 0,-2 1 1 31,-3-4-1-31,1-2-6 0,0 2 7 0,0-3-1 16,-4 0-5-16,5 0 0 31,-1 0 0-31,-1-7 0 16,3-6-1-16,1 1 0 0,6 0-9 0,0 1 8 31,4-2-2-31,0 3 2 0,0 2-1 0,6-3 2 16,8 3-1-16,1-3 0 31,3-1 0-31,3-1 0 0,-4 1 1 0,-1-1 1 0,-1-1-1 47,-1 1 0-47,-1 3 1 0,-4 2 0 0,0 3-1 0,-2-1 1 0,-1 2-1 15,1 0 1 1,1-2-1-16,0 1 0 15,-2 2-1-15,1-1 2 0,-3 0-1 32,-3 2 0-32,-1-2 8 0,0 0-7 0,0 0 1 15,0-1-1-15,0 1 6 31,0-1-6-31,0 0-1 0,-5 2 1 0,-4 0-1 0,1 1-7 16,-4 2-17 15,-1 0-16-31,-10 0-57 0,3 0-83 0,-2-1-223 0</inkml:trace>
  <inkml:trace contextRef="#ctx0" brushRef="#br0" timeOffset="218699.5089">23886 7707 101 0,'0'0'113'0,"0"0"-28"16,0 0-12-16,0 0 5 15,0 0-16-15,0 0 6 0,8-17 17 16,-5 13-2-16,-1-2 0 31,-2-2 14-31,0-1 7 0,2 0-1 0,-2-3-11 16,0-2-5-1,2-4-30-15,-2-6 8 0,0-5-2 16,0-4-17-16,0-6-18 15,-9-1-3 1,1-2 1-16,-2 2 1 0,1 6 4 31,3 6 3-31,-1 4 6 0,0 4-18 0,1 1-10 16,-1 2 0-16,-1 0-5 31,-4 1 0-31,-1-1-1 0,-3-4-5 0,-4 2 0 0,0-3-1 16,1-1 1-16,-4 3-1 31,3 3 1-31,2 2-1 0,0 3 1 0,0 0-1 15,3 2 1-15,-4 0-1 32,4 2 3-32,-5-2-3 0,3 1 0 0,-4 0 1 15,-1 1-1 16,-3-2 0-31,1 0 0 0,0 0 0 0,-1 3 0 0,-1-2 0 16,3 1 0 15,-1 2 0-31,-1-4 0 0,-2 0 1 0,0 0-1 0,-4 0 1 0,-2 0-1 31,-5 3 0-31,0 1 1 0,0 6 5 16,2 0 0-16,1 0-6 0,4 0 0 31,0 2-1-31,-1 5 0 16,6-3 1-16,-4 0 0 0,4-4 2 0,-6 0 5 31,-1 0-7-31,0 0 1 0,-1 0 1 0,-1-4-1 16,2 0 0 15,-3 1 5-31,3 3-5 0,2 0 1 0,-2 0 6 0,5 0-8 15,2 0-1-15,1 0 1 32,-2 5-1-32,-2 1 1 0,-4 0 0 0,-3 0 0 0,-2 1 0 15,-2 0 0 16,-4 0 0-31,1 2 0 0,-2 1 0 0,6 1 1 0,-2-1 1 16,7-1-1 15,5-1-1-31,6-2 0 0,-2 0 1 0,0-2 6 0,-2 0-6 16,1 2-2-16,-3-2 2 31,4-3 0-31,1 4-1 0,4-4 0 0,5 2 0 0,1-1 0 31,3 0 1-31,4-2-1 0,0 0 2 0,1 0-1 16,-3 0 1-16,2 0-2 31,-4 0 0-31,2 0 0 0,-2 0 0 0,-1-2 0 16,2 0 0-16,3-1-1 31,0 3 1-31,2 0-1 0,1 0 0 0,4 0-12 15,0 0 12-15,0 0-5 16,0 0 5-16,0 0-1 16,0 0 2-16,0 0 0 15,0-1 8-15,0 1-8 31,0 0 0-31,0 0 1 0,0 0-1 0,0 0 1 0,0 0-1 16,0 0 1 15,0 0-1-31,0 0-1 0,0 0 0 0,0 0 0 0,0 0-1 16,0 0-8 15,0 1 9-31,-2 14-10 0,0 7 3 0,-2 8 7 0,1 6 1 16,-1 3 0 15,0 1 0-31,1-3 0 0,0-5 0 0,3-6 0 0,0-5-1 15,0-7 1 1,0-2 0-16,0-4 0 0,0-2 0 16,0 2 0-16,0 0 0 15,0 0 0 1,0-1 0-16,0 2 0 0,0-1 0 15,0 0 2-15,0 0-1 32,0 1 8-32,0-6-9 0,0 1 7 0,0-4-6 0,0 1 4 15,0-1 2 16,0 0-7-31,0 0 0 0,0 3 0 0,0 3-8 0,-2 2 1 16,0 2 6-16,0 1-1 31,2-2-4-31,-2-3 4 0,2-2-4 0,0-2 5 16,0-2 0-16,0 0-107 15,2 0-92-15,10-12-87 16,-4-2-478-16</inkml:trace>
  <inkml:trace contextRef="#ctx0" brushRef="#br0" timeOffset="219378.5478">21345 7279 324 0,'0'0'208'0,"0"0"-1"16,0 0-39 0,0 0-45-16,0 0-26 0,0 0-24 15,0 0-16 1,43-2-14-16,-34 2-11 0,-1 8 7 0,1 4 3 15,3 2 1-15,-2 6 2 32,2 0-21-32,1 1-8 0,-2 0-4 0,1-3-2 15,-1-1-10 1,-3-4 0-16,2-2 0 0,-5-6 0 15,3-1 7-15,-6-2-7 32,0 1 6-32,-2-3 2 0,2 0-7 0,-2 0 15 15,0 0 2-15,2 0-2 16,4-11-4-16,-2-1-12 15,3-3 0-15,5-4 0 0,2-1 0 32,6-2 0-32,2-4 0 0,12-10-111 15,-3 6-166 1,-6 4-425-16</inkml:trace>
  <inkml:trace contextRef="#ctx0" brushRef="#br0" timeOffset="223793.8003">21526 8131 111 0,'0'0'80'0,"0"0"-8"15,0 0-12 1,0 0-8-16,0 0 7 0,0 0 6 16,0 0 13-16,2 0 2 15,-2 0-7 1,0 0-6-16,0 0 3 0,0 0-3 15,0 0-15-15,0 0-9 32,0 0-14-32,0 0-7 0,0 0-12 0,0 0 6 15,0 0-7-15,0 0-7 16,0 0 7-1,0 0 0-15,0 0-2 0,0 0 9 0,0 0-10 32,0 0 2-32,0 0-6 0,0 0 4 0,0 0 5 15,0 0-9 1,0 0 5-1,0 0-6-15,0 0 0 0,0 0 0 0,0 0 7 32,0 0-8-32,0 0 0 0,0 0 0 0,0 0 0 15,0 0-1 1,0 0-1-16,0 0 1 0,0 0 0 15,0 0 0-15,0 0-5 32,0 0 6-32,0 0 0 0,0 4 0 0,0 0 1 15,0 0 0 1,0-2-1-16,0 2 0 0,0 0 0 0,0 2 1 15,0-2-2 1,0 2 2 0,0 0-1-16,2 0 1 0,-2-1 0 0,0 2 1 15,0-1 6 1,0-2-6-16,0 2 4 0,0-2-5 15,0 2-1-15,0 1 1 16,0 2-1-16,0-1 1 16,2-2-1-16,0 2 0 15,1-2 0 1,-3 0 0-16,3 0 0 0,-1-2 0 15,-2 2 2-15,2-2 4 0,-2 0-6 32,0 3-1-32,0-1 1 0,0 0 0 0,0 0 0 15,0 1 0 16,0 0 0-31,0-3 1 0,2 0 0 0,-2-1-1 0,0 1 1 16,2-1 5 15,-2-2-6-31,0 4-2 0,3-4 2 0,-3 4 2 0,0-4-2 16,0 4 1-1,0-4-1 1,0 2 1-16,0 1-1 0,0 0 1 0,0-1 0 16,0 2-1 15,0-1 2-31,0 0-2 0,0 0 6 0,0 0-6 0,0-1 2 0,0 0-4 31,0 0 4-31,0 2-4 0,0-3 2 0,0 0 0 16,0 0 2-16,0 0-1 31,0 0-1-31,0 0 0 0,0 0 0 0,0 0 0 15,0 0 5 17,0 0-4-32,0 0-1 0,0 0 0 0,0 0 0 0,0 3 0 15,0-4-1 16,0 0 1-31,0 2 0 0,0-3 1 0,0 2 0 0,0-1-1 16,0 2 1 15,0 0-1-31,0 2 1 0,0-1-1 0,0-2 1 0,0 2-1 0,0 0 0 31,0-2 0-31,2 0 0 0,-2 2 0 0,2-1 0 16,-2 1-1-16,2-2 0 31,-2-1 2-31,0 0-1 0,2-1 0 0,-2 3-1 16,0-3 1-16,0 0 1 15,0 0 1-15,0 0 0 16,0 0-2-16,0 0 0 16,0 0 1-16,0 0-1 15,0 0 1-15,0 0-1 16,0 0 0-16,0 0-6 0,0 0 6 15,0 0 0-15,0 0-1 16,0 0-11-16,0 2 12 16,0-1 1-1,0 2-1-15,0 1 0 0,0-2 0 31,0-2 0-31,0 2 0 0,2-2 2 0,-2 2-2 16,2 2 0-16,-2 0-2 31,3 0 2-31,-1 2-1 0,-1-1-4 0,3-4 4 16,-4 2 2 15,2-1-1-31,-2-2 0 0,0 0 1 0,0 0 6 0,0 0-5 0,0 0 3 16,0 0-5-1,0 0-11-15,0 0-20 0,0 0-34 16,0 0-42-16,0 0-7 15,0 0-45-15,0 0-218 0</inkml:trace>
  <inkml:trace contextRef="#ctx0" brushRef="#br0" timeOffset="228329.0597">21383 8482 123 0,'0'0'330'0,"0"0"-148"0,0 0-41 15,0 0-8-15,0 0-23 16,0 0-38-16,0 0-24 16,0 2-19-16,0 2-9 15,0 2-5-15,1 4 21 16,12 2 6-16,0 6-14 15,1 2 5 1,3 0-3-16,1 2-8 0,-3 0-6 16,3-3-1-16,-5-2-8 15,0-3-1-15,-1-4-6 0,0-1 2 16,-3-8 8-16,-1-1 0 31,2 0-3-31,3 0 9 0,-3-12 0 0,4-6-4 16,-1-3-5-1,-2-3-4-15,3-1-2 0,-3 1 8 16,1 4-9-16,-4 4-1 31,-3 4-24-31,-1 2-33 16,0 1-39-16,2 0-105 0,-6 1-168 0</inkml:trace>
  <inkml:trace contextRef="#ctx0" brushRef="#br0" timeOffset="229159.1072">21318 8863 358 0,'0'0'150'0,"0"0"60"0,0 0-23 16,0 0-39-16,0 0-34 15,121-108-43 1,-92 96-30-16,0 7-12 0,2 5-9 15,0 0 3-15,0 0-13 32,-2 5-9-32,3 7 9 0,-3 0-4 0,-6 2 1 0,3 2-5 15,-4-2-1 1,-4 1 14-16,-3 0 4 0,-1 3 5 15,-3-2 1-15,0 4-9 32,-4 0-9-32,-3 2-5 0,-2 0 9 0,-2 0-5 15,0 3 1 1,0-6-7-16,0 3 2 0,-10-1-2 15,-4-1 0-15,1-2-11 32,-3 2-2-32,-2-2 11 0,-2 1-8 0,0 0-2 15,-2-2-6-15,-1-3-1 31,-1 3-3-31,-3-4-7 0,3-5 3 0,-5-2 7 0,2-3 2 16,-4-3 9 15,0 0 7-31,0 0 1 0,-3-11 0 0,-1-6 0 0,3-2 0 16,0 0 1 15,7-1-1-31,0 0 13 0,5-1 6 0,4 6 23 0,5-2-11 16,4 4-20 15,1-1 1-31,4-3-12 0,2 2 1 0,0-3-1 0,0-3 1 0,6 1 3 31,12 0-4-31,16-8 0 0,-3 6-145 0,-4 4-257 0</inkml:trace>
  <inkml:trace contextRef="#ctx0" brushRef="#br0" timeOffset="229471.125">21419 8893 373 0,'0'0'150'0,"0"0"8"0,0 0 3 15,0 0-23-15,0 0-24 16,0 0-32-16,0 0-12 0,0 99 4 15,0-81-29-15,0 0-13 32,0-4-9-32,0 0 3 0,0-4 0 0,0-2-11 15,0-3-13 1,0-2-1-16,0-3-1 0,0 0-106 15,0 0-270 1</inkml:trace>
  <inkml:trace contextRef="#ctx0" brushRef="#br0" timeOffset="230297.1723">21544 9001 108 0,'0'0'182'16,"0"0"-6"-16,0 0-16 31,0 0-23-31,0 0-28 0,0 0-37 0,0 0-14 15,-14-66-22-15,14 52-20 16,0 2 0 0,0 0 1-16,0 0 0 0,12 2-6 15,-1 3-1 1,2-2 3-16,3 3 4 0,-1 0 5 15,-3 2 4-15,-2 4-2 32,-1 0-13-32,-2 0 0 0,0 0-2 0,-5 6 10 0,0 8 10 15,-2 2-2 1,0 2-11-16,0-2 0 0,-4 0-4 15,-5-4-2-15,-3-2-4 32,4-2 5-32,-3-1-2 0,1-4 0 0,2-3-8 15,-3 0 0 1,1 0 6-16,4 0-6 0,-3 0-1 15,5 0 0-15,2 0-1 16,0 0 1 0,2 0-1-16,0 0-1 0,0 0 0 15,0 0 2-15,0 0-6 16,0 0 5-16,0 0-1 0,0 0-5 15,0 6-2-15,0 2 2 32,0 6 7-32,0 5-1 0,0 0 1 0,0 3 0 15,0 0 1 1,4-1 0-16,-2-3-1 15,0-3 10-15,1-2-9 0,-1-5 1 32,0 0-1-32,0-2 0 0,-2-2 0 0,2 0 1 15,-2 0-2-15,0-4-46 31,0 0-201-31,0 0-507 0</inkml:trace>
  <inkml:trace contextRef="#ctx0" brushRef="#br0" timeOffset="243137.9067">3376 14269 104 0,'0'0'179'16,"0"0"-56"0,79-103 37-16,-33 61-35 0,8 9-51 0,1 7-45 15,1 9-16 1,-3 12-6-16,-1 5-7 0,-8 0 9 15,-4 14-8-15,-5 12 0 32,-6 2 15-32,-4 6-2 0,-10 4 1 0,-3 4-4 15,-10 2-2-15,-2 1-6 16,0 0-3-1,-17 1-11-15,-10-2-1 0,-6 0-11 32,-6-1 10-32,-1-3 13 0,0-8 0 0,3-7 0 15,-2-14 0-15,4-9 0 16,-14-15-3-1,8-20-160-15,6-7-397 0</inkml:trace>
  <inkml:trace contextRef="#ctx0" brushRef="#br0" timeOffset="245311.031">11669 13558 222 0,'0'0'175'0,"0"0"-41"0,0 0-30 0,0 0-30 16,0 0 1-1,0 0-31-15,0 0-6 16,-89-89 10-16,71 53 1 0,0-8-20 31,0-6-5-31,9-5-9 0,7-1-14 0,2 2 6 16,14 0-6-1,24 6-1-15,6 4 8 0,10 5 3 16,-1 2 8-16,0 7-2 16,1 4-1-1,-7 3-4-15,-1 8 2 0,-4 4-2 31,1 10-11-31,-3 1 1 0,-2 7-1 16,0 22 0-16,-6 8-1 0,-9 8 1 31,-5 7 8-31,-11 2-3 0,-7 0-4 0,0-1-2 0,-17-5 1 16,-8-2 5 15,-2-5-5-31,-4-6-2 0,0-4-6 0,-11-4-68 0,5-10-116 16,3-8-309 15</inkml:trace>
  <inkml:trace contextRef="#ctx0" brushRef="#br0" timeOffset="247712.1684">3062 15566 55 0,'0'0'140'0,"0"0"-25"0,0 0-1 16,0 0-36-1,0 0-4 1,0 0 1-16,0 0-6 0,-91-1-8 0,79-2-14 15,4 2-6 1,1-1-5-16,3 0-6 0,-4-3-4 16,4 1-10-16,-2 3-7 15,-1-3-3 1,-3-1-5-16,1 1 0 0,-1-1 0 15,-4-1 6 1,1-1-7-16,-3-5 1 0,-1 1 4 0,-1-8 4 16,-1-1-1-1,0-4-2-15,-1-2-5 0,0-1 6 16,0-2 0-16,2 1-5 31,2-2 0-31,3 0 7 0,0 0-8 0,4-1 6 31,2 4-5-31,3-4-2 0,4 3 0 0,0 1 0 16,4 0-2-16,23 5-5 31,9 4-2-31,10 4 1 0,10 2 7 0,0 6-6 16,0 2 7-16,-4 4 0 31,-6 0 0-31,-7 0 0 0,-6 0 0 0,-5 0 0 15,-6 8-1 1,-2 5 0-16,-2 6 0 0,-2 5-7 0,-1 8 7 16,-2 7-1-16,-1 1 1 46,-6 0-15-46,-4-2 6 0,-2-4 2 0,0-2 7 0,0-4-14 0,-10 8-24 16,-7-6-34 15,0-3-141-31</inkml:trace>
  <inkml:trace contextRef="#ctx0" brushRef="#br0" timeOffset="249237.2556">7133 12846 95 0,'0'0'109'0,"0"0"-8"0,0 0-11 16,0 0-17-1,0 0 7-15,0 0 7 0,0 0 7 16,-63-44-9-16,59 39-26 16,1-1-18-16,1 0-15 15,0-4-9-15,2-1-10 0,0-6-5 31,0-3 6-31,0-4 4 0,0-7-3 0,0-2-9 16,0-5 2 0,0-6 6-16,0-1-7 0,7 1 1 15,2 4 5-15,4 6 6 31,3 4-2-31,5 5 2 0,2 0-5 0,4 7 0 16,0 2-7-16,0 2 1 47,2 4-2-47,0 4 7 0,0 2-6 0,2 4-1 0,0 0-1 0,2 0 1 15,1 7 0-15,1 10 0 16,-2 3 0 0,0 2 0-16,-3 3 1 0,-3-2-1 0,-6 1 0 31,-5 2 1-31,-2 4 0 0,-7 1 0 0,-5 5-1 15,-2 1 1 17,0 3-1-32,0 3 0 0,-11 1 1 0,-3-1 0 0,-1-1-1 15,-3-5 2-15,-3-1-1 31,0-6-1-31,-4-2 2 0,0-1-4 0,-1-7 2 16,-1-2-1-16,3-6 0 31,-3-4 0-31,2-4-9 0,-10-4-30 0,4 0-86 0,4 0-189 16</inkml:trace>
  <inkml:trace contextRef="#ctx0" brushRef="#br0" timeOffset="251785.4013">21638 9320 375 0,'0'0'189'0,"0"0"16"16,0 0-58-1,0 0-65-15,0 0-19 0,0 0-26 16,0 0-2-16,-12-8 5 16,7 8 10-1,3 0 3-15,2 0-5 0,-2 0-7 16,-2 0-21-16,0 0-13 15,-3 0 5 1,0 8-11-16,-2 2 7 0,0 3 1 0,1-2 9 31,5 5-11-31,0 4-6 0,1 7 7 0,2 0-6 16,0 4 4-1,0 2-5-15,0 3-1 16,5 1 1-16,4 0 0 0,0-6 0 31,-3-4-1-31,1-4 1 0,-2-7-1 0,-1-5 1 16,-1-2-1 15,-3-2 0-31,0-6 0 0,2-1 0 0,-2 0 0 0,0 0-1 16,0 0-29-16,0-4-53 15,0-11-172 1,-5-6-648-16</inkml:trace>
  <inkml:trace contextRef="#ctx0" brushRef="#br0" timeOffset="252233.427">21439 9695 576 0,'0'0'185'0,"0"0"-22"0,0 0-20 16,0 0-76 0,0 0-48-16,0 0 4 15,0 0 12-15,12 40-14 0,-4-19 5 16,3-2 3-1,-1-1-8-15,-2 1-5 0,3-6-9 16,-1-1-6-16,-2-2 9 16,3-3-4-1,-2-5-5-15,2-2 12 0,0 0 3 0,5-6 25 16,1-11-11 15,4-6-24-31,4-4-6 0,14-11-42 0,-7 6-139 16,-6 6-227-1</inkml:trace>
  <inkml:trace contextRef="#ctx0" brushRef="#br0" timeOffset="252950.468">21270 10182 335 0,'0'0'140'0,"0"0"46"0,0 0-59 16,0 0-10-1,82-116-24-15,-58 96-31 0,3 4-14 0,0 2-15 16,2 5-20-16,2 6-4 31,3 3-8-31,1 0 9 0,3 0-9 0,3 6 0 16,1 4 5-1,-3 0 7-15,0 3 6 0,-3 0 0 16,-5 1-6-16,-2 4 0 31,-6 0-3-31,-2 2 6 0,-3 0 1 0,-3 2-2 16,-1 3-4-1,-5-1 1-15,-3 3-11 0,-4 3 8 16,-2 1 1-16,0 1-9 15,-13 5 9 1,-11-4-4-16,-5 1-4 0,-3 0 15 16,1-3 8-16,-4-2-8 31,-1-1 1-31,-1-4-5 0,-2-4-2 0,-1-3-2 0,5-5 0 15,-3-6 1 17,2-4 9-32,0-2 19 0,-4 0-15 0,1-11-10 0,-4-4-7 15,3-3-5-15,2-4 0 31,9-3 1-31,7 0-2 0,13-2-31 0,9-12-68 16,15 6-106-16,8 3-343 31</inkml:trace>
  <inkml:trace contextRef="#ctx0" brushRef="#br0" timeOffset="253530.5012">21430 10258 451 0,'0'0'264'0,"0"0"-63"16,0 0-35-16,0 0-66 0,0 0-44 16,0 0-8-1,0 0-12 1,60-4 0-16,-45 7-8 0,-2 5-1 0,-1 2-9 15,-5 2-4 1,-4 4-5-16,-3 2 11 0,0 4-11 16,-14-2 3-16,-7 2 1 15,-2-2-12-15,-2-4 1 16,0-2-1-16,3-4-1 15,2 0-6 1,2-3-6-16,3-4-5 0,5 0-2 0,2-3 4 16,6 1 15-1,-1-1 0 1,3 0-7-16,0 0-1 0,0 0 0 0,5 0 7 31,11 0 1-31,5 0 12 0,4-4 11 0,2-6-10 16,0 2-3-1,-2 2-10-15,-4 0 0 0,2 2-39 16,1-3-144-16,-4 2-183 15,-2-2-335 1</inkml:trace>
  <inkml:trace contextRef="#ctx0" brushRef="#br0" timeOffset="253996.5278">21667 10311 48 0,'0'0'268'0,"0"0"-105"16,0 0 19-16,0 0-33 15,0 0-32-15,0 0-10 32,0 0-3-32,0 48-26 0,0-28-19 0,-3 2-21 15,0-2-13 1,3 0-15-16,0-4-9 0,0-2 6 15,0-4-6-15,0-2 0 16,10 0 0 0,-1-4 0-16,-1 1 0 0,2-4-1 0,1 1-6 15,-1-2-1 1,2 0-5-16,-1 0 5 0,2-6-2 15,3-6 0-15,-3 0-1 32,3 1-6-32,-1-4 5 0,-1 1-1 0,-1 1-2 15,-1 2 8-15,-6-3-7 16,-4 2 12 15,-2-3-2-31,0-2 3 0,-2-2-11 0,-12 0-26 0,1-1-8 16,-5 2-16-1,3 2 0-15,2 4 8 0,-3 3-9 0,-7 8-96 16,6 1-100 15,1 0-29-31</inkml:trace>
  <inkml:trace contextRef="#ctx0" brushRef="#br0" timeOffset="258220.7694">2741 16098 77 0,'0'0'174'0,"0"0"-70"15,0 0-7 1,0 0-31-16,0 0-10 0,0 0-15 16,0 0-12-16,0-2-8 31,0 2 11-31,0-3 23 0,0 3 1 0,0-1 6 0,0 1-8 15,-2-2-28 1,-7 2-6 0,0 0 0-16,-1 0 5 0,0-3 1 0,-4 3-3 15,1-3-9 1,2-1-2-16,-5-2-11 0,3-4 14 15,-3 0 4-15,-1-4 2 16,-1 0-5-16,0 1-6 16,0-1-2-16,2 1-7 15,1 0 8-15,1 2-8 16,3-3 1 15,1 2-1-31,2-2 6 0,0 0-7 0,1-4 0 0,1 0 1 0,1-5-1 16,0-1 0-1,1 3 0-15,-1-4 0 0,1 5 0 16,2 0 0-16,0 2 0 31,2 2 0-31,0 0 0 16,0 0-1-16,0 2-1 0,0-2 2 0,0-3-3 15,0 1-4 1,0 0-8-16,0-2 15 0,4 3-7 15,0 0 7-15,1 4 0 32,-1 0-2-32,1 3 1 0,-2 5 1 0,1-4 0 15,-2 4 0-15,2-1 0 31,1-3 0-31,0-1-2 0,6 0 2 0,-5 0-1 0,1 3-9 16,-3-2 10 15,0 3 1-31,-2 2-1 0,2 2 0 0,-4 2 0 0,2-2 0 16,0 2 0-1,2-2-8-15,0 0 8 16,2 0-7-16,1 2-3 0,3 0 9 31,-3 0 0-31,-3 0-9 0,2 0 9 0,-1 0 1 16,0 0-1-16,1 0 1 31,-1 0-1-31,1 0 1 0,1 0 1 0,0 0-1 0,0 0 0 16,-3 4-1 15,0 2-1-31,3-2-17 0,-5 2-5 0,3 0 15 0,-1-1 3 15,-1 0 5 1,-1-1-6 0,2-1 6-16,0 2 0 0,1-1 0 0,-1 0-8 15,1 3 9 1,2-2 1-16,-5 2-1 0,2 0 1 15,1 1 2-15,-1 2-2 16,-2-1 0 0,2-1 0-16,2 1-1 0,-2-3 0 15,-2 2 0-15,2-2 0 31,1-2 0-31,-4 3 0 0,4 0 1 0,-3 2-1 0,4 0 1 16,-4 4 0 15,0-1 0-31,0-1-1 0,0 2 0 0,3-1 0 0,-3-2 0 16,2 1 0-1,0 2 1 1,1-1-1-16,0 0 0 0,-1 0 0 0,-2 0 1 16,3 2-1 15,-1-3 0-31,-2 0 0 0,0-1 0 0,1-2 0 0,-1 0 0 15,1 0 0-15,-1 1 0 32,-2 0 1-32,0 1-1 0,0 2 3 0,0 1-2 0,0-4 0 46,0 4 0-46,0-4-1 0,0 0 0 0,0-2 0 0,0-1-7 0,0 0 6 47,0 1-7-47,0-1 0 0,0 3 6 0,0 1-6 0,0 1 6 0,-5-1-4 16,3 0 6 15,-1-2-8-31,1 0 7 0,0-5 1 0,2 2 0 0,-2-5 0 16,2 1-1 15,-2-1 1-31,2 0 0 0,0 0 0 0,-2 3 0 0,-3-3-35 15,1 0-69-15,-1 0-177 16</inkml:trace>
  <inkml:trace contextRef="#ctx0" brushRef="#br0" timeOffset="267372.2929">17119 8251 116 0,'0'0'127'0,"0"0"-52"16,0 0-38-16,0 0-14 15,0 0 2 1,0 0 15-16,0-20 38 0,0 20 29 16,0 0-6-16,0 0 11 31,0 0-3-31,0 0 6 0,0 0-12 0,-5 0-7 0,3 0-40 15,-4 0-27 1,1 0-3-16,0 0-11 0,-1 0-4 16,1 0-3-16,-1 0-7 31,-6 7 11-31,1 4-1 0,-7 3 7 0,-3 6 6 15,-4 7-5 1,-4 1-7-16,0 3-12 0,2 1 1 16,4-3 0-16,4-3 0 31,7-8 0-31,4-4 0 0,3-5-1 0,3-6 1 0,2-2 0 15,0-1 0 17,0 0-1-32,0 0-6 0,9-11-2 0,9-9 6 0,4-4-4 15,2-6-5-15,1 0 2 47,0-2-1-47,-3-3-2 0,0 4-1 0,-2-1 0 0,-5 0 6 0,-2 3 0 16,-1 6 6-16,0 4 0 31,-4 2 1-31,1 5-1 0,0 1-4 0,0 3 3 0,0 0 1 31,0 2-1-31,2 3 1 16,0 3-1-16,2 0-8 0,3 0 3 31,2 11 6-31,0 9 1 0,2 4 11 0,-3 1 2 0,2-2-4 15,-7-1 4 17,2-2-6-32,-3-2-6 0,-2-3-1 0,-2-6 2 15,-2 1-2-15,-5 1-16 0,0-4-175 31,0-3-356-31</inkml:trace>
  <inkml:trace contextRef="#ctx0" brushRef="#br0" timeOffset="270501.4718">17146 8211 111 0,'0'0'104'0,"0"0"19"0,0 0 14 0,0 0 10 16,0 0-29-1,0 0-9-15,0 0-23 0,0 0-11 16,0 2-8 0,0 9-24-1,0 4-4-15,0 8-10 0,0 3 0 0,4 4-7 16,0 3 6-16,1 2-11 31,-4-1 3-31,4-3-2 0,-2 0-7 0,-1-3 4 16,1 0-2-1,-1 0 1-15,2-1-1 0,0 0-5 16,1-1 0-16,1 3-7 15,2-1 5 1,-4-2-4-16,0 2 0 16,0-3-2-16,1 0 8 0,-3-3-8 15,0-2 1 1,0 0 0-16,1-2-1 0,2 0 1 0,-3 1-1 15,2-2 2-15,-2 1-2 32,1-1 1-32,-1 0 0 0,0-3-1 0,2-2 5 15,-2-2-5-15,4 0 0 31,-4 2 0-31,2 0-1 0,-2 0 1 0,3 5 0 16,-3-3 0 0,0 4 1-1,0 0 0-15,0 0-1 0,0 2 0 0,0 0 1 16,1 0-1-16,0 0 0 15,-3-3 9-15,0 0-9 16,0-1 0-16,0 1 0 16,0 0-1-1,0-1-6-15,0 2 7 0,0 0 0 0,0 0 7 16,0 2-6 15,0-2-1-31,0 3 0 0,0-3 0 0,0-1 0 0,0 2 0 16,0-1 0 15,0-2 0-31,0 2 1 0,0 2-1 0,0-2-1 0,0 3 1 15,0-2 0 1,0 3 1-16,0-5-1 0,0 4 0 16,-3-5-2-1,-2 0 1 1,3 0 0-16,2-4-1 15,0 0 2-15,0-2 0 0,0 0-1 0,0 2 0 16,0 0 0 0,0 3 1-16,0 0 0 0,0 1 0 15,0 3 0-15,0-1 0 16,2-2 0-1,3 0 0-15,0 0 0 0,1-4 0 16,-1 0 0-16,1-2-1 0,-1 0 2 31,2-4-1-31,-5 0 0 0,2-2 0 0,-1-4 0 16,-1 2 0-16,0-2 0 31,2 0 9-31,1 0-3 0,-1 0-5 0,1 0 0 0,2 0 0 16,-1 0 1 15,1 0-2-31,-3 4 0 0,3-2 1 0,0 0-1 0,-1 2 0 15,3-2 1 17,1 0 0-32,0 0-1 0,5 0 1 0,4-2-1 0,0 0 1 15,7 0 6 1,-1 0-7-16,2 0 1 15,2 2 5-15,-3 0-5 0,2 2 7 16,-4 2-7 0,4-2 1-16,-4 1 4 0,2-4-5 15,-1 0 1-15,2 2-1 31,-2-3 6-31,-2 2-6 0,2 2-1 0,-4-2 1 0,-1 2 0 16,-3-2 0 15,-1-2 11-31,2 0-6 0,0 0 7 0,1 0 6 0,4 0-12 16,-1 0-1 15,-1 0 3-31,0 0-7 0,-3-2-1 0,0 2 0 0,0 0 0 16,-2 0-1-16,-1 0 1 31,1 0-1-31,1 0 0 0,4 0 0 0,-2 0 1 15,4 0-1-15,2 0 1 32,1 0-1-32,-3 0 0 0,1 0 0 0,-4-2 0 0,0 0 1 31,2 2 0-31,-2 0-1 0,3 0 0 0,-1-2 0 15,2 2 1-15,3 0-1 32,0-3 1-32,-1 3 0 0,2 0-1 0,-1 0 1 15,2 0-1-15,-3 0 0 31,0 0 10-31,-1 0-9 0,0 3 0 0,-3 1 1 16,0 0-1-16,0-4 0 31,1 2 8-31,2-2-9 0,-2 0 0 0,4 0 1 0,-3 0-1 16,4 0 1 15,-4 2 7-31,0-2-6 0,-1 0-2 0,2 2 1 0,-1-2 6 31,1 0-7-31,-3 0 0 16,2 2 5-16,-1 0 7 0,2 0-12 0,-2 0 10 15,0 0-4 1,2-2-6-16,-1 3 1 16,3-3-1-16,2 0 0 0,-1 0 0 31,3 0 1-31,-2 0 0 0,3 0 0 0,-3 0 0 15,-3 0-1-15,-1 0 1 32,0 0 0-32,-3 1 0 0,0 1 1 0,1 1-2 0,-1 0 1 15,3 0-1 16,1-2-1-31,1 3 1 0,2-2 0 0,0 0 0 0,0 2 0 16,-2-2 0-16,-1 2 0 47,-1-2 0-47,-3 2 0 0,0 0 0 0,1-1 0 0,-3 0 1 0,4 1-1 31,-2-2 0-15,3 1 0-16,0-3 0 0,-1 0 1 0,-2 1-1 0,1-1 0 15,-4 0 1 1,2 0-1-16,-3 2 1 0,1-2 0 15,-1 0 0-15,1 0 0 16,-5 3 6 0,5-2-7-16,-2 2 0 0,-1 0 0 0,2 1-1 15,-2 3 1-15,1-2-1 31,1 1 1-31,3-2 0 0,-4-2 0 0,3 1 1 16,0-2-1-16,-2-1 1 31,0 0-1-31,1 0 1 0,0 0 0 0,-2 0 6 16,1 0-7-16,0 0-2 31,0 0 2-31,2 0 0 0,-3 2 3 0,-2 1-2 16,4 0-1-16,-3 0 1 15,-3-2-1 1,3 2-1-16,-3 1 1 0,3-3 0 0,-2 2 0 15,3 1 1-15,0-2-1 32,-1-1 1-32,-1 2-1 0,-1-2 0 0,-1 2 0 15,-1 1 0-15,-1-1 0 47,0 2 0-47,-3-2 0 0,4 1-1 0,-1 3 1 0,1-4 1 0,-4 0-1 16,0 1 0 15,2-4 0-31,-5 0 0 0,-1 0 0 0,-2 0 1 0,0 0 1 0,3 0-1 31,-3 0-1-15,2 0-1-16,-1 0 1 0,2 0 1 0,-3 1-1 0,0-1 0 31,0 3 0-31,0-3 0 0,0 0-1 0,1 0 1 15,1 0-5-15,-2 0 5 47,0 0 0-47,0 0 0 0,4 0-16 0,-4 0 15 0,4 0-5 0,-1 0 5 31,1 2 1-31,-2 0-1 0,2 0-1 0,-4-2 2 16,-2 0 0-16,2 0-1 0,-2 0 1 31,0 0 8-31,0 0-8 0,2 0-9 0,2 3-15 16,3-2 14 15,2 3 10-31,-1-1-9 0,2 2 9 0,-2-1 1 0,0-2 0 16,-2-2-1-16,-3 0 0 31,1 0 2-31,0 0 6 0,0 0-6 0,-1 0-1 15,1-5-1 17,-1 4 0-32,-3 1 0 0,2 0-7 0,-2 0 5 0,0 0 1 15,0 0-1-15,0 0 2 16,0 0-1-16,2 0-5 15,3 0 4-15,-3 0 1 16,2 0-8-16,0 0-10 31,-1 0-24-31,1 0-21 0,-4 1-12 0,0 2-21 0,0-1-51 16,-2-1-123 15,-11-1-427-31</inkml:trace>
  <inkml:trace contextRef="#ctx0" brushRef="#br0" timeOffset="283188.1975">20033 8147 91 0,'0'0'82'16,"0"0"5"-16,0 0-2 15,0 0-3-15,0 0-7 32,0 0-7-32,0 0 11 0,0 0-9 0,0 0 3 15,0 0-8 1,0 0-4-16,0 0-2 0,0 0-2 15,0 0-8-15,0 0-23 32,-4 0-15-32,3 0 1 0,-3 0-5 0,2 0 3 15,2 0 5-15,0 0 1 16,0 0-2-1,0 0 2-15,0 0-7 0,0 0-8 0,0 0 0 32,0 0 1-32,0 0-1 0,0 0 9 0,0 0-9 15,0 0 0 1,0 4-1-16,0 2 1 0,0 2 1 15,0 1 0-15,2 0 4 32,2 1 3-32,1 2-9 0,-2 2 8 0,1 0-7 15,0 2 11 1,1-2-4-16,-1 2 4 0,2-2-6 15,0-1 0-15,-2-1-4 16,2-1 9-16,3 2-10 16,1-1 9-16,-2 0-8 15,1 0 5 1,3 0-6-16,-2-1 5 15,1 1 1-15,-1 1 4 0,-1-1 3 0,-1 0 1 32,-1 1-1-32,0 0-1 0,0-1-11 0,-1 0-1 15,0 0 8-15,3-2-8 31,-1 2 0-31,0 1 0 0,1-2 6 0,0 1-6 16,0 0 1-16,0 2 4 16,-3 0-5 15,-2 2 6-31,4 1-6 0,-6-2 5 0,2 2 1 0,1 1-6 15,-3-3 0 17,2 2-1-32,0-1 6 0,4 0-6 0,-2 1 0 0,3-3 0 0,0 3 0 46,0-1 1-46,0 0-1 0,0-2 1 0,-2 0-1 0,-1 0 7 0,-1-2-1 16,1-2 4 15,-1 1-9-31,-1-2 0 0,3 1 0 0,0 0 0 0,1 2 0 16,1 1 0-1,3 0 1-15,-4 1 8 0,0 0-10 16,3 3 10-16,-5-2-9 31,-2-1 0-31,3 2-1 0,-3-2 1 0,2 3 0 16,0-4 0-16,1 4 1 31,-1-1-2-31,3 0 1 0,0-2 0 0,2 2 7 0,0-1-8 16,1 0 0-16,0 1 1 31,0-3 5-31,1 2-5 0,-2 1-1 0,3-2 0 15,-3 2 0 17,0 0 1-32,0-1 6 0,0-2-1 0,1 1 4 0,-4-2-9 15,1-1 8-15,1-1-7 31,-2 0 6-31,-1-1-7 0,-1 1 0 0,1 1 0 0,0 0-1 47,0 3 1-47,-1 3-1 0,3 1 0 0,-2 0 1 0,2 2-1 0,-1-2 1 16,1-2-1-1,1 0 1-15,-2-4-1 0,0 0 0 16,3-3 1-16,-1-2-1 31,-1 1 0-31,3 0 1 0,-4 2-1 16,3 2 0-16,1 1-2 0,-1 2 2 31,-1 1-1-31,0 0 1 0,-1-2 0 0,-3 3 1 16,1-3-1-16,0-1 1 31,0 1-1-31,-1 0 1 0,-2 0-1 0,3-1 0 0,-2-1 0 15,-1-3-1 17,3 2 2-32,-3-3-1 0,1 2 2 0,1-3-2 0,-1 0 0 15,0 0 0 16,-1-1 1-31,0 1-1 0,1-1 0 0,-1 2-1 0,0-2 1 16,1-1 0 0,2 1 1-16,-3 0-1 15,2-1 0-15,-1 1 1 0,3-2-1 16,-6-2 0 15,2 2 0-31,-2 0 0 0,-2-2 0 0,2 2 0 0,0 1 1 16,3-3-1-1,-3 3 0-15,2-1 0 0,-2 0 0 0,4 2 0 16,-2-4 0 15,-2 2 0-31,2-2 0 0,1 0 0 0,-3 0 0 0,2 0 0 16,-2 1 0-16,1-2 0 31,-1-1 0-31,3 2 0 0,-4-2 0 0,5 3 0 15,-2-3 0-15,-2 1-1 32,2 1 1-32,1-2 0 0,0 3 0 0,-1-2-1 15,-2-1 0-15,1 0 1 31,-3 1-2-31,0-1 2 0,2 0-1 0,-2 0 0 0,0 0 0 16,0 0-1-16,0 0-18 16,0 0-24-16,2 0-63 15,2 0-60-15,0 0 8 16,1 5 39 15,0 3 53-31,-5 0 37 0,0 0 30 0,0-1 1 0,0-4 18 16,0 0 4 15,0-3 3-31,0 0-26 0,0-9-64 0,-3-3-554 0</inkml:trace>
  <inkml:trace contextRef="#ctx0" brushRef="#br0" timeOffset="284690.2834">20773 9970 90 0,'0'0'235'16,"0"0"-110"-1,0 0 14-15,0 0 5 0,0 0-11 16,0 0-16 0,0 0 3-16,4-4-17 0,-1 4-25 15,1 0-32-15,2 0-18 16,3 0 28-16,5 10-11 15,1 0-17-15,1 3 1 0,5-2 7 32,-2-1-11-32,4 2 3 0,-1-1-9 0,0-4 3 15,2-1-9 1,1 0-6-16,-2 0 2 0,-4-2-8 15,1-2 8-15,-1 2-8 16,-2-4-1 0,1 0 1-16,-3 0 8 0,1 0-7 15,-1 0-1-15,2-2 2 16,-2-2-2-1,1 2 0-15,-6 0 0 0,2 2-1 16,-3-2 1-16,-3 2 0 0,-2 0 0 31,1-2 0-31,-3 0 5 0,0 0 1 0,-2-2 2 16,3 2-7-16,-3-2-1 31,3 0-1-31,-3 1 3 0,2-2-2 0,-2-1 0 16,2 2-1-16,0-4 0 31,-2-2-1-31,2-4-6 0,-2-2 7 0,0-7 0 15,0 0 0-15,0-7-1 32,0-2-5-32,2-4-10 0,-2-3-40 0,0-9-54 15,0 8-128-15,-13 10-468 31</inkml:trace>
  <inkml:trace contextRef="#ctx0" brushRef="#br0" timeOffset="289061.5334">19932 7319 385 0,'0'0'141'0,"0"0"-86"16,0 0 35 0,0 0-21-1,0 0-7-15,0 0-13 0,0 0 13 0,25 16-1 31,-25-13-2-31,2 0 2 0,-2-2-15 0,0-1-4 16,0 0-16-16,0 3-11 16,0-3-4-16,0 0-2 15,0 0-3-15,7 0-6 16,0 0-2-1,0 0-4-15,1-4 6 0,-1 1-3 0,-5 3-5 16,1 0 7 0,-3 0-4-16,0 0 5 0,0 4 13 15,-3 3-2-15,-6 1 2 16,1-4-11-1,-1 0 5-15,2-2 2 0,2-2-2 16,1 0 0-16,0 0-6 31,4 0 2-31,0-6-3 0,0-2-2 0,0-3-21 16,2 1 8-1,9 2 5-15,0 3 2 0,-2 1 2 16,-5 4 0-16,1 0 4 0,-5 0-4 31,0 0 6-31,0 4 9 0,0 1 4 0,0-4-3 16,0 2 3-1,0-3 0-15,-5 0-1 0,1 0-4 16,2 0-7-16,0 0 0 31,0-4-1-31,2-1-11 0,0 3-4 0,0 0 7 16,0 2-8-1,6 0 4-15,1 0 12 0,-3 0-1 16,-2 4 0-16,-2 1 1 16,0-1 0-1,0-4 1-15,0 1 0 0,0-1 8 16,0 0-9-16,0 0-46 15,-9 0-222-15</inkml:trace>
  <inkml:trace contextRef="#ctx0" brushRef="#br0" timeOffset="300980.2151">2514 11256 12 0,'0'0'236'0,"0"0"-112"0,0 0 0 15,0 0-23-15,0 0-7 16,0-31-10-16,0 24-32 16,0-6-16-16,0 1-1 31,0-2 5-31,0 0 1 0,0 0-2 0,0-2-22 15,0 2-5-15,4 0-5 32,3 0-7-32,1-1 1 0,4 1-1 0,-1 1 0 15,0 1 0 1,-2 1 1-16,-2 7-1 0,-1-1 0 15,1 3-6-15,-2 2-1 16,2 0-10 0,1 0-5-16,1 0 6 0,0 7-1 0,-2-3 1 31,-3 2 7-31,1-1 8 0,-5-1-9 0,2 0 0 15,-2 8-18-15,0 0-38 32,0-2-168-32</inkml:trace>
  <inkml:trace contextRef="#ctx0" brushRef="#br0" timeOffset="306102.5081">17109 7588 67 0,'0'0'141'0,"0"0"-23"16,0 0 11-16,0 0-4 15,0 0-44-15,0 0-31 16,0 0-6-16,0 0 16 16,0-2-6-16,0 2-5 0,0-3 3 15,0 2-17-15,0-3-9 16,0 1-6-16,3 0-3 31,-3-2 2-31,2 1 3 0,1 1 1 0,-1-4-4 16,0 1-5-1,0 1 2-15,0-2 6 0,3 0-3 16,-3 1 1-16,0-3-4 15,3 2 1 1,-3-2 2-16,3-3 7 0,-3 1-1 31,0-4-5-31,2-1-4 0,-2 2-1 0,1-2 3 16,-2 0-7-16,2 1-3 15,-1 2 7 1,1-3-14-16,-1-1 8 0,3 0-3 16,-3-3-5-1,2 0 5-15,-2-4-5 0,0 2 6 16,1-2-6-16,-1 1 0 15,-2 4 0 1,0 2-1-16,0 2 2 0,0 2-1 0,0 4 1 16,0-1 0-16,0 1 0 31,0-1 5-31,0-2-7 0,0 0 0 0,0-1 1 15,0-2 0 1,0 1-1-16,0 0 1 0,0 0-1 16,0 2 1-16,0 0-1 31,0 0 0-16,0 2 0-15,0 0 3 0,-2-2-2 0,2 0-1 0,0-2 1 16,-3 0 0 0,3-1-1-16,-2 0 1 0,2 1 0 15,-2 1-1-15,2 1 1 31,0 2-1-31,-2 3 0 0,2-4 0 0,0 4 0 0,-2-2 0 16,2 0 0 0,-2-2 0-1,2 1 0-15,0 2 0 0,0 0 0 0,0 4-1 16,0 1 1-1,0-2 1-15,0 3-1 16,-2-2 0-16,2 1 0 0,0 0 1 0,-3-3 0 31,1 2-1-31,-1-1 1 16,1-4-1-16,-1 3 0 0,2-4 0 15,-2 2 0 1,3-2 0-16,-2 3 0 0,2-2-1 0,-2 6 1 16,2-4-1-16,0 5 1 31,-2-2 0-31,2 2-1 0,-2 0 1 0,2 0 0 15,-2 0-2-15,0 2 1 32,-1-2 0-32,1 2 1 0,0 0-1 0,-1 0 1 15,-1 0 0-15,1 0-7 31,-1 0-2-31,2 0 6 0,-2 0-3 0,-1 0 6 0,-1 0-1 16,-4 8 1 15,2 2 0-31,-3 1 0 0,-3 4 1 0,-1 1-1 16,-6 4 0 15,-1 3 1-31,0-2 6 0,2-2-6 0,2-1-1 0,3-6 0 0,3-5 1 16,7-1 1-1,1-3 4-15,4-3-5 0,0 0 6 16,0 0-7-16,0-3-1 0,0-10-23 31,9-3 5-31,5-2 0 0,1-3-12 16,1 1-3-16,1-2 2 31,1 2-12-31,-2 0-8 0,2 2 6 0,-2 0-3 15,-3 3 8-15,1 0 14 32,-1 1-2-32,-3 1 10 0,0 6 10 0,-1 1 8 0,-1 5 0 15,1-2 0-15,-2 3 0 31,0 0 1-15,1 0 0-16,-1 0 16 0,5 9 11 0,-4-1 4 0,6 7 0 16,-1 1-5 15,2 3-7-31,4 4-10 0,-1 7-9 0,-3-3-120 0,-7-6-867 0</inkml:trace>
  <inkml:trace contextRef="#ctx0" brushRef="#br0" timeOffset="311921.8409">16907 6079 237 0,'0'0'197'15,"0"0"-61"1,0 0-18-16,0 0-2 0,0 0-24 15,0 0 11-15,23-116-11 32,-11 98-19-32,9 2-20 0,4 0-12 0,4 2-14 15,2 4-12 1,6 2 1-16,1 6-2 0,9 2 2 15,2 0 0-15,7 7 6 32,0 14-13-32,-1 6 2 0,-2 2 7 0,-6 5 1 15,-7 3-5 1,-9 1-2-16,-8 0-2 0,-10 5-1 15,-11-2 1-15,-2 3 0 32,-2 0-10-32,-20 2 0 0,-9-2-1 0,-4-2-1 0,-6-3 0 15,-3-3 1-15,-3-6-1 31,-7-7 1-31,-3-2 1 0,-3-9-1 16,-8-6 1-16,-1-6 1 0,0 0 0 31,0-16 0-31,7-13 0 0,8-2 9 0,15-9-10 16,16-3 0-16,16 2-7 31,7-4-28-31,38-11-100 0,6 10-177 0,0 6-396 0</inkml:trace>
  <inkml:trace contextRef="#ctx0" brushRef="#br0" timeOffset="312699.8855">16942 6154 348 0,'0'0'208'0,"0"0"-22"16,0 0-25 15,0 0-31-31,0 0-51 0,0 0-37 0,0 0 4 0,33-12 27 16,-7 12-12-1,-2 0-13-15,-1 4-6 0,-6 4-12 16,-1 2-10-16,-5-1-4 31,-5 4-7-31,-3-1 1 0,-3 1-4 0,0 2 6 16,-3 1-1-1,-14 2-4-15,-5-2-7 0,-3-1-15 16,-2-2 6-16,0-3 2 31,3-4-6-31,2 1 12 0,4-4-1 0,7-1 1 0,4 0-7 31,7-2 1-31,0 0-7 0,0 0 2 0,18 0 12 16,6 0 0 0,8 0 0-16,1-2 3 0,6-6-2 15,-4-5 7-15,-2 5-7 31,-1-3-1-31,-1-1-24 0,-7 2-134 0,-6 4-193 0</inkml:trace>
  <inkml:trace contextRef="#ctx0" brushRef="#br0" timeOffset="312947.8996">17264 6136 93 0,'0'0'331'0,"0"0"-228"15,0 0 41-15,0 0 26 16,0 0-9-16,0 0-31 31,0 0-33-31,0 100-17 0,-10-70-47 0,2 1-20 16,1-4-13-1,1 3-22-15,1-6-163 0,0-5-407 0</inkml:trace>
  <inkml:trace contextRef="#ctx0" brushRef="#br0" timeOffset="353046.1931">2307 16447 136 0,'0'0'117'0,"0"0"-52"0,0 0-9 16,0 0-22-16,0 0-13 31,0 0-21-31,-32-74-28 0,32 66-83 0,0 2-50 15,0 2 32-15</inkml:trace>
  <inkml:trace contextRef="#ctx0" brushRef="#br0" timeOffset="354262.2626">2307 16447 103 0,'-11'-95'140'0,"11"95"20"0,0 0-7 0,0 0-15 0,0 0-22 15,0 0-28-15,0 0-13 16,0 0-6-16,0 0-11 15,0 0-12-15,0 0-2 16,0 0-4-16,0 0-11 16,0 0-10-16,0 0-3 15,0 3-4-15,0 7-2 16,0 4-10-16,0 2 12 31,0 0-11-31,0 4 5 0,0 0 1 0,0 2-6 0,-6 3 0 16,4 0-1 15,-2 1-1-31,-2 0-16 0,1-3-3 0,-1-3 7 0,-2-5 1 15,0-2 3-15,1-1 9 32,-1-2 1-32,-2-2-1 0,1-1 0 0,1 0 1 15,-1-1-1-15,-1-3 0 31,0 2-1-31,1-1 1 0,-3 0 0 0,-1-3 2 16,-1 2-2-16,1-1 0 31,1-2 2-31,-5 0-2 0,5 0 1 0,-2 0 0 16,3 0 10-16,-1 0-4 31,1-2-5-31,0-1 4 0,2-1 1 0,-2 3-1 0,0-5-6 16,2 0 6 15,-3-3-4-31,2-1-1 0,0-4 1 0,4-1-2 0,0-8 1 15,3-1 0-15,1-4 0 32,2-2-1-32,0-2 0 0,0 2 1 0,0 3-1 15,0-4 0 1,-2 3 7-16,-2-2-6 0,2-2 5 15,-2 0-6-15,2-1-1 0,2 1 0 32,0 0 0-32,0 2 1 0,2 2 0 0,8 0-1 15,-1 3 1-15,-1 5-1 31,2 1 1-31,-1 1 0 0,-3 2-1 0,3 0 1 16,0-1 0-16,2 2-1 16,0 1-1-16,3-1 2 15,1 2-1-15,1 1-1 16,-1 2-5-1,-1 4 6-15,-1 0-2 0,-1 2-3 16,-6 2 6-16,-2-1-1 16,1 2 1-1,-3 1 0-15,2 0 0 0,1 0-1 16,2 0-10-16,3 0 10 0,4 0-4 31,0 0 5-31,-1 0 1 0,1 4-1 0,-2 4 1 16,0-1-1-16,-1 3 0 31,0 2 0-31,1 3 0 0,-4 1 0 0,3 2 0 15,-5 2 0 17,4 4 1-32,-1-1 1 0,-3 2-1 0,4-1 6 0,-6 0-6 15,0-4-1 1,-1 0 2-16,-3-2-1 0,0 0 0 15,0 0 6-15,0 2-4 16,0 0-2 0,0 1 0-16,-3 1 0 0,1 0-1 0,0 0 0 15,2-3 0-15,0-1 0 31,0 1 0-31,0-3-1 0,0-2 1 0,0-2 0 16,0-2 1 15,-2-4-1-31,0-1 0 0,0 0-8 0,2-4-1 0,-4 2-1 31,4-3 9-31,0 0 0 0,0 0-1 0,0 0-12 16,-2 0-95-16,0-16-118 16,-2-2-510 15</inkml:trace>
  <inkml:trace contextRef="#ctx0" brushRef="#br0" timeOffset="360990.6474">4116 14589 98 0,'0'0'339'0,"0"0"-202"16,0 0-7-16,0 0 3 31,0 0-33-31,0 0-51 0,4 0-49 0,5-9-74 15,3-3-290-15</inkml:trace>
  <inkml:trace contextRef="#ctx0" brushRef="#br0" timeOffset="362144.7135">4247 14390 657 0,'0'0'180'0,"0"0"-20"31,0 0 21-31,0 0-33 0,0 0-35 0,0 0-20 15,0 0-32-15,4-3-30 32,1 3-18-32,4 0-13 0,3 0-1 0,8 9 1 15,-1 9 1 1,1 5 5-16,-1 4-5 0,-6-1 0 15,-3-2 6-15,-4-2-5 16,0-8-1 0,-2-4 0-16,-1-6 0 0,-1-2 8 0,0-2 1 31,0-2 6-31,7-23-4 0,9-21-12 0,31-50 0 15,-5 8-186 1,-4 6-658-16</inkml:trace>
  <inkml:trace contextRef="#ctx0" brushRef="#br0" timeOffset="363675.8011">12560 13214 401 0,'0'0'235'16,"0"0"-27"0,0 0 25-16,0 0-25 15,0 0-15 1,0 0-52-16,0 0-30 0,-18-43-45 0,18 43-62 15,0 15-4 1,0 13 0-16,0 6 8 0,7 5-7 16,4-4 6-16,2-5-6 31,-1-7-1-31,-1-9 1 0,-1-6-1 0,0-8 2 15,1 0-1-15,3-14 11 32,3-17-12-32,8-37-82 0,-3 9-143 0,-2-2-320 0</inkml:trace>
  <inkml:trace contextRef="#ctx0" brushRef="#br0" timeOffset="365714.9177">3454 15159 575 0,'0'0'189'0,"0"0"-144"16,0 0-31 0,0 0-7-16,0 0 5 0,0 0 4 15,0 0-2-15,62 65 2 31,-48-46 1-31,-1 0-6 0,-1-2 7 0,-4-9 10 16,-3 1-2 0,-1-7-3-16,-2-2 3 0,2 0 19 15,6-11 10-15,5-14-6 0,14-19-22 31,44-56-27-31,-4 5-50 0,5 3-197 0</inkml:trace>
  <inkml:trace contextRef="#ctx0" brushRef="#br0" timeOffset="366678.9729">7970 12539 575 0,'0'0'247'0,"0"0"-158"0,0 0-64 16,0 0-25-16,0 0 18 31,0 0 21-31,0 0 8 0,58 130-6 0,-47-96-12 15,-2-6-6-15,0-10-12 32,0-6 1-32,-2-7-5 0,2-5-6 0,4 0 9 15,2-13 9-15,8-15-6 31,12-32-13-31,-4 6-58 0,-6 4-333 0</inkml:trace>
  <inkml:trace contextRef="#ctx0" brushRef="#br0" timeOffset="367665.0293">3028 15805 477 0,'0'0'224'0,"0"0"-61"16,0 0-52 15,0 0-51-31,0 0-37 0,0 0-23 0,0 0 0 0,14 26 0 16,6-9 0-1,-2-2 0-15,2-1 0 0,-5-1 1 16,-1-4-1-16,-6-3 0 31,-1-3 1-31,-3-2 0 0,-4-1 16 0,3 0 12 16,0 0-8-1,3 0-10-15,9-22 1 0,14-13-5 16,19-19-7-16,65-67-29 15,-6 9-135-15,4-1-431 0</inkml:trace>
  <inkml:trace contextRef="#ctx0" brushRef="#br0" timeOffset="368897.0998">10208 11419 212 0,'0'0'165'0,"0"0"-15"0,0 0-32 16,0 0-11 0,0 0-23-16,0 0-21 0,-121 28 8 15,101-28-6-15,-3 0 7 16,2 0-14-1,-2 0 4-15,1 0-17 0,1-5-11 16,4-7 15 0,-1-2-19-16,3-6-8 0,6-7 0 15,-1-5-15-15,8-8 0 16,2-6-7-16,0-4 1 0,12 0-1 15,10 0 0 1,7 2 0 0,6 6-6-16,4 6 6 0,3 7 0 0,0 9-1 15,-1 8 0-15,-2 10-5 31,-1 2-3-31,2 6 9 0,-4 19-1 0,-5 7 0 16,-5 8 1-16,-10 9 0 31,-9 2 0-31,-7 5 2 0,0-2 6 0,-11 0-7 16,-9-5 0-16,-7-4 5 31,-2-4-5-31,-2-9-1 0,-3-6 0 0,1-5 0 16,2-11-17-16,2-5-30 31,2-5-56-31,7-14-141 0,11-10-350 0</inkml:trace>
  <inkml:trace contextRef="#ctx0" brushRef="#br0" timeOffset="369389.1278">10626 11125 175 0,'0'0'407'0,"0"0"-283"31,0 0-52-31,0 0 13 0,0 0-13 0,0 0-33 16,12 131-16-1,-12-95-8-15,2-7-9 0,-2-3 2 16,2-5-6-16,2-10-1 16,1-3 0-1,1-8 0-15,1 0 0 0,4-4 28 0,2-17-4 16,6-13-25-1,10-37 0-15,-8 7-129 0,2 3-590 0</inkml:trace>
  <inkml:trace contextRef="#ctx0" brushRef="#br0" timeOffset="375644.4857">16880 6203 491 0,'0'0'166'0,"0"0"-3"0,0 0 3 16,0 0-19-16,0 0-22 16,0 0-12-16,0 0-10 0,-4 3-4 15,4-3 0-15,-2 0 6 31,-4 0-19-31,1 0-36 0,-5 0-24 0,-1 0-5 16,-1-6-5 0,-5 0-9-16,-1 0-1 15,1 0-4-15,1 0 4 0,-4 0-5 31,2 0 9-31,-4 1-9 0,2-1 1 0,-5-1-1 16,3-1-1-16,-3 2 1 16,-1 0 0-16,0 2 0 15,-6-1 0-15,1 4-1 16,-2-1 0-1,-4 2 0-15,0 0 0 0,-1 0 0 16,3 0 0-16,-3 0 0 31,5 0 0-31,-2 3 0 0,4 2 0 0,3-4 0 16,-3 4 0-16,-1-3 0 31,1 0 0-31,2-2 0 0,3 0 1 0,-1 0 0 0,2 0-1 16,2 0 1-1,2 0-1-15,-4 0-4 16,2 0 4-16,-3 0 1 0,-3 4 0 31,-5 2-1-31,-1 0 1 0,-1 2-1 16,-1 0 0-16,2-2 0 0,4 2 0 31,3-2 0-31,4 0 0 0,-1 0 0 0,2-2-1 15,-1 2 2-15,2 2-1 32,-3-2 0-32,1 2 0 0,-1-2 0 0,-4 2 0 15,0-2 0-15,-2 2 0 0,-1-3 0 31,-1 2 0-31,0-1 0 0,-1-2 1 0,1 2-1 16,0 1 1-16,2-1-1 31,2 0 0-31,0 0 0 0,4-4 0 0,1 5 0 16,2-3 0-16,1 1 1 31,-1-2 0-31,2 1-1 0,-5 0 0 0,1-1 1 0,1 0-1 16,0 1 0 15,2 1 2-31,1-2-2 0,0 1 0 0,3-1 0 0,5 1 0 47,-2-3 0-47,4 1 0 0,-1-2 0 0,-3 2 0 0,-1-2 0 0,-1 0 0 15,1 0 2 1,-4 2-2-1,4 2 0-15,-1 0-7 0,3 0 7 0,-1 1 0 16,1 1 0 15,-1-3-1-31,4 4 1 0,-3-1 0 0,-1-2-7 0,-1 0 6 16,-1 2 1-1,1-2 0 1,-2 1 0-16,2 0 0 0,1 1-1 0,4-3 1 16,0 1-1-1,1 1 1-15,3-1 6 0,2-2-6 0,-3 1-6 16,0 1 5-16,0 1 0 31,-1-1-1-31,1 0 2 0,-4 2-1 0,6-3 0 16,-1 1 0 15,1-1-5-31,1-1 5 0,-2 0 1 0,4 0-1 0,-2 0-2 15,0 2 2-15,0 0 1 32,-3 0-1-32,1 3-14 0,-2-1 2 0,2-1 7 15,-1-2-5 16,3 2 11-31,1-4 1 0,3 2-1 0,-1-3-5 0,1 0 5 0,0 2 1 16,-3 0-1 15,3 0-9-31,-3 2 2 0,1 0 6 0,0 0 1 0,2-2 0 16,0 0-1 15,0-2-8-31,0 0-92 0,11 0-205 0,3-10-249 0</inkml:trace>
  <inkml:trace contextRef="#ctx0" brushRef="#br0" timeOffset="376668.5443">14397 6247 126 0,'0'0'225'0,"0"0"-26"15,0 0-23 1,0 0-32-16,0 0-34 0,0 0-45 15,0 0-19-15,-21-11-22 32,10 11-1-32,2 8 0 0,-2 4-6 0,-3 2-15 15,0 4 11-15,2 3-3 31,-6-2-4-31,3 3 2 0,-3 2-6 0,1-1-1 16,2-3 8 0,-1-1-9-16,3-1 0 0,4-4 1 15,0-3 0-15,0-1 5 0,5-5-5 47,-2-1 0-47,4 1 1 0,-1-3-1 0,1 0 0 0,2-2 0 0,-3 0 14 16,3 2-14 15,0-2 12-31,0 0-3 0,0 0 2 0,0 0 6 0,0 0 1 15,0 0-6-15,0 0 0 16,0 0-12-16,0 0 11 16,0 0-6-16,0 0 4 15,0 0-10-15,0 0 6 16,0 0 9-16,0 0-7 15,0 0-7-15,0 0 11 16,0 0-5-16,0 0 8 16,0 0 2-16,0 0 1 15,0 0-1-15,0 0-5 16,0 0-12-16,0 0 11 0,0 0-11 15,0 2-1-15,0 4 1 16,12 0 12-16,1 0 5 16,-1 0 4-1,0 0-2 1,1 0-5-16,4 0-8 0,3 0-3 0,35 6-3 15,-4-4-102-15,1-1-239 32</inkml:trace>
  <inkml:trace contextRef="#ctx0" brushRef="#br0" timeOffset="381694.8317">13015 5916 188 0,'0'0'321'0,"0"0"-191"15,0 0 7-15,0 0-5 16,0 0-30-16,0 0-29 0,-70 37-17 15,53-27-18-15,1-1-12 32,-1-2 3-32,-2 2-5 0,4-4-2 0,-3-1 0 15,1-2-2 1,-2-2-8-16,1 0 7 0,-1 0-1 0,-2-11-2 15,1-7 2 1,1-9 2-16,3-3-19 0,3-5 1 16,6-4 0-16,5-2-2 31,2-2 0-31,0-1 0 0,4 0-2 0,11-3 1 15,4 1 1 17,-2-2 0-32,3 2-1 0,1 0 1 0,-2 2 0 0,1 2 1 15,1 4-1 16,-2 7 0-31,-3 9-1 0,2 8 0 0,0 9-7 0,4 5-3 16,0 0 4 15,5 0 6-31,0 5 1 0,-3 8-1 0,3 1 1 0,-2 1-1 0,-3 4 0 16,-2-1 0 15,0 6 1-31,-5 2-1 0,-4 6 1 0,-3 4 0 16,-6 4 0-1,-2 6 1-15,0 2-1 0,-10 5-7 0,-7-5 0 16,-1-2 6-16,0-6 1 31,0-6 0-31,1-1 1 0,-1-10-1 0,0-1 1 16,2-6-1-16,0-6-14 31,-1-6-57-31,3-4-97 0,6 0-211 0</inkml:trace>
  <inkml:trace contextRef="#ctx0" brushRef="#br0" timeOffset="385498.0493">13449 6834 218 0,'0'0'182'0,"0"0"0"31,0 0-29-31,0 0-39 0,0 0-32 0,0 0-3 16,0 0 5-16,-47 2-3 15,43-2-11-15,-1 0-15 16,-1 2-20-16,-1 0-9 15,0 1-15 1,1 1 5-16,-3 1-8 0,0-1 0 16,0 0-2-16,-4 2 1 31,-1-3 2-31,-3 4-2 0,-2-1-5 0,0 2 9 0,-4-2-5 15,-1 1-5 17,-3-4 6-32,-2 2-1 0,-2-3 0 0,-1 2 4 0,-3-1 3 31,-5-1 2-31,-1-2-8 0,-5 1 2 0,0 2-8 15,1-1 0 1,1 2 1-16,3-2-1 0,5 2-1 16,5-2 2-16,2 0-1 31,4-2 2-31,-2 2 4 0,4-2 2 0,-2 0-9 0,0 2 1 15,2 2-1-15,7 0 0 32,-3 2 0-32,6-3 0 0,2 1 0 0,4-1 0 15,1-3 0-15,3 2 0 31,1-2 0-31,2 0 0 0,0 0 0 0,0 0-24 16,0 0-62-16,7 0-105 16,4-5-322-1</inkml:trace>
  <inkml:trace contextRef="#ctx0" brushRef="#br0" timeOffset="386457.1041">12520 6797 142 0,'0'0'272'0,"0"0"-91"0,0 0-36 16,0 0-57 15,0 0-27-31,0 0-19 0,0 0-13 0,-126 66-15 0,107-56 9 15,1-3 6 1,3-1 12-16,-2-2-2 0,3 0 7 16,2-2-20-16,1 0-8 15,5 0 8-15,-2-2-10 16,7 3-9-16,-1-3-6 15,2 1 1-15,0 1-2 16,0 3-9-16,0 4 8 16,0 1 0-16,2 2 1 31,7 2 0-31,4 0 2 0,5 0 0 0,4 1-2 0,2-4 1 15,5 1 5 1,2 0-5-16,3-2-1 0,7 7-46 16,-12-1-219-1,-10-1-673 1</inkml:trace>
  <inkml:trace contextRef="#ctx0" brushRef="#br0" timeOffset="387418.1591">11723 6876 408 0,'0'0'206'0,"0"0"-22"15,0 0 3-15,0 0-30 16,0 0-39 0,0 0-35-16,0 0-37 0,24-97-17 15,2 93 0-15,3 1-11 31,5 0-5-31,-3 3-6 0,0 0 0 0,-4 3-6 0,0 10 1 16,-5 5-2 0,-1 7 2-16,-4 1-1 0,-3 6 0 15,-7 2 7-15,-3 2-6 16,-4 7 4-16,0-2-5 15,-7 1-1 17,-13 3 0-32,-1-5-10 0,-2-3-2 0,-2 0-1 0,-2-9-4 15,-2-2-1-15,-2-4-3 31,-3-4 13-31,-3-4 0 0,-2-4 2 0,-1-4 5 16,3-6 0 0,-1 0 0-16,-3-2 1 0,4-19 0 0,-3-6 0 15,2-5 0 1,7-7 0-1,8-1 1 1,7 0 5-16,12 3 1 0,4 2-6 0,0 4-1 16,14 0-6-1,11 7-190-15,-4 2-377 0</inkml:trace>
  <inkml:trace contextRef="#ctx0" brushRef="#br0" timeOffset="387891.1862">11551 6966 307 0,'0'0'232'16,"0"0"-30"-16,0 0-21 31,0 0-53-31,0 0-28 0,0 0-27 0,0 0-23 15,0 0-22 1,58-12-14-16,-44 18 1 0,-6 8-14 16,-1 2 8-16,-5 3-2 15,-2 0-1-15,0 3 1 16,-4 0-7-16,-15-2-26 0,2-2 1 15,-3-4-14-15,2-2 1 32,0-4 17-32,3-2 12 0,8-2 7 0,2-4 2 15,3 0 0 1,2 0 1-16,0 0 1 0,0 0 4 15,13 0 1 17,7-5 13-32,5-8 5 0,6 1-2 0,3 1-13 0,-1 1-10 15,9-7-36 1,-5 5-194-16,-12 2-453 0</inkml:trace>
  <inkml:trace contextRef="#ctx0" brushRef="#br0" timeOffset="388391.2148">11800 6878 468 0,'0'0'135'15,"0"0"64"16,0 0-66-31,0 0-16 0,0 0-27 0,0 0-29 16,0 0-16-16,81 10-12 0,-73 2-8 31,-1 4-4-31,-5 4-12 0,-2 4 3 0,0 0-11 16,0 2 9-16,0 0-2 31,-13-2-8-31,-2-2-7 0,-1-4-9 0,-5-4 0 16,4-1 9-16,1-8 5 31,1-1 2-31,5-4 1 0,4 0 0 0,2 0 7 15,4 0-7-15,0 0 11 16,0-1-6-16,18-7-5 16,7-2 6-16,0-1-6 15,7 2 5-15,1-2-5 47,-2 5-1-47,8 3-67 0,-8-2-182 0,-6 3-384 0</inkml:trace>
  <inkml:trace contextRef="#ctx0" brushRef="#br0" timeOffset="389182.26">11464 7403 248 0,'0'0'215'0,"0"0"15"0,0 0-35 31,0 0-23-31,0 0-44 0,0 0-44 0,0 0-42 16,-9 0-40-16,-4 12-1 31,-1 4 0-31,-1 5 0 0,-2 2 1 0,3 4-1 16,-2-4-1-1,5-1 2-15,-1-2 0 0,1-4 4 16,3-3-5-16,-4-2-1 16,1 1 0-1,-1 1-61-15,-3 4-65 0,4-6-88 16,3-3-292-16</inkml:trace>
  <inkml:trace contextRef="#ctx0" brushRef="#br0" timeOffset="389822.2966">11132 7606 388 0,'0'0'220'0,"0"0"-20"31,0 0-19-31,0 0-25 0,0 0-55 0,0 0-46 0,0 0-30 15,15-14-19 1,-10 29 8-16,1 4-4 0,2 1-8 16,-2 2 7-16,1-2-9 31,-3-1 3-31,-2 2-2 0,-2-5 5 0,0-4-6 15,0 0-11 1,0-4 9-16,0-2 1 0,0 0 0 16,-4-1 1-16,-3-1-1 31,3-2 1-31,2-2 0 0,0 0 0 0,2 0 1 15,0 0 0 1,0 0-1-16,0 0 0 0,0-2 0 0,0-7-1 16,0 1 1-16,2 2-1 31,6-4-1-31,5 2 1 0,4-4 1 15,7-2-1-15,5 0 0 32,29-14-6-32,-9 6-98 0,-2 0-252 0</inkml:trace>
  <inkml:trace contextRef="#ctx0" brushRef="#br0" timeOffset="391030.3656">10767 7921 124 0,'0'0'277'0,"0"0"-50"16,0 0-11 0,0 0-44-1,0 0-40-15,0 0-35 0,0 0-28 0,-10-68-22 16,24 59-7-1,7 1-11-15,4 4-14 0,7 0-14 16,11 4 12-16,3 0-5 31,5 2-1-31,3 11-6 0,-3 2 5 0,0 4-5 16,-7-2-1-1,-1 3 1 1,-7 1-1-16,-5-2 0 0,-6 3 7 0,-5 1-6 31,0-1-1-31,-6 2 0 0,-6 0-1 0,-4 2 1 16,-4-2-14 15,0 2-8-31,0-2 6 0,-6 2 0 0,-14 1 0 0,-5-2-4 0,-6 0 1 16,-5-1-1 15,-1-1-14-31,-5-2 0 0,-4-4 2 0,0 0 4 0,-3-5 15 15,-5-4 12 1,-2-2 1-16,-1-6 0 0,-1 0 0 16,2-14 9-16,5-12 4 31,9-6 7-31,6-7-2 0,11-3 3 0,8 0 0 15,12 0-5-15,5 1 21 32,0 0-22-32,0 5-3 0,16 2-11 0,1 5-2 0,4 4 1 15,14-4-58 1,-6 9-191-16,-4 3-472 0</inkml:trace>
  <inkml:trace contextRef="#ctx0" brushRef="#br0" timeOffset="391710.4046">10751 8005 388 0,'0'0'188'0,"0"0"-47"31,0 0 4-31,0 0-56 0,0 0-34 0,0 0-3 15,0 0-19 1,58-14-11-16,-47 24-9 0,-2 2-1 16,-2 1-1-16,-6 2-1 15,-1 1-8 1,0-2-2-1,0 1 9-15,0 2-9 0,-8-2-5 0,-8-1-4 32,-1 3-3-32,-1-5-25 0,-3 2 8 0,4-4-4 31,3-4 12-31,3 0 10 0,5-2 10 0,4-4 0 0,-1 2 1 15,3-2-1 1,0 0 1-16,0 0 0 0,5 0 11 16,8 0 19-16,5 0 18 31,1-4 12-31,6-2-23 0,4-2-27 0,0-1-2 15,0 5-8 1,7-3-118-16,-7 1-188 0,-7 2-360 0</inkml:trace>
  <inkml:trace contextRef="#ctx0" brushRef="#br0" timeOffset="392396.4438">11029 7985 360 0,'0'0'189'0,"0"0"1"15,0 0-31 1,0 0-29-16,0 0-34 0,0 0-44 16,0 0-10-1,18-6-12 1,-11 6-7-16,-3 3-4 0,3 8-6 0,-2 1 12 15,-3 2-9 1,-2-2-10-16,0 2 10 0,0 0-8 16,-5 1 5-16,-6-4-13 31,-2 3 0-31,-3-4-23 0,-1 0-9 0,1-3 0 0,1-2-7 31,3-1-9-31,3-4 2 0,3 0 34 0,4 0 11 16,2 0-24-1,0 0 5-15,0 0 8 0,8 0 11 16,4 0 0-1,5-3 1 1,-2 2-2-16,1-1 2 0,2-1 6 16,0 3-4-16,-2 0 7 0,-1 0-8 31,-2 0-1-31,-1 0 0 0,-4 5-1 0,1 0 1 15,-4 2-1 1,0-1 1-16,-5-2 0 0,0 2 11 16,0 3-5-16,0-2 14 31,-12 3-8-31,-3 2-11 0,-3 2-1 0,-4 1-19 15,4-2-94 17,2-7-225-32</inkml:trace>
  <inkml:trace contextRef="#ctx0" brushRef="#br0" timeOffset="411290.5245">11482 2658 392 0,'0'0'186'15,"0"0"-43"-15,0 0 5 0,0 0-18 16,4 0-37-16,-2 0-44 31,3 0-7-31,4 0 17 0,0 0 1 0,4 3-15 16,-1 9-6-1,0 2-6-15,-3 3-7 0,-4 10-4 16,-5 3 9-16,0 5-5 31,-14 8-6-31,-10 1-4 0,-5 2-16 0,0-4-22 0,1-3-75 16,1-5-109-1,9-12-116-15,5-11-212 0</inkml:trace>
  <inkml:trace contextRef="#ctx0" brushRef="#br0" timeOffset="411697.5477">11206 2755 413 0,'0'0'166'16,"0"0"-13"-1,0 0 10-15,0 0-6 0,0 0-35 0,0 0-21 16,0 0-41 0,2 36-15-16,-4 0-11 0,-3 6-34 15,1 24-1-15,2-12-153 31,2-7-341-31</inkml:trace>
  <inkml:trace contextRef="#ctx0" brushRef="#br0" timeOffset="414676.7182">16887 2645 439 0,'0'0'277'0,"0"0"-92"15,0 0-22 1,0 0-57-16,0 0-55 0,0 0-40 0,0 0 2 16,18-4 22-1,7 5 0 1,-1 3-5-16,2 2 2 0,-1-1-10 0,-3 1-10 15,-5 0-5 17,-8 2-6-32,-1 4 0 0,-6 3 11 0,-2 8-11 0,-4 2 18 15,-19 4-19 16,-6 1-2-31,-3-2-15 0,-1-2-8 0,2-3 3 0,4-6-4 16,4-1 12 0,2-4 2-16,5-1 11 0,8-3 0 15,3-3 0-15,3-3 0 31,2-2-12-31,0 0 7 0,4 0 6 0,17 0 21 0,4-2 6 16,8-10-6 15,2 0-8-31,5-2-12 0,0 2-1 16,16-1-20-16,-13 1-137 0,-8 1-203 31</inkml:trace>
  <inkml:trace contextRef="#ctx0" brushRef="#br0" timeOffset="415047.7394">17341 2595 20 0,'0'0'375'15,"0"0"-259"1,0 0-11-16,0 0 29 0,0 0-14 16,0 0-10-16,0 0-12 15,21 118-18 1,-21-86-19-16,0 0-11 0,-11 2-12 15,-7 1-22-15,-7 4-16 32,-15 11-22-32,5-8-214 0,4-9-341 0</inkml:trace>
  <inkml:trace contextRef="#ctx0" brushRef="#br0" timeOffset="415856.7857">17694 2948 616 0,'0'0'195'0,"0"0"-74"16,0 0 30-1,0 0-43-15,0 0-61 0,0 0-37 16,0 0 32-16,0 51 10 15,0-21-25-15,2 5-2 0,-2-1-13 16,0-2-12-16,0-2 7 31,2-2-6-31,0-3 0 0,3-6 0 0,-1 0-1 16,0-6 1-1,1-3 0-15,0-2 0 0,-1 1-1 16,1-6 1-16,-1 1 0 31,-2-1 0-31,2-3 0 0,1 0 0 0,2 0 18 16,0-10 9-16,3-12 17 31,4-9 4-31,1-7-1 0,2-6-7 0,0-6-16 0,-1 0-11 16,-1 4-8-1,-1 6-5-15,-5 9 2 0,-1 9-3 16,-4 12-22-16,-4 10-134 31,0 0-202-31,0 0-404 0</inkml:trace>
  <inkml:trace contextRef="#ctx0" brushRef="#br0" timeOffset="416494.8222">18177 2861 405 0,'0'0'246'0,"0"0"-39"0,0 0-19 0,0 0-54 15,0 0-31 1,0 0-31-16,0 0-8 0,-131 42-19 16,110-18-19-16,0 2-11 31,-1 6-5-31,5 4 3 0,2 3 3 0,2 5-16 15,1 0 1-15,6-2 0 16,1-2 7 0,5-4-8-16,0-6-1 0,0-6-1 0,9-3 0 31,9-5 1-31,6-9-16 0,5-2-39 0,25-5-70 15,-9-10-171-15,-3-8-402 32</inkml:trace>
  <inkml:trace contextRef="#ctx0" brushRef="#br0" timeOffset="417037.8532">18424 2876 367 0,'0'0'245'15,"0"0"-66"1,0 0-23-16,0 0-55 0,0 0-11 15,-123 45-24 1,97-22-18-16,2 4-7 0,1 4-20 16,3 0-9-16,5 6-5 31,3-1 0-31,6 2-6 0,1-2 1 0,5-2-1 15,0-2-1 1,0-5 0-16,11-6 0 0,3-6 1 16,3-4-1-16,4-7 0 31,1-4 0-31,5 0-1 0,0 0-9 0,2-15-8 15,-1-6-48-15,8-8-89 32,-6 0-85-32,-11 6-138 0</inkml:trace>
  <inkml:trace contextRef="#ctx0" brushRef="#br0" timeOffset="417289.8676">18278 3116 380 0,'0'0'170'16,"0"0"-64"-16,0 0 44 0,0 0-17 31,0 0-19-31,0 0-11 0,0 0-11 0,135-37-37 16,-99 24-29-16,-1 1-14 31,-1 2-11-31,-5 2-1 0,-3 4-23 0,-6 1-113 16,-4 3-103-1,-4 0-143-15,-10 0-119 0</inkml:trace>
  <inkml:trace contextRef="#ctx0" brushRef="#br0" timeOffset="417537.8817">18520 3048 142 0,'0'0'219'0,"0"0"-36"0,0 0 21 0,0 0-25 0,0 0-23 0,0 0-46 16,0 0-18-16,-47 92-18 15,41-62-37-15,-4 0-4 16,4 4-21-16,2-2-5 31,1 0-1-31,3-3-6 0,0-4-58 0,0 1-111 16,3-8-176-16,5-10-415 31</inkml:trace>
  <inkml:trace contextRef="#ctx0" brushRef="#br0" timeOffset="418020.9095">18634 2923 101 0,'0'0'501'16,"0"0"-410"0,0 0 7-16,0 0 32 0,0 0-19 0,0 0-40 15,0 0-6 1,69 115 10-16,-51-89-18 0,-2 0-14 15,-5 4 1-15,-5-2 10 32,-6 4-5-32,0 1-5 0,-2 0-7 0,-18 1-18 15,-6-4-6-15,-7 1-13 31,0-8-3-31,0 0-85 0,-3-9-124 0,6-6-143 0,12-6-373 32</inkml:trace>
  <inkml:trace contextRef="#ctx0" brushRef="#br0" timeOffset="418557.9402">19001 3126 354 0,'0'0'290'15,"0"0"-106"-15,0 0-23 47,0 0-40-31,0 0-54-16,0 0-19 0,0 0 31 0,23 0-3 0,-6 0-15 0,4 0-18 0,1 0-27 31,3 0-9-31,4 0-7 0,-1 0 0 0,1-3-111 15,0 0-95-15,-4-1-131 32,-11 1-346-32</inkml:trace>
  <inkml:trace contextRef="#ctx0" brushRef="#br0" timeOffset="418856.9573">18991 3298 103 0,'0'0'217'0,"0"0"-117"31,0 0 49-31,0 0-34 0,0 0-14 0,0 0 2 0,0 0-14 16,100 0-27 15,-71-2-21-31,3-6-28 0,11-2-13 0,-4 2-205 16,-10 1-455-16</inkml:trace>
  <inkml:trace contextRef="#ctx0" brushRef="#br0" timeOffset="434378.8451">13267 10267 639 0,'0'0'214'0,"0"0"-16"32,0 0-6-32,0 0-60 0,0 0-14 0,0-16-34 15,0 16-21-15,0 0-31 31,0 10-31-31,0 16 12 0,0 11 17 0,0 2-9 0,0 3-9 16,0 0-2 0,0-6-4-16,-5-1 0 0,1-7-3 15,-1-5-2-15,0-2 3 16,5-5-4-1,0-4-116-15,0-4-194 0,0-8-558 0</inkml:trace>
  <inkml:trace contextRef="#ctx0" brushRef="#br0" timeOffset="435336.8999">14984 10971 907 0,'0'0'266'0,"0"0"-84"15,0 0-44-15,0 0-23 16,0 0-13-16,0 0-17 31,114-17-18-31,-83 12-16 0,-2 2-26 0,-5 3 2 16,-1 0-13 15,-6 0-6-31,-3 7-7 0,-5 7 0 0,-9 6 5 0,0 5-6 16,-11 7-27-1,-18 5-20-15,-7 0-17 0,-2-2-3 16,0-6 24-16,5-4 17 15,8-7 24 1,8-6-6-16,5-4 7 0,10-4 1 0,2-4-6 16,0 0-5-1,23 0 11-15,11-12 14 16,14-10 7-16,8-6-11 15,7-8-10-15,30-22 0 32,-15 8-133-32,-12 1-257 0</inkml:trace>
  <inkml:trace contextRef="#ctx0" brushRef="#br0" timeOffset="436678.9767">15818 6890 52 0,'0'0'351'15,"0"0"-240"-15,0 0 24 32,0 0-25-32,0 0-20 0,0 0-40 0,89 104-14 15,-87-82 6-15,-2-2-6 31,0 0 2-31,-12-2-11 0,-5-1-6 0,-6-4-13 0,3-3-2 16,-1-4-4 0,0-2 5-16,3-4-7 0,5 0 0 15,0 0-9-15,6-2 8 16,5-6-14 15,2 3 1-31,0 0-4 0,4 5 4 0,16 0 2 0,3 0 11 16,4 10 0-1,-4 4-1-15,0 2 1 0,-5-1 1 16,-7 1 7-16,-2-5 8 15,-9 2 9 1,0-1 14-16,-3 2 4 0,-20 2-16 0,-8 0-26 16,-17 2-74-1,11-7-183-15,5 0-399 0</inkml:trace>
  <inkml:trace contextRef="#ctx0" brushRef="#br0" timeOffset="437728.0367">18687 8803 26 0,'0'0'846'0,"0"0"-632"15,0 0 0-15,0 0-38 32,0 0-61-32,0 0-72 15,0 0-22-15,5 0-12 0,-16 23 4 0,-5 6-2 31,-4 1-5-31,0 3 3 0,-2-4-8 0,4 0 0 16,2-2 0 0,3-6-1-16,6-3 0 0,5-4 0 15,2-4-1-15,0-5-1 31,14-1 2-31,12-4 0 0,8 0 1 0,6 0 5 0,2-12-5 32,5-1 0-32,-3-2-1 0,1-1-9 0,9-4-130 15,-12 4-169-15,-11 2-291 31</inkml:trace>
  <inkml:trace contextRef="#ctx0" brushRef="#br0" timeOffset="437900.0465">18852 8824 654 0,'0'0'176'0,"0"0"-79"16,0 0 49-16,0 0-23 31,0 0-39-31,0 0-33 0,-29 119-31 0,22-88-20 0,-3 13-14 15,-2-11-162 1,5-2-320-16</inkml:trace>
  <inkml:trace contextRef="#ctx0" brushRef="#br0" timeOffset="438884.1027">20840 8488 599 0,'0'0'311'15,"0"0"-146"-15,0 0-58 32,0 0-74-32,0 0-23 0,0 0-7 0,0 0-2 15,-66 116 0-15,66-92 0 16,0-2 7-16,0-4 2 0,6-1-9 15,4-6 0-15,4 1 12 16,-3-2-6 0,-1-2-6-16,3 1 5 0,-3-1-4 15,-1 0 5 1,1-4-6-16,-2-1 0 0,-3 0 1 15,-1-1 4-15,-2 0-5 16,-2-2-1-16,0 0 6 16,0 0 10-16,0 0 39 15,0 0 1 1,-13 0-34-16,-5 0-15 0,-4 4-5 15,-4 2-1-15,-7 0-1 0,1-2-10 32,-1-1-67-32,-4-3-104 0,10-9-150 0,8-9-515 0</inkml:trace>
  <inkml:trace contextRef="#ctx0" brushRef="#br0" timeOffset="439052.1124">20764 8478 234 0,'0'0'532'0,"0"0"-385"47,0 0 67-47,0 0-68 0,0 0-69 0,0 0-25 0,120-24-36 0,-85 24-16 15,-6-3-168-15,-2 2-476 0</inkml:trace>
  <inkml:trace contextRef="#ctx0" brushRef="#br0" timeOffset="440080.1712">22751 6994 393 0,'0'0'234'0,"0"0"-28"0,0 0-32 15,0 0-21-15,0 0-39 0,0 0-31 32,0 0-25-32,0-12-23 0,-4 16-19 0,-10 13-10 15,-1 8-6 1,-3 8 2-16,-2 10 4 0,4 0-5 15,1 1-1-15,4-6 0 32,5-6 0-32,3-7 0 0,3-6-18 0,0-5-9 15,0-5-10 1,3-6-2-16,9-3-1 0,2 0 6 15,1 0-3-15,-4-2 9 16,-2-8 15 0,-2 0 13-16,-5 0 0 0,-2-1 6 15,0 2-5 1,0-1 6-16,-9-2-7 0,-15-9-61 15,1 3-269-15,4 3-415 0</inkml:trace>
  <inkml:trace contextRef="#ctx0" brushRef="#br0" timeOffset="441103.2297">19354 6453 561 0,'0'0'249'0,"0"0"-166"15,0 0-2-15,0 0-13 32,0 0-16-32,0 0-14 0,0 0 0 0,115 1-8 15,-74 6-14 1,5 3 11-16,-1 0-8 0,-1 0-4 15,-4 0-8-15,-6 0-7 16,-8-2 1 0,-8-4-1-1,-4 1 1-15,-10-5 7 0,-1 1 0 0,-3-1-6 31,0 0 15-31,0 2 3 0,-14 6-11 0,-8 4-8 16,-10 10-1 0,-5 6 7-16,-3 5-7 0,-3 5 0 15,5-5 0-15,7 1 0 31,6-7 0-31,8-9 0 0,5-5 0 0,8-4-36 0,4-9-69 32,0 0-119-32,0 0-333 0</inkml:trace>
  <inkml:trace contextRef="#ctx0" brushRef="#br0" timeOffset="442863.3304">19529 2759 108 0,'0'0'143'0,"0"0"55"0,0 0 10 0,0 0-24 15,0 0 0-15,0 0-5 16,0 0-37-16,-33-4-24 16,33 4-19-16,0 0-16 31,0 0 1-31,0 0-20 0,0 0-26 0,0 0-26 15,0 0-12-15,6 0-9 32,15 0 9-32,8 2 0 0,6 6 1 0,3 2 0 15,3-2 5 1,-1 3 1-16,-5-4-6 0,-4-1-1 15,-2 0 1 17,-6-2 0-32,-4-2-1 0,-7-2-7 0,-3 2 5 0,-7-2-7 0,-2 2 9 15,0-2 1-15,0 0 5 16,0 2 4-16,0 0-9 31,-5 4-1-31,-12 6-21 0,-3 10-14 0,-7 9-4 16,-7 9 4-1,-1 7-19 1,-3 6-7-16,3-3-5 0,5-2-2 0,6-7 10 15,4-4 23 1,4-7 19-16,5-5 10 0,0-6-1 16,2 2 7-16,0-3 3 15,-2-3-3 1,-5 2-66-16,3-5-95 0,-2-2-174 0</inkml:trace>
  <inkml:trace contextRef="#ctx0" brushRef="#br0" timeOffset="444631.4315">19454 4037 599 0,'0'0'265'16,"0"0"-170"-16,0 0-47 31,0 0-17-31,0 0 17 0,0 0 6 0,19 40-18 16,-3-21-9-1,-3-1 8-15,1 0 0 0,-5-2 1 16,-3-1-7-16,-6-1-6 15,0 0 5 1,0-1-6-16,-10 2 1 0,-15 0-7 16,-2-3-3-16,-6 3-13 15,-3-3-9-15,1 0-16 16,-1-2-4-16,5-2-6 15,6-4 10 1,7 0 4-16,12-4 15 0,4 2-19 0,2-2-66 16,2 2 19-16,16 0 50 15,3 0 15 1,2 2 7-16,0-2 0 0,-3 2 0 31,-5 1-1-31,-2 0 1 0,-3 2 0 0,-6 2 6 16,-2 1 6-16,-2 1 11 15,0-2 3 1,0 4 16-16,-6-2-5 0,-10 1-13 15,-4 1-6-15,-2 1-16 16,-10 4-2 0,8-5-99-1,5-3-188-15</inkml:trace>
  <inkml:trace contextRef="#ctx0" brushRef="#br0" timeOffset="444802.4413">19601 4590 643 0,'0'0'258'0,"0"0"-90"16,0 0 8-1,0 0-99-15,0 0-77 0,0 0-81 16,0 0-312-16</inkml:trace>
  <inkml:trace contextRef="#ctx0" brushRef="#br0" timeOffset="445409.476">20071 3996 614 0,'0'0'188'0,"0"0"-71"0,0 0 3 0,0 0-9 15,-22 122-31 1,6-69-24-16,3-1-8 0,2-2-7 16,2-6-15-16,2-2-17 15,5-6-2 1,2-5-6-16,0-5-1 0,0-8 0 15,0-6-48-15,0-5-69 32,4-7-93-32,3 0-99 0,0-7-258 0</inkml:trace>
  <inkml:trace contextRef="#ctx0" brushRef="#br0" timeOffset="445873.5025">20127 3806 342 0,'0'0'192'16,"0"0"-65"-1,0 0 19-15,0 0-44 0,0 0-16 16,120 30-40-16,-104-3-13 31,-8 2-4-31,-6 5 0 0,-2 3-6 0,-4-2-6 0,-18 4-9 16,-7-8-8-1,-7 2 0-15,-4-7-6 0,-2-7-10 16,-1-2-6-16,3-7-7 31,9-6 3-31,9-4 12 0,11 0 14 0,11 0-1 16,0 0 1-16,18 0-9 15,11 0-1 1,9 0 9-16,-1 0 0 0,-1 0 1 15,-7 5 0 17,-4 4 11-32,-10-2 14 0,-3 4-1 0,-6-1 10 0,-6 5 2 15,0-3 4 1,-4 7 8-16,-19 1-13 0,-8 2-15 15,-2 0-11-15,-5-2-9 0,-2-2-39 32,6-1-81-32,8-8-110 0,10-3-286 0</inkml:trace>
  <inkml:trace contextRef="#ctx0" brushRef="#br0" timeOffset="446341.5293">20435 4185 371 0,'0'0'227'0,"0"0"-61"15,0 0-29-15,0 0-40 16,0 0-7-16,-131 54 1 0,110-26-35 31,1 6-27-31,7-1-13 0,1-2 4 0,8-1-11 16,4-6-6-1,0-4 4-15,0-6 0 0,4-6-6 16,14-6 1-16,1-2 9 31,8 0-3-31,5-14-7 0,-3-7 1 0,2-4-2 16,-7 0-1-1,-3-4-12-15,-6 3 5 0,-5-1-2 16,-6 9 9-16,-4-1 0 31,0 6 1-31,0 8 1 0,0 0 9 0,0 5 8 16,0 0-3-16,0 0-15 0,0 6-1 15,0 11 1 1,0 3 2-1,0 2-1-15,0 0 0 0,0-4-1 0,6-2-21 32,3-2-55-32,7-6-78 0,-1-2-76 0,-1-5-155 0</inkml:trace>
  <inkml:trace contextRef="#ctx0" brushRef="#br0" timeOffset="446830.5573">20684 4221 150 0,'0'0'354'0,"0"0"-210"31,0 0 67-31,0 0-31 0,0 0-22 0,0 0-41 16,0 0-35-16,-20 121-30 31,13-100-33-31,5-2-6 0,0-6-12 0,2 1-1 16,0-6-16-16,0 1-94 15,0-9-96-15,0 0-97 16,0 0-221-16</inkml:trace>
  <inkml:trace contextRef="#ctx0" brushRef="#br0" timeOffset="447063.5706">20711 4073 350 0,'0'0'257'0,"0"0"-92"0,0 0-5 16,0 0-40-16,0 0-39 15,0 0-52-15,0 0-13 16,21 14-16-16,-2 2-16 16,-6-5-175 15,0-2-501-31</inkml:trace>
  <inkml:trace contextRef="#ctx0" brushRef="#br0" timeOffset="447378.5886">20867 4163 214 0,'0'0'220'0,"0"0"-84"15,0 0-19-15,0 0-13 16,0 0-19 0,0 0-20-16,0 0-30 0,-74 85-9 15,74-72-5-15,0 1 0 16,4-4-4-1,10 1 3-15,0 0-5 0,5-1-7 0,-1-2-6 16,-2 2-1-16,0-3 7 31,-3 2-8-31,-3-3 2 0,-2 0-1 0,-6-2-1 16,-2 0 16-16,0 3 44 15,-2-1 25 1,-16 1-44-16,-7 0-41 0,-9-2-9 16,8-3-166-16,6-2-208 31</inkml:trace>
  <inkml:trace contextRef="#ctx0" brushRef="#br0" timeOffset="448259.639">21499 4151 400 0,'0'0'232'0,"0"0"-114"16,0 0-24 0,0 0-37-16,-115 22-17 0,97-10-14 15,4-1-15-15,9 2-11 16,5-3-2-16,0-2-8 0,5 1 3 15,13 1 7-15,4 1 0 32,-2-1 6-32,2 1-5 0,-3-3 0 0,-6 1-1 15,-5-1 9-15,-2 0 15 31,-6 0 18-31,0 1 33 0,0-2 18 0,-12 0-16 16,-8 2-42-16,-4 1-20 16,-3 2-15-16,-4-1-71 15,4-4-136-15,8 0-284 0</inkml:trace>
  <inkml:trace contextRef="#ctx0" brushRef="#br0" timeOffset="448593.658">21568 4334 162 0,'0'0'228'0,"0"0"-78"0,0 0-20 0,0 0-44 0,0 0-35 0,0 0-21 0,122-71-10 15,-112 61-4 16,-7-1 7-31,-3 4 16 0,0-1-8 0,0 0-8 0,-13 0 1 16,-2 1-5 0,-3 6 7-16,1-1 0 0,-4 2-6 15,4 0-11-15,-1 0-2 0,2 8 5 31,5 8-6-31,2 1-5 0,5 6 12 16,2 1 4-16,2 0 2 0,0-1-3 31,2-2-5-31,11-2-3 0,5-6-7 0,2-3 6 16,4-6-7-16,5-4-22 47,13 0-78-47,-7-4-133 0,-5-9-281 0</inkml:trace>
  <inkml:trace contextRef="#ctx0" brushRef="#br0" timeOffset="448775.6685">21856 4192 354 0,'0'0'134'0,"0"0"-7"15,0 0-62 1,0 0-44-16,118 0-21 0,-78-1-8 16,-7-4-141-1,-8 0-161-15</inkml:trace>
  <inkml:trace contextRef="#ctx0" brushRef="#br0" timeOffset="449082.6861">21902 4073 438 0,'0'0'112'16,"0"0"11"-16,0 0-29 0,0 0-3 0,-11 119-18 0,11-88-13 16,0-1-5 15,0-2 2-31,0-2-6 0,5-1-19 0,5-4-5 0,0-3 2 15,1-3-5-15,-3-2-13 16,6-5-4 0,-1-4 1-1,3-2-8-15,18-2-15 0,-5 0-124 0,-2-10-369 31</inkml:trace>
  <inkml:trace contextRef="#ctx0" brushRef="#br0" timeOffset="452190.8639">19514 3807 222 0,'0'0'205'0,"0"0"-102"0,0 0 5 16,0 0-27 0,0 0-8-16,0 0 11 0,0 0-22 15,22 43-20-15,-10-23-7 16,0 0-3-1,5 4-1-15,0 2 13 0,-4030 5-15 16,8067 7-3-16,-4039-1-6 31,1 1-7-31,-3-1-1 0,-5-4-5 0,-2-1-6 16,-2-1 14-1,-4-2-8-15,0-2-6 0,0-2 1 16,0 2 4-16,0-3-6 0,0 3 9 31,-2 0 5-15,-12 4-8-16,-3 1 6 0,-6-2-11 0,1 2 5 0,-3-6-4 15,1-2 7 17,4-4-9-32,1-4 1 0,4-7 6 0,1 2-7 0,-1-5-22 15,5-4-89 1,-2-2-218-16</inkml:trace>
  <inkml:trace contextRef="#ctx0" brushRef="#br0" timeOffset="456890.1327">20648 4211 5 0,'0'0'95'0,"0"0"0"0,0 0-7 16,0 0-16-1,0 0-4-15,0 0-5 0,0 0 14 16,0 0 2-16,0 0-7 16,0 0 3-16,0 0-1 15,0 0-5-15,0 0-25 16,-3 0-12-16,1 0-1 15,-1 0-2-15,2-2 6 16,-1-3 1-16,0 4-1 0,-1-1-8 16,1-3-1-16,0 4 9 31,-2-3-3-31,2 2-6 0,-3-2-8 0,0 1-10 15,3 3-7 17,-2 0 1-32,1 0-1 0,-3 0-1 0,2 0 0 0,-3 0-1 15,-3 4-8-15,4 5 7 16,-3-1-6-1,3 2-6-15,1 0-1 0,0-2 5 16,3 0 4 0,0 1 5-16,2 0-9 0,0-1 9 0,0 0 1 15,0 0-1 1,0-3 1-16,11 4 0 0,1-6 0 15,0 4 0-15,5-5-1 32,0 2-19-32,-1-2-2 0,-2 2 0 0,3 0 6 15,-4 3 8 1,-1 0-1-16,-6 3 9 0,-2 2 0 15,-4 2-1-15,0 0 1 16,0 2 0 15,0 2 0-31,-12-1 0 0,-15 10-35 0,6-8-138 0,-1-3-408 0</inkml:trace>
  <inkml:trace contextRef="#ctx0" brushRef="#br0" timeOffset="462516.4545">22817 3854 234 0,'0'0'287'15,"0"0"-112"1,0 0-1-16,0 0-12 0,0 0-29 16,0 0-46-1,0 0-20-15,0 0-24 0,0 0-26 16,10 0-16-1,8 6 5-15,2 4 1 0,6-2 2 16,1 2-8-16,-2-2 5 16,0-4-5-16,-5-1 9 15,-5-3-8-15,-2 0-1 16,-3 0 0-1,-6 0-1-15,0 0-1 0,-4 0 0 16,0 0 0-16,0 0 1 31,0-3-1-31,0 3 1 0,0 0-1 0,-2 0-9 0,-4 0-6 31,-4 6 2-31,1 12 6 0,1 8 7 0,-6 10 0 16,1 4-5 0,0 4 6-16,-1 4 2 0,1-3 5 15,-3 1 6-15,3-4-7 31,-3-2 0-31,3-3-4 0,1-6 6 16,1-6-7-16,5-8 0 0,2-5 7 31,2-6 0-31,2-4-1 0,0-2 4 0,0 0-11 0,0-12-74 16,4-8-440 15</inkml:trace>
  <inkml:trace contextRef="#ctx0" brushRef="#br0" timeOffset="463116.4888">23404 3936 456 0,'0'0'255'0,"0"0"-195"16,0 0-33 0,0 0 51-16,0 0-9 0,-6 124-8 15,-3-80 0-15,-1-2-22 16,4-3-6-1,2-7-14-15,1-7-10 0,3 0-8 16,0-7 1-16,0-5 5 16,0 0-6-1,0-3-1-15,0-3-30 0,0-6-76 16,0-1-90-1,7-1-40-15,2-12-150 0</inkml:trace>
  <inkml:trace contextRef="#ctx0" brushRef="#br0" timeOffset="463451.508">23471 3757 309 0,'0'0'192'0,"0"0"-126"0,0 0-14 0,0 0 12 16,0 0-4-1,0 0 8-15,0 0-9 16,98 45-14-16,-91-24 13 0,-5 2 1 16,-2 1 5-1,0-2 1-15,-9-1-19 0,-9-2-8 16,-4-1-19-16,-1-1-19 15,2 2-42 1,-2 4-87-16,10-6-110 0,1-2-335 0</inkml:trace>
  <inkml:trace contextRef="#ctx0" brushRef="#br0" timeOffset="463970.5376">23703 4088 335 0,'0'0'117'0,"0"0"4"0,0 0-12 0,0 0-37 0,0 0-35 15,0 0-14 1,-118 40-8-16,105-20 7 16,5-1-7-16,5-5-14 15,3-3-1-15,0-2 7 31,0-6-6-31,0 0 8 0,3-3-1 0,9 0 3 0,1 0-4 16,7 0-7-16,2-6-18 31,7-4-15-31,0 0-23 0,2-3 13 0,-5 4 25 16,-2 1 17-16,-9 2 0 31,-8 3 1-31,-2 2 0 0,-5 1 44 0,0 0 31 16,0 0 1-16,0 0-32 15,-3 0-33-15,-3 7-9 16,-2 6 9-16,4 3-9 15,2-1-1-15,0 2-1 0,2-1 0 32,0 0-65-32,0-4-79 0,0-2-112 0,0-6-130 0</inkml:trace>
  <inkml:trace contextRef="#ctx0" brushRef="#br0" timeOffset="464172.5492">23845 4104 377 0,'0'0'91'0,"0"0"40"31,0 0-40-31,0 0-46 0,114 0-21 0,-87 0-24 0,4-9-63 16,-6-2-132 0,-10 0-74-1</inkml:trace>
  <inkml:trace contextRef="#ctx0" brushRef="#br0" timeOffset="464411.5629">23952 3950 153 0,'0'0'225'15,"0"0"-82"17,0 0-7-32,0 0-32 0,-39 104-22 0,31-67-10 0,2-4 5 0,1-3-27 15,3-3-22 16,0-5-14-31,2-2-4 0,0-4-10 0,0-2-25 0,2-4-95 16,7-4-135 15,3-4-249-31</inkml:trace>
  <inkml:trace contextRef="#ctx0" brushRef="#br0" timeOffset="464892.5904">24164 3860 398 0,'0'0'148'0,"0"0"-36"0,0 0-4 16,0 0-17 15,-12 126 1-31,4-84-11 0,-3-2-7 0,-2-1 0 0,3-4-28 16,0-4-7-1,0-6-19-15,4-4-11 0,1-5-8 16,1-5 1-16,2-2 8 0,2-5-10 31,0-4 0-31,0 0 0 0,0 0-7 0,0 0-2 16,4-11-1-1,7-2-9 1,3-5-26-16,1-1-10 0,3 3-1 0,-3 1 23 31,1 1 18-31,-3 3 9 0,-3 6 4 0,-1 0 2 16,-5 4 0-16,2 1 2 15,-4 0 6-15,3 0 5 16,0 6 13-16,-3 8 21 15,-2 3 0 1,0 4-14-16,0-1-7 0,0 0-13 16,0-3-13-16,0 4-84 15,0-7-133 1,0-4-287-16</inkml:trace>
  <inkml:trace contextRef="#ctx0" brushRef="#br0" timeOffset="465549.628">24489 4026 80 0,'0'0'135'15,"0"0"-40"1,0 0 32-16,0 0 13 0,0 0-8 15,0 0-50-15,0 0-55 16,-27-16-8 0,16 26-9-16,-2 2-9 0,-1 4 1 15,1 2 5-15,4 3-6 16,0-4-1-16,3 2 1 15,4-3 16-15,-1-2 0 0,3 0-5 32,0-4-5-32,0 2 0 0,7-3 8 0,4 0 1 15,0-1 1-15,0 0 3 31,0-2-10-31,-1 1-1 0,0-1 0 0,-3 0 2 16,0-1 1-16,0 1-3 16,-3-4-2-1,0 2-7-15,-1-2 1 0,-1 0 0 16,-2 0 0-1,0 0 1-15,0 3-1 0,0-2 12 16,-2 5 18-16,-13-1 0 31,-8 6-31-31,-15 1-49 0,7-1-177 0,2-3-551 0</inkml:trace>
  <inkml:trace contextRef="#ctx0" brushRef="#br0" timeOffset="468152.7769">21833 4935 62 0,'0'0'208'0,"0"0"-44"16,0 0 30-16,0 0-21 15,0 0-50 16,0 0-15-31,0 0 9 0,-20-34-11 0,20 31-34 0,0 3-28 16,0 0-25 0,0 0-6-16,0 0-13 0,0 0-8 15,0 9 8-15,2 11 0 31,6 6 15-31,-2 6-2 0,-2 2-12 0,1-2 8 16,-5 1-2 0,2-6-4-16,-2-4-2 0,0-6 5 15,0-5-6-15,0-3 0 31,0-3 0-31,0-5-3 0,0-1-81 0,0 0-148 0,0 0-356 0</inkml:trace>
  <inkml:trace contextRef="#ctx0" brushRef="#br0" timeOffset="468883.8186">22143 4877 352 0,'0'0'267'0,"0"0"-117"15,0 0-10-15,0 0-36 16,0 0-17-16,0 0-15 16,0 0-13-1,102-26-9-15,-84 26-13 0,1 0-14 16,-6 0-4-16,-5 9 0 31,0 8-4-31,-8-2 2 0,0 7 12 0,0 0-10 16,-8 1-6-1,-9 2-3-15,-3-4-3 0,-5-3-6 16,3 0-1-16,2-4 0 15,1-2-11 1,7-1 2-16,1-4 0 0,3-3 9 0,6-2 0 16,2-2-1-16,0 0-6 15,0 0 6-15,14 0-5 16,8 0 6-16,7-7 1 15,2-2 1 1,0-1-1-16,0 2 5 16,-4-1-4-16,0 2-1 0,-4 1-1 15,3-1-31 1,-4 0-142-16,-6 1-207 15</inkml:trace>
  <inkml:trace contextRef="#ctx0" brushRef="#br0" timeOffset="469690.8648">22739 4794 314 0,'0'0'277'0,"0"0"-191"31,0 0 4-31,0 0-19 0,0 0-22 0,0 0-7 0,0 0 7 16,110 12-7-1,-94-2 10-15,-3-2-2 0,-4 2-12 16,-7 3-9-16,-2-1 1 31,0 2 9-31,-2 2 5 0,-13 2-17 0,-8 0-11 16,-1 2-10-1,-3-2-6-15,3 0-17 0,1-7-3 16,7-2 0-16,8-5 9 16,3-2 1-1,5-2 0-15,0 0-6 0,0 0-3 0,0 0-2 16,5 0 15-1,11 0 6-15,3 0 2 0,4 0 9 16,2 0-3 0,-1-2-1-1,-4 0-1-15,-2 2 2 0,-3 0-6 0,-3 0-1 16,-4 4 8-16,-3 6-8 31,-5 2 9-31,0 1 13 0,0 2 8 16,-2 1-10-1,-11-3-10-15,-1 0-1 0,1-1-2 0,-6-1-6 16,2-2 8-16,-1-4-10 31,2 2-50-31,-4-3-71 0,7-2-96 0,4-2-186 0</inkml:trace>
  <inkml:trace contextRef="#ctx0" brushRef="#br0" timeOffset="470183.893">23250 4792 485 0,'0'0'134'0,"0"0"0"0,0 0-17 15,0 0 15 16,0 0-37-31,0 0-43 0,0 0-16 0,-35 129-17 0,21-99-10 16,4-4-8 0,3-5 12-1,0 0-8-15,3-6-4 0,-1-7-1 0,5 1 5 16,0-3-5-1,0-2-1-15,0 0-4 0,0-4 5 16,11 0 0-16,9 0 1 16,7 0 44-16,4 0-16 0,2-10-13 15,-2 0-13-15,1 1-2 31,-9 4 5-31,-1-1-6 0,-5 4-1 0,-5 0 0 16,-6 0-38 15,-2 0-22-31,-4-2-59 0,0 0-75 0,0-2-182 0</inkml:trace>
  <inkml:trace contextRef="#ctx0" brushRef="#br0" timeOffset="470429.9071">23362 4848 232 0,'0'0'311'0,"0"0"-228"0,0 0-35 31,0 0 8-31,0 0-5 0,0 0 5 0,-16 106 6 16,14-75 18-16,0-3-24 31,-5 1-11-31,3 0-13 0,0-3-12 0,-2-4-12 16,2-2-8-16,2-8-97 15,0-4-163-15,2-6-389 0</inkml:trace>
  <inkml:trace contextRef="#ctx0" brushRef="#br0" timeOffset="470897.9339">23614 4847 870 0,'0'0'155'0,"0"0"-87"31,0 0 11-31,0 0 16 0,0 0-33 0,0 0-20 16,0 0-3-16,66 34-23 16,-63-18 6-16,-3 1 1 0,0 4-4 15,-3 1-7-15,-10 0-5 31,-3 0-7-31,1 0-31 0,-1-6-33 0,5 0 11 16,2-6 5-16,2-2 28 31,7-3 2-31,0-4 4 0,0-1 1 0,0 0 13 16,14 0 0-16,4 0 14 15,2 0-2-15,4-1-2 16,0-8-10-16,3 1 0 16,-1-2-8-1,13-5-131-15,-10 4-223 0</inkml:trace>
  <inkml:trace contextRef="#ctx0" brushRef="#br0" timeOffset="471327.9585">23973 4814 421 0,'0'0'123'0,"0"0"35"15,0 0-41-15,0 0-42 16,0 0-30-16,0 0-13 0,0 0-6 16,69 40 3-16,-67-27 1 46,-2 1-2-46,0 0-2 0,0 4-9 0,-7 0-5 0,-9 2-12 0,1-4-18 16,-4-2-21 15,7-3-2-31,0-2 15 0,6-1 16 0,4-4 3 0,2 0 4 16,0 0-7-1,0-2 10-15,10 0 0 0,6-2 12 16,2 0 2-16,2 0 2 31,3 0 3-31,-2-2 3 0,2-6-11 0,8-2-11 0,-6 0-53 16,-3-1-328-16</inkml:trace>
  <inkml:trace contextRef="#ctx0" brushRef="#br0" timeOffset="471852.9885">24433 4798 426 0,'0'0'256'0,"0"0"-193"32,0 0 2-32,0 0-6 0,0 0-5 0,0 0 9 15,0 0-3-15,66 34-10 16,-60-24-11-1,-2 1-5-15,-2 0-4 0,-2 2 2 16,0 1-2 0,0 2-11-16,-6 0-7 0,-6 0-12 15,1-1-6-15,1 2-14 16,-2-4-1-16,3-5-11 15,3 1 5-15,4-3-1 0,0-4 11 32,2-2 4-32,0 2 12 0,0-2-8 0,0 0-2 15,6 0 11 1,7 0 10-16,3 0 9 0,1 0-2 15,1 0 5-15,1 0-3 16,0-2-12 0,-1 0-6-16,0 0 0 0,4-5-1 15,-5 1-139 16,-3 0-475-31</inkml:trace>
  <inkml:trace contextRef="#ctx0" brushRef="#br0" timeOffset="472463.0234">24825 4698 548 0,'0'0'81'16,"0"0"-49"-16,0 0 8 15,0 0 25 1,0 0 19-16,0 0-9 0,0 0 2 0,52 49-5 16,-46-37 3-1,-1-1-11-15,-3 1-3 0,-2 0-21 16,0 3-12-16,0-6-6 31,0 4-2-31,-13-2 0 0,-7 0-20 0,0 0-3 16,-4-2-18-16,1-1-14 31,0-4-26-31,8-3-1 0,4-1 7 0,6 0 17 15,3 0-4 1,2 0 9-16,0 0 13 0,2 0 7 16,12 0 7-16,1 0-3 15,3 0 9-15,0 0 7 16,0 0 6-16,-2 0-2 15,-1 5 4 1,-1 5 4-16,-1 2 4 0,-2 2 10 0,-2-5-11 16,0 3 8-1,-5-1-2-15,-1-1 1 0,-3 0 14 16,0 2 12-16,-5 0-16 31,-13 0-20-31,-4 1-19 0,-14 0-71 0,8-3-136 16,3-4-359 15</inkml:trace>
  <inkml:trace contextRef="#ctx0" brushRef="#br0" timeOffset="474399.1341">20811 5028 175 0,'0'0'157'0,"0"0"5"0,0 0 14 0,0 0-25 16,0 0-37-16,0 0-33 15,0 0 0-15,-54-75-24 16,56 53-30-16,19 0 15 15,6-2 9 1,4 3-9-16,2 5-7 0,0 6-21 0,1 10-12 16,1 0 0-1,-1 3-1-15,-1 15 7 0,0 4-7 16,-4 6 0-16,-2-1 0 15,-6 4 0 1,-11-1 2-16,-3 1-3 0,-7-4 1 16,0 3 1-16,-5-4-2 31,-13 2 0-31,-6-1-1 0,-2-7-9 0,-6 3 3 15,-3-3-12-15,-1-1-10 32,-4-3-3-32,-2-2 6 0,0-7-6 0,-1-4 8 0,3-3 2 15,4 0 6 16,6-9-6-31,9-9-25 0,10-5-34 0,11-17-26 0,0 8-49 16,9 0-143 15</inkml:trace>
  <inkml:trace contextRef="#ctx0" brushRef="#br0" timeOffset="474589.145">20811 5028 307 0,'93'-77'176'0,"-93"77"-13"0,0 0-29 0,0 0-63 15,0 8-29-15,0 12 0 32,0 4-19-32,3 4-16 0,3 4-7 0,8 12-20 0,-1-10-181 15,-5-6-323 1</inkml:trace>
  <inkml:trace contextRef="#ctx0" brushRef="#br0" timeOffset="475551.2">21769 5426 159 0,'0'0'524'0,"0"0"-392"0,0 0 3 16,0 0-40-16,0 0-62 31,0 0-33-31,0 0-35 0,11 0-59 0,-11 8-141 15,0 0-281 1</inkml:trace>
  <inkml:trace contextRef="#ctx0" brushRef="#br0" timeOffset="475722.2098">21769 5426 309 0,'8'85'89'15,"-5"-85"-9"16,1 0 9-31,3 3-46 0,-2 1-43 0,-1 4-11 0,0-2-138 16,-4 0-208 15</inkml:trace>
  <inkml:trace contextRef="#ctx0" brushRef="#br0" timeOffset="475860.2177">21802 5597 191 0,'0'0'209'0,"0"0"-108"0,0 0-35 16,0 0-66-16,0 0-52 15,0 0-91 1,0 0-46-16</inkml:trace>
  <inkml:trace contextRef="#ctx0" brushRef="#br0" timeOffset="475994.2254">21802 5597 362 0,'38'44'137'0,"-38"-44"-22"0,0 0-37 15,0 1-76-15,2 4-2 47,-2-4-152-47,0 1-185 0</inkml:trace>
  <inkml:trace contextRef="#ctx0" brushRef="#br0" timeOffset="485570.7731">19492 12012 10 0,'0'0'57'0,"0"0"0"16,0 0-32-16,0 0-25 16,0 0 0-16,0 0-14 15,-5 0-8-15,5 0 8 16,0 0 7-16,0 0-2 0,-2 0-52 31</inkml:trace>
  <inkml:trace contextRef="#ctx0" brushRef="#br0" timeOffset="521328.8183">18758 9053 7 0,'0'0'67'0,"0"0"-8"0,0 0-6 0,0 0 4 15,7-6-1 1,-7 6 13-16,0 0 5 0,0 0 1 16,0 0-10-16,0 0-8 15,0 0-5-15,0 0 2 0,0 0-18 16,0 0-16-1,0 0-14-15,0 0-5 0,0 0 0 16,3-1 0-16,-1-2 0 16,0-1 0-16,3 3 1 15,-5 1-1-15,0 0 1 31,0 0 4-31,0 0-6 0,0 0 1 0,0 0 2 16,0 0 3 0,0 0-5-16,0 0 0 0,0 0 9 15,0 0 9 1,0 8 33-16,0 2-9 0,0 2-11 15,0-1-6-15,0 2 0 16,0-5-8-16,0-1-10 16,0 2-6-16,2-3-1 15,0 2-1-15,2-2-32 0,1 0-150 16,-3-4-516-1</inkml:trace>
  <inkml:trace contextRef="#ctx0" brushRef="#br0" timeOffset="542942.0546">5934 2725 568 0,'0'0'604'0,"0"0"-503"0,0 0-1 16,0 0 14-16,0 0-59 16,0 0-19-16,-6 90 3 15,6-42-21-15,-4 5-9 31,0 2-8-31,0 0 9 0,-3-8-1 0,1-4-7 16,2-11 0 0,-2-10 4-16,4-10-6 0,2-8 1 15,0-4 15 1,0 0 19-16,-2-6-12 0,2-18-8 0,0-11-8 15,0-7 0 1,0-8-6-16,10 0-1 0,7-2 4 16,8 8-4-1,-3 6-6-15,3 10 5 16,-4 7-6-16,2 14-5 0,-3 6 1 31,0 1-1-31,-2 0 5 0,-5 13 5 0,-1 7 2 16,-6 3 0 15,-4 0 0-31,-2 1 0 0,0 1-2 0,0-6-6 0,0-5-7 15,-2-4 9 1,2-3-8-16,-2-6 14 0,2-1 8 16,0 0 11-16,0-4-19 15,0-11 0 1,2-7-8-16,11-6 7 0,7-1-15 15,1 4 14-15,-2 2 2 32,0 4-6-32,-7 8 6 0,0 5-1 0,-6 2-12 0,1 4-3 15,-3 0 9-15,3 0 0 31,0 13 7-31,-2 2 8 0,-1 5 5 0,-2 2-1 16,0 3-2 15,3-2-10-31,9 5-93 0,-1-3-215 0,3-10-448 0</inkml:trace>
  <inkml:trace contextRef="#ctx0" brushRef="#br0" timeOffset="543471.0848">6674 2729 354 0,'0'0'215'0,"0"0"21"31,0 0-13-31,0 0-55 0,0 0-45 0,-114 15-61 16,85 8-4-16,2 5-7 15,5 6-32-15,4 2-12 0,7 0-5 16,7-2 5-16,4-2-7 31,0-5 0-31,0-5 0 0,9-5 0 16,4-2 0-16,3-7 0 0,1-2 1 31,1-4 5-31,-1-2 1 0,0 0-6 0,1-4-1 15,-1-14 1 1,-3-7-1-16,1-3 0 0,-4-5-7 16,-2-2 7-16,-2 2 0 15,-3 0-1 1,1 7 0-16,-3 6-8 0,-2 7 8 15,2 6 2 1,-2 7-2-16,0 0 1 0,0 0-20 16,0 7 4-16,2 14 10 31,5 6 6-31,2 2 5 0,2 3-3 0,3-2 5 0,3-2-1 15,1-6-6 17,11-1-48-32,-4-10-168 0,-3-7-278 0</inkml:trace>
  <inkml:trace contextRef="#ctx0" brushRef="#br0" timeOffset="543798.1035">6814 2731 461 0,'0'0'115'0,"0"0"5"31,0 0 33-31,0 0-19 0,0 0-16 0,0 0-29 16,0 0-8 0,107 118-34-16,-88-94-21 0,0-2-17 15,1 0 1-15,0 0-3 16,0-2-6-1,2 0-1-15,0-1-39 0,1-3-106 16,8-7 15 0,-7-3-166-16,-5-6-415 0</inkml:trace>
  <inkml:trace contextRef="#ctx0" brushRef="#br0" timeOffset="544049.1179">7094 2581 235 0,'0'0'296'0,"0"0"-149"0,0 0-7 0,0 0 2 16,-107 140-16-16,77-90-42 31,3-2-27-31,4-6-25 0,8-4-32 0,-1-2-23 0,7-8-184 16,1-8-418 15</inkml:trace>
  <inkml:trace contextRef="#ctx0" brushRef="#br0" timeOffset="584818.4497">4390 5778 159 0,'0'0'124'0,"0"0"-78"16,0 0 5-16,0 0-27 16,0 0-24-16,0 0-33 15,0 0-52-15,0 0-26 16,0 0-51-16</inkml:trace>
  <inkml:trace contextRef="#ctx0" brushRef="#br0" timeOffset="590891.797">5047 4828 385 0,'0'0'228'16,"0"0"-129"-1,0 0 1-15,0 0-22 0,0 0-39 31,0 0-6-31,-9 76-18 0,5-55 2 0,2-4 16 16,-1 0-7 0,3-3 12-16,0-3-9 0,0-4-10 15,0-3-3-15,0-1 5 16,0 0-11-16,0-3-8 15,0 0 12-15,0 0-14 16,0 0-24-16,0-15-109 16,0-6-129-16,5-3-462 0</inkml:trace>
  <inkml:trace contextRef="#ctx0" brushRef="#br0" timeOffset="591197.8146">5043 4592 309 0,'0'0'163'0,"0"0"-51"0,0 0 26 0,0 0-29 15,0 0-22-15,0 0-6 16,0 0 1-16,0 10-18 15,0-8-24-15,0 0-21 16,4 1-13-16,3-3-6 31,4 0-103-31,0 0-170 0,0 0-398 0</inkml:trace>
  <inkml:trace contextRef="#ctx0" brushRef="#br0" timeOffset="591915.8557">5475 4709 428 0,'0'0'179'16,"0"0"-2"-1,0 0-32-15,0 0-28 0,0 0-41 0,0 0-15 16,0 0-19-1,-125 100-10 1,98-82-3-16,5 0-15 0,2-4-13 0,4 0 0 16,3-5 1-1,4-2 8-15,4-1-9 0,1 0-1 16,4-3-9-16,0 2 2 31,0-1 6-31,0 0 0 0,9 2-1 0,7 2 4 16,4-3 3-1,4 1-4-15,1 0-1 0,2-1 6 16,2 1-4-16,0-2 4 15,0 0-6-15,-2 0 1 16,-4 0 0-16,0-2-1 16,-3 2-22-1,-3-1-78-15,-5-3-139 0,-5 0-422 0</inkml:trace>
  <inkml:trace contextRef="#ctx0" brushRef="#br0" timeOffset="592603.895">5653 4788 565 0,'0'0'193'16,"0"0"-57"0,0 0-26-16,0 0 10 0,0 0-33 0,0 0-24 15,0 0-29-15,-13 94-7 31,13-81-9-31,0-4-16 0,0-3 4 0,0-2-5 16,0-1 14 0,0-3-15-16,0 0 7 0,0 0 6 15,0 0-4-15,0-16-9 16,0-4-13-1,6-5-7-15,6-3-9 0,3 1 0 16,1 2 11 0,1 3 0-16,-1 8 10 0,-5 2 7 0,1 8-9 15,-6 2 3 16,-1 2-3-31,-1 0 9 0,-2 10-7 0,0 9 8 0,-1 2 1 16,-1 4 19 0,0-2-8-16,0-1-12 15,0-1 8-15,0-7-7 0,0-5-1 31,0 0 0-31,0-7 12 0,0-1-12 0,0-1 1 16,0 0 0 0,0-1-1-16,11-15-1 0,2-9-15 15,5 0 7-15,-1-5-4 16,4 5-1-16,-4 6 5 15,-3 4 2-15,-5 9 5 16,-3 4-11 0,2 2 13-16,-4 0 9 0,0 6 10 0,1 8 4 15,-1 4-1 16,0 1-2-31,4-1-13 0,-4-3 0 0,2-1-7 0,3 1-1 16,5-5-117 0,-3-5-160-1,-1 0-251-15</inkml:trace>
  <inkml:trace contextRef="#ctx0" brushRef="#br0" timeOffset="593053.9208">6099 4694 166 0,'0'0'299'0,"0"0"-97"32,0 0-39-32,0 0-69 0,0 0-47 0,0 0-3 0,0 0-4 15,-94 88-12 1,85-61-5-16,7-4-16 0,0-2-7 15,2-6-1-15,0-2-5 16,0-8 0 0,2-2 6-16,7-3 15 0,2 0-5 15,3-8 6-15,-1-10-15 31,4-7-1-31,-1-3-9 0,-2-4-17 0,-3 1-42 16,0 0-22 0,-4 5 40-16,-3 8 27 0,-2 7 23 0,0 9 8 15,1 2 5 16,-1 0 17-31,2 0-15 16,4 11 13-16,2 7 9 0,1 4 12 0,5 4-7 0,-1-1-18 47,1 2-18-47,-1-4 7 0,2 0-13 0,-2-4-48 0,-1-5-95 0,3-7-81 15,-5-3-81-15,-2-4-42 32</inkml:trace>
  <inkml:trace contextRef="#ctx0" brushRef="#br0" timeOffset="593213.9299">6321 4710 340 0,'0'0'114'0,"0"0"-52"0,0 0 35 0,0 0-21 15,0 0-35-15,0 0-25 31,0 0-6-31,87 96-10 0,-58-88-25 0,-6-2-115 16,-1-6-12-16</inkml:trace>
  <inkml:trace contextRef="#ctx0" brushRef="#br0" timeOffset="593428.9422">6449 4644 345 0,'0'0'136'0,"0"0"35"0,0 0-28 0,0 0-37 0,-76 103-43 0,55-74-12 31,2-1-21-31,1 0-14 0,0-4-16 0,-4 6-22 16,4-9-95-16,4-5-189 31</inkml:trace>
  <inkml:trace contextRef="#ctx0" brushRef="#br0" timeOffset="594619.0103">6651 4502 360 0,'0'0'319'0,"0"0"-153"16,0 0-12-1,0 0-9 1,0 0-32-16,0 0-52 0,0 0-28 0,-4 40 9 31,0-9 6-31,-1 10-17 0,1 1-13 0,-4 0-7 16,2-4-10-1,2-4 5-15,-1-6-6 0,3-3-45 16,-2-7-49 0,2-5-54-16,-1-4-99 0,3-8-269 0</inkml:trace>
  <inkml:trace contextRef="#ctx0" brushRef="#br0" timeOffset="595160.0413">6676 4393 582 0,'0'0'170'0,"0"0"-118"0,0 0 32 16,0 0 28-16,0 0-16 16,0 0-18-1,0 0-10-15,73 85-20 0,-73-60-11 16,0 4-3-16,-6 5-7 31,-15 0-12-31,-8 2-15 0,1-2 0 0,-3-4-34 0,2-4-5 31,6-5-4-31,5-9 4 0,7-7 1 0,7-3 15 16,4-2-3-16,0 0-16 31,2 0-10-31,13-5 27 0,6-2 15 0,1 0 9 16,5-2 0-1,-1 3 1-15,1 2 0 0,-2 2 16 16,-5 2-2-16,-3 0 9 15,-1 0 2-15,-5 6 7 32,-4 6-3-32,-2 3-3 0,-5 4 7 0,0 1-1 0,0 5-9 15,-12 0-7 1,-3 0-16-16,-3-1 0 0,-5-3-61 15,8-4-89 17,2-7-170-32</inkml:trace>
  <inkml:trace contextRef="#ctx0" brushRef="#br0" timeOffset="595351.0522">6944 4707 362 0,'0'0'111'0,"0"0"26"31,0 0-3-31,0 0-44 0,0 0-47 0,0 0-24 0,0 0-19 16,-25 107-2-1,18-93-90-15,0-6-123 0,3-6-113 0</inkml:trace>
  <inkml:trace contextRef="#ctx0" brushRef="#br0" timeOffset="595551.0636">6944 4707 23 0,'-19'-113'570'0,"19"113"-476"0,0 0-25 0,3 0-33 15,3 0-36-15,0 4-7 32,0 2-172-32</inkml:trace>
  <inkml:trace contextRef="#ctx0" brushRef="#br0" timeOffset="596041.0916">6672 4492 423 0,'0'0'199'0,"0"0"-89"0,0 0 46 0,0 0 14 31,0 0-47-31,0 0-23 0,33 122-23 0,-33-76-25 16,0 1-26-16,0-3-13 15,0-7-3 1,0-5-10-16,-2-7 0 0,2-7-16 16,0-7-70-16,0-8-76 31,0-3-120-31,0 0-222 0</inkml:trace>
  <inkml:trace contextRef="#ctx0" brushRef="#br0" timeOffset="596367.1102">6732 4472 500 0,'0'0'163'0,"0"0"-27"0,0 0-16 16,0 0-41 15,0 0-9-31,0 0 18 0,0 0-10 0,93 27-23 0,-71-4-1 15,-4 3-18 1,-5 2 0-16,-3 0 5 0,-6 4-6 16,-4-1-6-16,0 6-4 15,-9-1-1 1,-9-2-8-16,-7 1-5 0,-1-6-4 15,0-3-7-15,-1-1-21 16,0-5-67 0,4 0-63-16,6-4-99 0,10-7-276 31</inkml:trace>
  <inkml:trace contextRef="#ctx0" brushRef="#br0" timeOffset="597501.1751">7148 4678 543 0,'0'0'204'0,"0"0"-31"0,0 0-53 15,0 0-54-15,0 0-32 0,-113 54-11 16,95-26-13-16,7-2-10 16,6-6 0-16,5-3-6 31,0-6 6-31,3-3 1 0,10-3-1 0,2-5-10 15,1 0 7 1,2-2-11-16,-1-12 2 0,2-7-7 16,-4-3 18-1,-1-3-1-15,-4 0-1 0,-3 5 3 16,-1 2 0-16,-2 10 1 15,-4 3 1-15,0 7 15 16,0 0 25-16,0 7-30 0,0 13-11 31,-6 6 0-31,0 5 7 0,-1 0-6 16,3 5-1-16,0 3 0 15,2-1-1-15,-4 2 0 0,3 0 0 16,-2 0 7-16,0-4-7 16,-1-4 0-1,-1-4-2-15,-2-6 2 0,2-4 0 31,3-8 0-31,-3-1 0 0,-2-9 0 0,-2 0-2 16,-2 0 2-16,-5-9 1 31,0-9-1-31,3-5 0 0,2-6 0 0,5 1 4 16,8 0 12-16,0 0 3 31,8 0-9-31,11 2-10 0,4-1 0 0,3 4-1 0,1-1-34 16,-1-1-16 15,-1 3-24-31,-3 0-13 0,-3 7 0 0,-7 0 40 0,-3 7 40 47,-4 4 5-47,2 4 3 0,-3 0 33 0,3 0 41 0,-3 2-1 0,3 8-13 15,0 2-7 16,-3 1-15-31,1 3-17 0,-3-2-8 0,0-2-13 0,0-2-7 16,-2-5-114 0,0 0-139-16,0-5-289 15</inkml:trace>
  <inkml:trace contextRef="#ctx0" brushRef="#br0" timeOffset="597694.1862">7282 4564 620 0,'0'0'96'0,"0"0"-67"0,0 0-20 16,0 0-9-16,0 0-24 31,0 0-152-31,0 0-174 0</inkml:trace>
  <inkml:trace contextRef="#ctx0" brushRef="#br0" timeOffset="597830.1939">7282 4564 235 0,'44'112'244'15,"-35"-108"-32"16,3 0-49-31,3 0-51 0,3 0-33 0,2 0-33 0,0-2-30 16,2-2-16 15,-2 0-37-31,2 0-27 0,-5 0-173 0,-7 0-270 16</inkml:trace>
  <inkml:trace contextRef="#ctx0" brushRef="#br0" timeOffset="598075.208">7364 4622 199 0,'0'0'247'0,"0"0"-90"0,0 0-8 0,0 0-28 16,10 129-24-16,-6-96-25 31,0-3-10-31,3-6-14 0,-1-3-19 0,4-7-13 15,3-9-9-15,5-5-1 32,4 0-6-32,23-24-35 0,-8-6-108 0,3-2-425 0</inkml:trace>
  <inkml:trace contextRef="#ctx0" brushRef="#br0" timeOffset="598541.2346">7692 4382 510 0,'0'0'191'0,"0"0"-61"0,0 0 16 0,0 0-44 0,0 0-61 16,0 0 8-16,0 0 25 15,0 141 6-15,0-80 2 16,0 1-22-16,0 3-9 16,0-4-8-16,0-2 50 31,0-12-36-31,2-7-35 0,0-7-9 0,0-9-1 15,1-10-3 17,-3-6-8-32,0-8-1 0,4-6-93 0,0-14-95 0,-1-9-322 0</inkml:trace>
  <inkml:trace contextRef="#ctx0" brushRef="#br0" timeOffset="599013.2616">7790 4391 322 0,'0'0'95'0,"0"0"19"16,0 0 29-16,0 0-3 15,-5 115-30-15,12-75-9 32,7 4-9-32,1 4-15 0,-1 2 52 0,-3-2-51 0,-1-2-43 31,-3-4-9-31,-6-6-4 0,3-4-6 0,-2-6-9 15,-2-5-1-15,0-6 1 32,0-2-4-32,0-5-3 0,0-8-103 0,0 0-129 15,0 0-152 1</inkml:trace>
  <inkml:trace contextRef="#ctx0" brushRef="#br0" timeOffset="600137.3259">8139 4704 320 0,'0'0'311'0,"0"0"-176"16,0 0 10-16,0 0-37 0,0 0-54 16,0 0-15-1,0 0-12-15,-15 90-11 0,15-64 10 16,0 1 0-1,0-1-3 1,0-2 8-16,0-4-12 0,0-5-2 0,0-5-11 16,0-1-5-16,2-7 0 31,-2-2 12-31,2 0-13 0,1 0-16 0,-1-22-43 15,0-2-191 1,-2-1-493-16</inkml:trace>
  <inkml:trace contextRef="#ctx0" brushRef="#br0" timeOffset="600519.3478">8110 4542 415 0,'0'0'147'16,"0"0"-39"0,0 0-10-16,0 0-54 0,0 0-24 15,0 0-20-15,0 0-59 16,50 56-354-1</inkml:trace>
  <inkml:trace contextRef="#ctx0" brushRef="#br0" timeOffset="602213.4447">8543 4680 322 0,'0'0'115'0,"0"0"-41"16,0 0-74-16,0 0-46 15,0 0-204-15</inkml:trace>
  <inkml:trace contextRef="#ctx0" brushRef="#br0" timeOffset="604138.5548">8577 4616 398 0,'0'0'206'0,"0"0"-17"16,0 0-14-16,0 0-29 0,0 0-56 15,0 0-44 1,0 0-21-16,-31 24-8 0,14-5-7 16,-1 0-8-16,3 1-1 15,-1-1 1 1,3 2-1-16,5-5-1 0,1 0 0 15,4-2-1-15,3 0-6 16,0-2 6-16,0-2 0 16,0 1 1-16,5-4-1 31,6 2 1-31,2-5 0 0,3-1 1 0,4 2 0 0,0-4 0 31,2-1-1-31,7 3-17 0,-6-3-161 0,-4 0-338 0</inkml:trace>
  <inkml:trace contextRef="#ctx0" brushRef="#br0" timeOffset="604654.5842">8835 4520 46 0,'0'0'188'0,"0"0"-21"0,0 0 58 16,0 0-15-1,0 0-47-15,0 0-63 0,0 0-3 16,-2 58 13-16,-7-20-26 0,-3 2-25 31,1 2-17-31,3-6-20 0,-2-4-15 0,6-4-6 16,4-6-1-1,0-4-35-15,0-4-100 0,0-9-104 16,14-5-173-16</inkml:trace>
  <inkml:trace contextRef="#ctx0" brushRef="#br0" timeOffset="604852.5956">8870 4503 441 0,'0'0'205'0,"0"0"-144"0,0 0 70 15,0 0-2-15,0 0-37 0,43 131-5 16,-30-93-32-1,2-3-29-15,1-2-20 0,3-7-6 16,-4-4-26-16,5-9-86 31,7-13-70-31,-5-7-112 0,-4-11-122 0</inkml:trace>
  <inkml:trace contextRef="#ctx0" brushRef="#br0" timeOffset="605103.61">9140 4384 202 0,'0'0'351'16,"0"0"-249"-1,0 0 34-15,0 0 20 0,-33 109-20 0,10-60-67 16,1 3 18-16,0 0-19 31,2-2-33-31,1-8-18 0,7-10-5 0,2-8-12 16,3-12-12-1,7-8-62-15,0-4-42 0,0-24-21 16,12-8-118-16,-1-5-134 0</inkml:trace>
  <inkml:trace contextRef="#ctx0" brushRef="#br0" timeOffset="605292.6208">9120 4367 396 0,'0'0'109'0,"0"0"-13"16,0 0 34 15,0 0 9-31,0 0-45 0,31 126-29 0,-21-85-12 16,-2-3-4-1,-1 0-30-15,1-8-19 0,11 0-78 0,-3-12-157 16,3-6-259-16</inkml:trace>
  <inkml:trace contextRef="#ctx0" brushRef="#br0" timeOffset="605692.6437">9367 4511 227 0,'0'0'176'0,"0"0"-36"15,0 0 1-15,0 0-28 16,-115 83-1 0,92-47-37-16,3 1-25 0,9 0-11 15,5-3 1-15,4-6-12 31,2-8-18-31,0-3-2 0,2-10-7 0,9-6 7 16,4-1-7-16,3 0-1 31,2-13-6-31,2-11-12 0,3-6-12 0,-3-5-19 0,-2-4-2 16,-2-1-14 15,-4 4 10-31,-6 6 29 0,-3 9 26 0,-3 13 13 0,0 8 34 16,-2 0-27 15,0 15-4-31,2 11 2 0,2 4-7 0,4 2-5 0,-2-4-6 15,5-2-7 1,-2-8-77-16,7-11-111 0,-3-4-92 16,1-3-52-16</inkml:trace>
  <inkml:trace contextRef="#ctx0" brushRef="#br0" timeOffset="605854.6529">9521 4590 218 0,'0'0'195'0,"0"0"23"15,0 0-44 1,0 0-65-16,0 0-57 15,0 0-29-15,109 117-12 16,-86-102-11 0,-1-5-15-16,-2-6-64 0,7-4-55 0,-8-6-146 15</inkml:trace>
  <inkml:trace contextRef="#ctx0" brushRef="#br0" timeOffset="606034.6632">9686 4473 487 0,'0'0'136'16,"0"0"20"-16,0 0-25 0,-82 125-38 16,53-85-31-1,-1-2-22-15,4-5-18 0,6-10-22 16,6-8-77-16,10-14-269 0</inkml:trace>
  <inkml:trace contextRef="#ctx0" brushRef="#br0" timeOffset="607060.7219">9807 4405 656 0,'0'0'147'15,"0"0"12"1,0 0-10-16,-19 112-44 0,13-72-61 0,-1 1-24 15,4-5-11 1,3-3-8-16,0-2-1 0,0-3-29 16,0-1-97-1,3-4-85-15,6-7-138 0,-2-7-226 0</inkml:trace>
  <inkml:trace contextRef="#ctx0" brushRef="#br0" timeOffset="607518.7481">9842 4259 337 0,'0'0'268'15,"0"0"-165"16,0 0-20-31,0 0-3 0,0 0 25 0,0 0-21 16,0 0-26-16,65 76-3 16,-50-50-17-1,-1-1 8-15,-6 2-8 0,-3-1-2 0,-5 1-12 31,0 0 5-31,-13 0-5 0,-8 1-11 0,-3-4-5 16,2-2-6-16,0-2-1 16,5-8-1-16,4-4 0 15,7-2 0-15,4-6 1 16,2 0 1-1,0 0-2-15,0 0-13 0,13-8 0 16,5-7 6-16,6 0 6 0,0-1-6 31,1 3 6-31,-2 1 1 0,-4 5 0 0,-3 5-1 16,-3 2-9-1,1 0 1-15,-5 5 9 0,-3 14 14 16,-4 1 12-16,-2 6-4 31,0 0-6-31,0-2-3 0,-4 2-5 0,-7-7 0 16,-3 2-8-16,1-5-29 31,0-4-71-15,-3-8-104-16,6-2-157 0,2-2-353 0</inkml:trace>
  <inkml:trace contextRef="#ctx0" brushRef="#br0" timeOffset="608053.7786">9815 4385 68 0,'0'0'234'16,"0"0"-174"-1,0 0-29-15,0 0-21 0,0 0-10 16,0 0-14-16,0 0-41 31,-11 0-95-31</inkml:trace>
  <inkml:trace contextRef="#ctx0" brushRef="#br0" timeOffset="608802.8216">10036 4535 142 0,'0'0'213'0,"0"0"-92"16,0 0 54-16,0 0-12 15,0 0-30-15,0 0-12 16,0 0-6-16,2 76-26 16,-6-49-31-16,-1-1-24 15,-1 2-10-15,3-4-6 16,-2-2-17-16,5-6 8 0,0-2-8 15,0-6 1 1,0-2 4 0,0-4-5-16,0-2-1 0,0 0-21 0,0-16-89 15,5-5-192 1,2-9-616-16</inkml:trace>
  <inkml:trace contextRef="#ctx0" brushRef="#br0" timeOffset="609023.8342">10056 4336 434 0,'0'0'324'0,"0"0"-187"0,0 0-26 0,0 0-44 0,0 0-56 0,0 0-4 16,0 0-14 0,0 0-69-16,44 35-236 0</inkml:trace>
  <inkml:trace contextRef="#ctx0" brushRef="#br0" timeOffset="609889.8837">10250 4502 129 0,'0'0'232'15,"0"0"-107"1,0 0 90-16,0 0-28 0,0 0-75 16,0 0-58-16,0 0-21 15,-98 21 3 1,82 12-10-16,5-1-14 0,5 0-6 15,6-6-6-15,0-5 0 32,0-6 2-32,0-7-1 0,10-4 8 0,1-4 5 0,5 0 14 31,-1-8-14-31,1-11-1 0,-1 0-12 0,2-6-1 15,-5 6-1 1,-2-1-1-16,-3 6 2 0,-3 4 0 16,-2 4 0-16,-2 6 1 15,0 0 0-15,0 0 0 16,0 7 0-16,2 11 0 15,0 7 14 1,0 5 2-16,-2 3-3 0,0 7-5 16,0 1-7-16,0 3-1 31,0 0 9-31,0-2-3 0,-6-2-6 0,0-5 5 0,-1-7-6 31,3-6 0-31,-4-8 1 0,2-6 10 0,-3-5 4 16,1-3-5-16,-4 0-9 31,1-13 5-31,-3-10-6 0,1-4-2 0,5-6-11 15,5-1-6-15,3-1-4 32,0 0 23-32,11 4-7 0,10-2 6 0,2 1 1 15,3 0-1 16,0-1-1-31,1 4-8 0,-3 2 9 0,0 4 0 0,-3 2-1 0,-3 8-3 16,-5 2 5 0,-7 10 0-16,2 1 0 0,-6 0 18 15,0 12 24-15,-2 10-11 31,0 4-10-31,0 0-9 0,0 0-5 0,0-7-6 16,0-2-1-16,0-7-30 16,0-10-65-1,-2 0-135-15,-2 0-352 0</inkml:trace>
  <inkml:trace contextRef="#ctx0" brushRef="#br0" timeOffset="610058.8934">10372 4421 64 0,'0'0'108'0,"0"0"-108"0</inkml:trace>
  <inkml:trace contextRef="#ctx0" brushRef="#br0" timeOffset="610198.9014">10372 4421 192 0,'25'102'205'0,"-19"-96"-32"0,5-1 23 15,3-4-18-15,8 2-57 31,2-3-34-31,5 0-33 0,3 0-27 0,-1-3-18 16,-2-4-9-16,-4-4-104 31,-5-4-83-31,-8 2-159 0,-5 2-259 0</inkml:trace>
  <inkml:trace contextRef="#ctx0" brushRef="#br0" timeOffset="610450.9158">10537 4441 403 0,'0'0'108'0,"0"0"45"15,0 0 13 1,0 0-30-16,-15 125-27 0,15-87 5 16,0 0-26-16,0-4-10 0,0-6-24 31,4-6-25-31,2-8-4 0,5-6-14 0,5-8 1 15,7 0-3 1,6-20-9-16,17-26-79 0,-6 2-155 16,-4 4-357-16</inkml:trace>
  <inkml:trace contextRef="#ctx0" brushRef="#br0" timeOffset="610857.9391">10767 4411 555 0,'0'0'175'16,"0"0"-48"-16,0 0 1 16,0 0-31-16,0 0 18 15,0 0-10-15,0 0-29 16,37 62-34-16,-21-42-15 31,-5 3-9-15,-5-1-11-16,-6 4 5 0,0 4-4 0,0-1 0 0,-14 1-7 31,-5-3 8-31,0-3-8 0,5-6 1 0,0-4 6 0,3-3-6 47,7-5 4-47,2-5-6 0,2-1 0 0,0 0-9 0,2 0 9 0,19 0 2 15,4-12 4 1,10-4-6-1,11-14-37-15,-6 4-141 0,-9 4-432 0</inkml:trace>
  <inkml:trace contextRef="#ctx0" brushRef="#br0" timeOffset="614776.1632">7814 4313 65 0,'0'0'139'16,"0"0"-54"-16,0 0 46 15,0 0-21-15,0 0-25 16,0 0-29-16,0 0-16 15,0 2-14-15,0-2-4 16,0 0 11-16,0 0-1 16,0 0 4-16,0 0 22 15,0 0 13-15,0 0 4 16,0 0 3-1,0 0-3-15,0 0-7 0,0 0-15 0,0 0-19 16,0 0-19 0,0 0-8-16,0 0 0 0,0 0-7 15,0 0 0 1,0 0-2-16,0 0 0 0,0 0-4 15,0 2 5-15,0 2 1 32,0 0 0-32,3-1 0 0,-1-2 0 0,-2 2 0 15,2-3 0 1,0 0 1-16,0 0-1 0,-2 0 1 15,0 0 6 1,0 0-1-16,0 0 0 0,0 0 3 16,0 0-3-16,0 0-4 15,0 0 0-15,0 0-1 0,0 0 1 16,0 0-1-16,0 0 0 15,0 0 0-15,0 0 0 16,0 0-1-16,0 0 1 31,0 0-1-31,0 0 0 0,0 0 0 0,0 0 1 16,0 0 0-1,0 0 10-15,0 0-10 0,0 0-1 16,0 0 0 0,0 3 0-16,0 3-1 0,0 4 1 15,0 0 1-15,0 5 0 16,0 0 9-16,2 3-4 15,-2 1 7-15,0-4-6 16,0 1-5-16,0-2-1 16,0-2 1-16,3 1 3 0,-3-1-4 31,0 0 2-31,0 1 0 0,0 4 3 0,0-2-6 31,0 2-1-31,0 1 1 0,0-3 0 16,0 4 1-16,0-5-1 0,0 0 1 31,0 0 0-31,0-4 0 0,0 0 0 0,0 1-1 15,0-3 1 17,0 5-1-32,0-1 1 0,0 3-1 0,0-4 0 0,0 1 0 15,0 0-4 16,2-1 4-31,1-3 0 0,-1 4 0 0,0-4 0 0,0-1 2 0,-2 2-2 32,0-2 7-32,3-1-8 15,-3 1 2-15,2 0-2 0,-2 0-7 0,2-2 8 31,-2 1 0-31,0 0 0 0,0-1 1 0,0-1-1 16,0-2 0-16,0 2 10 31,0-3-10-31,0 2 1 0,0-2-1 0,0 4 1 16,0-1-2-16,0 0-4 31,0 0 5-31,0 0 0 0,2-1 0 0,-2 2 7 16,0-1-7-1,2-2-6-15,-2-1 5 0,0 2 1 0,0-1-1 16,0 0 1-16,0 0 0 31,0 2 0-31,0 0 0 0,0 2 0 0,0 1-3 16,2 0 3 15,-2 0 0-31,2 2 0 0,-2-3-1 0,3 2 1 0,-3-1 6 15,2-1-6 17,0-1-7-32,-1-2 6 0,-1 0 1 0,0-3-1 0,4 2 1 15,-4-2 0 1,0 0 0-16,0 0-11 0,0 0-120 0,0 0-253 15</inkml:trace>
  <inkml:trace contextRef="#ctx0" brushRef="#br0" timeOffset="616144.2415">7647 4398 15 0,'0'0'44'0,"0"0"13"16,0 0 16-16,0 0 4 15,0 0-5-15,0 0 10 16,0 0-10-16,-9-5-7 15,7 5 22-15,2 0-5 16,0 0-11 0,0 0-15-16,0 0-17 0,0 0-16 15,0 6-6 1,0 2-2-16,0 1-2 0,0 1 0 15,0 0-2 1,2 3-2-16,3-1 4 0,-1 3 6 16,-1-2-2-16,-1 0 8 15,0 1-1-15,-2-2-2 0,2-1-9 16,-2 4-6-16,3-2 1 15,-3 2 2-15,2-1-9 16,0 0 0-16,-2-1 10 31,0 4-5-31,2-3-3 0,-2-1 3 0,2 2-6 16,-2-3 0-16,0 3 0 31,2-4 2-31,-2 3 9 0,0-1-9 0,0 0-1 16,0-1 0-16,3-2 0 31,-3 0 1-31,0 1-1 0,0-3 0 0,0 1 0 0,0 2-1 31,0 0 0-31,0 0 1 16,2 0 0-16,-2-1-1 0,2 2 1 0,-2 0-1 31,0 0 0-31,0-1 0 0,0-1 1 0,0-2 0 15,0 1-2-15,0-3 2 32,2 3-1-32,-2-3 1 0,0 0-1 0,3 0-1 15,-3-2 1-15,0 0-1 31,0-1 8-31,0 2-14 0,2-1 7 0,-2 0-1 16,0 0 1-16,0 0 0 31,0 0 0-31,0-2 0 0,0 2 0 0,0-2-2 0,0 1 2 16,0-3 0 15,0 0 0-31,0 1 0 0,0-1 0 0,0 0 0 0,0 0-1 16,0 2 1-16,0 2 0 31,0-3 0-31,0 2 0 0,0-1 0 0,0-2 0 31,0 1 0-31,0-1 0 0,0 0 0 0,0 0-8 16,0 0-69-16,0 0-129 15,0 0-440-15</inkml:trace>
  <inkml:trace contextRef="#ctx0" brushRef="#br0" timeOffset="629682.0158">7439 10004 189 0,'0'0'491'15,"0"0"-350"-15,0 0 30 16,0 0-35-16,0 0-25 16,-6-32-14-16,4 28-32 0,2 2-14 15,0-1-9-15,0 2-18 16,0-2-13-16,0 1-4 31,5-1-7-31,10-1 0 0,3 0 8 0,3-2-8 16,7 2 1-1,0 0 0-15,4 0 6 0,-1 0-7 16,3-1 1-16,-3 5 0 15,2 0-1-15,0 0 1 16,4 0-1-16,-5 0 0 31,7 5 7-31,-4 7-6 0,3 2-1 0,-3-1 1 16,2 4 7-16,-2-1 5 31,-1 2 3-31,-3 0-5 0,0 0-1 0,-4 0 0 0,0 2-4 16,-3 2-5-1,-4 5 15 1,-2 0-16-16,-3 2 8 0,-3 3-6 0,-3-3 7 15,-5 1-7-15,-4-1 5 32,0-5 5-32,0 0-11 0,0-3 14 0,-6 2-8 15,-8 1-6-15,-1 2 9 31,-6 4-9-31,2 3 0 0,-6 0-1 0,-2 3 0 16,2-1 8 15,1-4-8-31,2-2-1 0,4-8-13 0,0-2-1 0,3-5 9 0,-6-1 5 16,0-2 0-1,-4 3-1-15,-6 1 1 0,-3 2 1 16,-4 1 0-16,-2 1-1 31,0 0 0-31,3-3 1 0,-2-1 0 0,3-5 0 16,1-5-1-16,-1-1 1 31,1-4 1-31,-4 0-1 0,2 0-1 0,-1-2 1 16,0-9 0-1,3-6 0-15,4-5 0 0,-1 1-1 16,8-8 1-16,-1-1 4 15,5-4-4 1,2-5 0-16,4-5 1 16,2-4 9-16,1-4-3 0,3 2 9 0,4 2-10 31,2 7-6-31,2 2 0 0,0 7-1 0,6 0-5 15,28-10-51 17,-3 7-120-32,-2 3-355 0</inkml:trace>
  <inkml:trace contextRef="#ctx0" brushRef="#br0" timeOffset="630381.0558">7511 10217 611 0,'0'0'214'0,"0"0"-32"16,0 0 22 0,0 0-58-16,0 0-58 0,0 0-28 15,0 0-53-15,-31 52 4 31,16-14-11-31,1 4-1 0,1 0 0 0,1-7 1 16,4-2 1-16,1-7 1 31,3-5 10-31,-1-6-12 0,0-3-2 0,3-6 2 16,2-3 9-1,0-2-9-15,0-1-1 0,0 0 1 0,0 0 0 16,0 0-1-16,0 0-4 31,10 0 5-31,5-1 1 0,3-8 8 0,2 0 13 16,4-2-21-16,1-1 12 31,4 4-4-31,0 0-9 0,0 2-6 0,0 3 6 16,-2 2 1 15,-3 1-1-31,-4 0-11 0,-2 0-79 0,-3-4-77 0,-6 1-121 15,-1-3-266 1</inkml:trace>
  <inkml:trace contextRef="#ctx0" brushRef="#br0" timeOffset="630678.0728">7574 10282 500 0,'0'0'191'0,"0"0"-48"15,0 0-44-15,0 0-42 16,0 0 1-16,0 0-11 16,-23 107 5-1,18-77 2-15,1-2-9 0,0 0-6 16,0-2-3-16,0-3-11 15,-2-4-24 1,4-3 15-16,2-6-14 0,0 0-2 0,0-3-8 31,0-6-100-31,0-1-148 0,5 0-315 0</inkml:trace>
  <inkml:trace contextRef="#ctx0" brushRef="#br0" timeOffset="631038.0934">7798 10412 103 0,'0'0'495'0,"0"0"-299"31,0 0-4-31,0 0-46 0,0 0-54 0,0 0-37 16,0 0-16 15,0 0-13-31,8 0 19 0,7 0 4 0,1 0-5 0,1 0-11 16,4 0-14-1,-4 0-9-15,-1-5-2 0,1 3-7 16,-3-2-2-16,-1 0-9 16,1-2-76 15,-3-6-95-31,-5 2-191 0,0 0-443 0</inkml:trace>
  <inkml:trace contextRef="#ctx0" brushRef="#br0" timeOffset="631362.1119">8049 10194 539 0,'0'0'179'0,"0"0"0"0,0 0-33 31,0 0-47-31,0 0-36 0,0 0 13 0,0 0-26 16,0 64-6-16,0-34-11 31,0 3-4-31,0-1-3 0,0-3 0 0,-1 1-5 16,-1-7 5-1,-3-5-3-15,1-2-2 0,2-6-7 16,0 0-4-16,0-4-10 16,-1 0 0-1,3 0-2-15,-4 2-114 0,0 1-194 16,1-5-519-16</inkml:trace>
  <inkml:trace contextRef="#ctx0" brushRef="#br0" timeOffset="632696.1882">6514 11698 228 0,'0'0'241'15,"0"0"-13"-15,0 0-46 0,0 0-36 16,0 0-35-16,0 0-24 15,0 0-9-15,-6-59-14 16,27 51-15-16,8-1-2 31,6 3 1-31,8 0-12 0,3 2-5 0,6-1-9 16,4 1-8-1,1 3-5-15,3 1-2 0,-2 0-6 16,-2 0-1 0,-4 0 2-16,-6 5 0 0,-3 8 0 15,-10 1-1 16,-4 1 0-31,-7 2 6 0,-4 1-7 0,-7 4 7 0,-2 4-6 0,-6 2 5 16,-3 2-4 15,0 2 6-31,0 1-7 0,-12 1 0 0,-9-1 0 0,0 2-1 16,-6-3-5 15,-2 0-8-31,-4-1-3 0,-3-4-3 0,1-3-10 0,-1-3-13 16,0-3 17 15,0-4 6-31,1-2 3 0,-3-5-17 0,-4 2-12 0,-3-5 0 15,-1-2-3-15,-6-2-7 16,-4 0 36-16,0-6-1 16,0-8 7-16,6-4 12 15,5 1 1 1,9 2 6-16,12-2 19 0,4-1 1 0,6 3 10 15,3-6-10-15,5-1-12 32,-3 0-8-32,9-5-6 0,0-14-11 0,5 5-60 15,8 6-237-15</inkml:trace>
  <inkml:trace contextRef="#ctx0" brushRef="#br0" timeOffset="633170.2152">6649 11703 342 0,'0'0'385'0,"0"0"-207"0,0 0-19 15,0 0-38 1,0 0-37-16,0 0-39 0,0 0-30 15,-18 68-8-15,5-38 3 16,-2 0-8 0,-1-4 5-16,3-2-6 0,-1-6 6 15,5-3-6-15,3-7 6 31,4-1-7-31,-2-5 1 0,4-2 0 0,0 0 0 0,0 0 0 16,0 0 1 0,0 0-2-16,4 0 1 0,11 0 7 15,3 0 11-15,3 0 11 31,4 0 2-31,2-6-10 0,0-3-10 0,0-2-4 16,2-1-2 0,0-5 0-16,-2 2-6 0,-4-1-90 15,2-10-67-15,-4 5-116 31,-6 4-295-31</inkml:trace>
  <inkml:trace contextRef="#ctx0" brushRef="#br0" timeOffset="633459.2318">6749 11668 332 0,'0'0'235'15,"0"0"-56"1,0 0-29-16,0 0-44 0,0 0-24 15,0 0-14 17,0 0-17-32,-17 90 2 0,17-70-12 0,-2 5-6 0,2 0-16 15,-2 4-6 1,-4-1-5-16,2-2-2 0,0-2-5 0,-1-4 9 15,-1-4-9 17,1-2-1-32,1-4-18 0,3-4-66 0,1-4-108 0,0-2-119 31,0 0-100-31</inkml:trace>
  <inkml:trace contextRef="#ctx0" brushRef="#br0" timeOffset="633820.2524">6888 11875 411 0,'0'0'250'0,"0"0"-48"16,0 0-52 0,0 0-64-16,0 0-44 0,0 0 17 15,0 0 18-15,40-6-25 16,-24 2-22-1,-3 3-15-15,3-2-5 0,-2 3-9 0,0-2-1 16,2-2-82 0,-3 0-138-16,-6-2-168 0</inkml:trace>
  <inkml:trace contextRef="#ctx0" brushRef="#br0" timeOffset="634415.2864">7061 11681 95 0,'0'0'396'0,"0"0"-174"0,0 0-30 0,0 0-52 0,0 0-57 16,0 0-46-16,0 0-24 16,-4 0 0-16,8 0 21 15,8 0-3-15,1 6-9 16,1 1-10-16,-2-1-1 31,1 1-1-31,-1 0 1 0,-3 0-3 0,-3 3-2 16,0-1-6-16,-4 2 10 31,-2 0 0-31,0 5-1 0,0 0-1 0,-8 5 1 0,-3-2-6 15,-1 6-2 1,-2-3-1 0,3 0 0-16,-1-3-7 0,6-2 14 0,1-5-14 31,3-4 8-31,0-3-1 0,2-4 0 0,0-1-1 15,0 0-1-15,0 0 1 16,6 0 1-16,8 0 0 16,1 0 15-16,6 0-1 15,-2-6-4-15,4 0-10 16,10-6-37-1,-8 2-163 1,-4 0-343-16</inkml:trace>
  <inkml:trace contextRef="#ctx0" brushRef="#br0" timeOffset="649248.1348">6944 5075 329 0,'0'0'73'0,"0"0"-45"15,0 0 41 1,0 0 2-16,0 0-15 0,4 4-22 0,-2 2-16 16,2 4 11-1,1 4 31-15,-1 6-11 0,2 4-11 16,4 4-11-16,-2 4-6 15,1 0 5-15,1 7-13 16,-1 0-5-16,1 8 8 16,0 5-15-1,1 12 6-15,-3 9-7 0,1 7 130 16,1 2-72 15,-6-2-42-31,0-3 8 0,1-3 0 0,-1-3-3 0,0 3 0 16,4-4-3-16,-2 1-6 31,3-3-11-31,3-2 6 0,-2-2 0 0,-1 1-6 0,3-5 1 15,-4 1 7 1,1-4-7-16,-3 3-4 16,0 1 4-16,-2 0-1 0,0 6 1 31,-1-1 4-31,1 1-6 0,-2-1 10 0,2-5-9 15,1 0-1-15,0-7 1 32,1 0-1-32,1-4 0 0,-1 2 0 0,1 0 5 15,-2 6-4-15,-2 3-1 31,1 5 2-31,-4 2-2 0,0 2 2 0,0 3-2 16,0-1 0-16,0 0 0 31,0-1 0-31,0-4 1 0,4-3-1 0,2-4 0 0,-1-1 7 16,-1-3-7-1,1-4 1-15,0 0 0 16,-5 3-1-16,0 2-1 0,0 7 1 31,0 3 4-31,0-1-4 0,0-2 0 0,-3-3 0 16,1-8 0-16,-1-3 0 31,3-1-1-31,0-4 1 0,0 2 6 0,0 0-5 16,0 0-1-16,0-2 0 31,0-1-1-31,0-5 1 0,0 0 0 0,0-5 0 15,0-2 0 1,0-2 0 0,0 0 0-16,3-1 0 0,2 4 0 0,-1 1 0 31,0 4 1-31,3 0 0 0,-4 5 7 0,2-1-2 0,1 0 7 15,0 0-1-15,1-2-12 16,-1-2 10 0,4-3-3-16,-6-2 18 0,2-5-12 15,-4-6 0-15,3-3-12 31,-5-12 9-31,0-7-10 0,0 0-6 0,0-48-42 16,-5-8-107-16,-5-12-402 31</inkml:trace>
  <inkml:trace contextRef="#ctx0" brushRef="#br0" timeOffset="650589.2116">6934 5235 254 0,'0'0'172'0,"0"0"-28"16,0 0-8-16,0 0-40 15,0 0-12-15,0 0-20 31,0 0-1-31,-15 63-8 0,3-45-14 0,3-2-5 16,-1 2-14 0,-2-2-11-16,1 0-10 0,3-2 8 15,-2-4-8-15,3-2-2 16,5-2 1-1,0-4-29-15,2-2-13 0,0 0-1 16,0 0 11-16,0-13 8 16,0-8-2-16,9 0 11 0,3 0 14 15,-2 3-8 1,-1 1 9-16,-2 6-1 0,0 3 1 15,-1 4 25-15,-1 1 8 16,1 3-9-16,4 0-3 16,5 0 11-16,5 0 30 31,3 11-26-31,6 3 6 0,-1 2-17 0,6 4-10 15,0 4-15 1,10 17-18-16,-9-4-167 0,-4-5-308 0</inkml:trace>
  <inkml:trace contextRef="#ctx0" brushRef="#br0" timeOffset="652779.3369">9398 5063 75 0,'0'0'205'0,"0"0"-104"16,0 0 30-16,0 0 21 15,0 0-28 1,0 0-50-16,0 0-17 0,6 8 23 16,0 6-22-1,-4 0-16-15,0 4-15 0,3 1-7 16,-1 4 1-16,0 4-20 15,1 7 7-15,0 2-2 0,1 4-5 16,-1 2 2 0,1 4-2-16,-2 0 8 0,1 6-6 15,0 2-2-15,-1 7 0 31,1 1 0-31,-1 4 16 0,0 0 2 16,-2-2-12-16,-2 0-5 0,0-4 6 16,0 0-6-1,0-3-1-15,0 0 0 0,0-4 5 16,0 2-6-16,0 2 0 31,0 3-1-31,-5 3 0 0,0 1 1 0,-7 4-1 0,-1 4-9 16,-2 2 0 15,-1 4-5-31,-1 1 5 0,3 1-10 0,-1-2 14 0,-2-2-4 15,1-4-3 17,1-5 0-32,2-9 4 0,2-4 9 0,2-2 0 0,0-2 0 31,0 3 0-31,0-3 0 0,0 2 0 0,3 0-1 15,1 0 1-15,-2 0 0 32,5 1-1-32,-2-3-1 15,2-5-6-15,-3 0 8 0,3-1 2 0,-4 0-2 16,2 2 0-1,0 0 0-15,0 2 0 0,-3 2 1 16,3 2-1-16,-2 2 0 0,0 2-2 31,2 3 2-31,0 1 4 0,-3 2-4 0,-1 3 0 16,-4-1 5-16,1 0-5 31,-1-2-2-31,4-4 2 0,-3-4 3 0,4 1 16 16,-2-3-19-16,4-2 2 31,1-2 9-31,0-1-9 15,-1 0 2-15,1 0-4 0,-1 2-1 0,1 1 1 32,-3 0 1-32,1 1 6 0,-3-3 4 0,-1-2 1 15,0-4-6-15,-3-4-5 31,1 0 6-31,-2-2-1 0,1 0-4 0,2 0-1 0,-5 0 0 16,3 1 15-16,-3-1-3 31,3 0-3-31,-2-2-9 0,1 3 11 0,-1-4-11 16,1 1 3-16,1-1-4 31,-1 1-1-31,1-2 1 0,-1 2 0 0,4-2 0 16,-3 2 0 15,-3 1 10-31,1 2-10 0,-4-3 0 0,-1 2-8 0,0 0 7 15,-2-2 1 17,-1-2-1-32,2-1 1 0,-2-3 0 0,3-1 0 0,0-1 0 0,0-1 0 15,-3-2 1 1,1 0-1-16,0-2 0 0,-2 2 0 15,-3 2 0-15,0 0 1 32,-4 1-1-32,0 2 0 0,-5-2 0 0,3 2 0 15,-1-3 0-15,1-1 0 31,4-2 0-31,0-1 0 0,2-2 0 0,2-3 0 16,3 0 0-16,-2-2 0 16,-2 0 0-16,3 1 0 15,-4-1 0-15,0 3 0 16,0-1 0-1,1 0-1-15,2-2-12 0,-1-2 11 0,2 0 2 16,2 0-6-16,0 0 5 31,3 1 1-31,1-4 0 0,-1 4 0 0,2-2 0 16,3 0 1 15,-3-4 5-31,5 1 2 0,-2-2 7 0,2 1 5 0,-3-3 0 16,3 1 1-16,-1 0-4 31,0 0-4-31,1 1 0 0,-1 0-4 0,-1 3-9 15,1-4 1-15,-3 4 8 32,2-1-8-32,-5-1 1 0,0 2 0 0,-4-1-2 0,2 1-1 15,-3 2 1 1,4-1 0-16,-4-1 0 0,3 4 0 15,3-1 1-15,-2 0 3 32,6-2-3-32,4-4-1 0,5-6 0 0,4-24-51 15,0-16-205 1,8-19-404-16</inkml:trace>
  <inkml:trace contextRef="#ctx0" brushRef="#br0" timeOffset="654068.4106">9297 5128 162 0,'0'0'96'0,"0"0"8"0,0 0 17 16,0 0-12-16,0 0-26 15,0 0-8-15,0 0-1 16,-59 74-12-16,46-60-24 15,1-2 1-15,2-2-18 16,3-5 0-16,1 1-10 16,2-2-2-1,2-4-8-15,2 0 7 0,0 0 3 16,0 0 1-1,0-14-12-15,12-3 1 0,-1-6-1 0,5-3 0 16,-1 0 0 0,3-2 0-16,2 1 1 0,-2 4-1 15,-3 2 0 1,1 2-5-16,-5 5 5 0,1 6 0 15,-6 2 0 17,1 6 0-32,-1 0-13 0,6 4 13 0,1 14 4 0,-1 4 16 15,7 2 1 1,-3-1 16-1,1 2 1-15,2-3-22 0,0-2-2 0,-1 0-8 0,5 3-6 32,-6-3-111-32,-3-4-445 0</inkml:trace>
</inkml:ink>
</file>

<file path=ppt/ink/ink1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14T02:49:58.112"/>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1" timeString="2022-12-14T02:55:21.729"/>
    </inkml:context>
  </inkml:definitions>
  <inkml:trace contextRef="#ctx0" brushRef="#br0">16210 6350 0</inkml:trace>
  <inkml:trace contextRef="#ctx0" brushRef="#br0" timeOffset="285487.3288">15275 2910 0</inkml:trace>
  <inkml:trace contextRef="#ctx1" brushRef="#br0">15325 2427 75 0,'0'0'134'15,"0"0"-25"-15,0 0-19 0,0 0-35 16,0 0-19 0,0 0-17-16,3-7-19 0,-3 7-16 15,0 0-78-15,0 0-86 16,0 4-15-16</inkml:trace>
  <inkml:trace contextRef="#ctx1" brushRef="#br0" timeOffset="3793.2169">10391 7583 214 0,'0'0'327'16,"0"0"-154"-16,0 0-11 15,0 0-25-15,0 0-44 16,0 0-34-1,0 0-18-15,0 0-14 0,0 0 2 16,0 0-3-16,0 0-8 16,6 0-1-16,3 0 5 15,7 0 4-15,1 0-6 16,5-1-2-16,3-3-5 0,6-2 4 15,3 1-2-15,3 1-4 16,3 1-5-16,7-1-5 16,2 1 1-16,0 3 7 31,5 0-8-31,-1 0 0 0,5 0-1 0,2 0 1 15,2 0 0 17,5 0 8-32,1 0-9 0,0 0 1 0,-3 0 5 0,0 0-4 15,-7 0-2 1,-5 0 0-1,-11 0 1-15,-8 0-1 0,-12-1 2 0,-9-1-1 16,-9-1 11 0,-4-2 0-16,-10-2-12 0,-13 0-302 0</inkml:trace>
  <inkml:trace contextRef="#ctx1" brushRef="#br0" timeOffset="5558.3179">10414 10738 13 0,'0'0'315'0,"0"0"-164"0,0 0 12 16,0 0-27-16,0 0-35 0,0 0-30 31,0 0-5-31,10 0-17 0,-4 0-5 0,7 0 28 16,8 0-17-1,6 2-17-15,6 2-12 0,9 2 0 16,5-3-4-16,9 1-1 16,6-1 0-16,7-1-8 15,4-2-6-15,6 0-6 31,0 0 6-31,0 0-6 0,-2 0-1 0,-1 0 0 16,0 0 0 0,-2 0 0-1,-1 0 9-15,-6 0-7 0,-7 0-1 0,-11 0 5 16,-9 4-6-1,-15 0-34-15,-16 0-247 0</inkml:trace>
  <inkml:trace contextRef="#ctx1" brushRef="#br0" timeOffset="7506.4293">12974 15899 13 0,'0'0'64'0,"0"0"-14"0,0 0-31 0,0 0-19 16,0 0-18-16,0 0-13 15,0 0 1-15,-29 0-15 16</inkml:trace>
  <inkml:trace contextRef="#ctx1" brushRef="#br0" timeOffset="9300.5319">13003 15873 100 0,'0'0'128'16,"0"0"-8"-16,0 0-35 15,0 0-32-15,0 0-9 16,0 0-24-16,0 0-14 31,0 0-6-31,0 0 0 0,0 0-1 0,0 0-1 0,0 0-5 16,0 0 5-1,0 0 2-15,2 0 26 0,4 0 7 16,0 0 13-16,1 0-11 16,1 0-6-16,4 0-10 15,-1 0-1-15,2 0 0 16,3 0 3-16,-1 0-3 15,3 2 16-15,-2 0-6 16,-1 0-8-16,1 0 2 16,-1-2-9-16,-2 2-6 15,4-2-6 1,-5 0 0-16,2 3 1 0,-1-3-1 15,3 0-1 1,-1 1 1-16,4 2 0 0,-4-3-1 0,1 2 1 16,-3-1-1 15,1 2 1-31,-3-1-1 0,-1-1 1 0,4 2-1 0,1-1 1 15,4-1 1 17,-1-1-2-32,-1 3 1 0,4-3-1 0,-7 1 0 0,5 2 1 15,-2 0-1 1,-1 1 0-1,0-1 0-15,-3 1 1 0,0-3-1 0,-1-1 1 16,-1 3 1 0,3-3-1-16,1 0 1 15,3 0 8-15,-1 0 0 0,4 0-9 31,-1 0 0-31,-3 0 5 0,2 0-6 0,-7 0 0 0,-1 0 0 16,1 0 0 15,-3 0 0-31,-1-3 0 0,4 3 0 0,-1 0 2 0,0-1-2 16,3-2 1-1,-2 3-1 1,5-1 0-16,-2 1 0 0,3-3 0 0,0 2 0 16,2-2 0 15,2 0-1-31,-2 0-1 0,2-1-5 0,-2 1 6 0,1 0-1 15,-4 2 1 1,-3 1-1-16,-1 0-4 0,-2 0 5 0,3 0-6 16,-4-2 6 15,4-1 0-31,1 2 0 0,2-5-5 0,2-1 3 15,-1 1 2-15,1-2 0 0,2 2 0 32,2-1 1-32,-1 3-2 0,2 2-4 0,1-1 4 15,-1 3 1 16,3 0 1-31,-2 0-1 0,-5 0 0 0,2 0 1 0,-6 0 0 16,-3 0 0 0,-2 0 0-1,-2 0 0-15,-2 0 0 0,-1 0-10 0,-2 0-16 16,3 0 2-1,0 0 7-15,-1-1 8 0,3-4-1 16,0 3-3-16,1 0-1 31,-2 0 7-31,3 0 5 0,-1 0 1 0,1 0-1 0,-2 2 1 16,6 0-1 15,-4 0 0-31,3 0 0 0,-1 0-4 0,0 0 5 0,1 0-8 16,1 0 9 15,1 0-1-31,4 0 0 0,0 0 1 0,4 0 0 0,3 0 0 15,0 2 0 1,-2 0 0-16,-1 2 0 16,-2 0 0-16,-1 1 0 0,-4-1 0 15,-1-1 0 1,-1 0 0-16,1-1 0 0,-1-2 0 0,1 0 0 15,2 1 0 17,-2-1 0-32,-3 0 0 0,0 0-1 0,-6 0-146 0,-3-7-242 0</inkml:trace>
  <inkml:trace contextRef="#ctx1" brushRef="#br0" timeOffset="11538.6598">5299 13889 121 0,'0'0'175'16,"0"0"-19"-1,0 0-13-15,0 0-31 0,0 0-35 16,0 0-28 0,0 0-3-16,4 0-17 0,-2 0-9 15,3 0-4 1,2 0 11-16,-1 0-5 0,3 0-5 15,5 0-11-15,-1 2-4 16,1 1-1-16,3-1 0 16,3 0 2-16,0 0-2 15,5-2 5 1,-1 2-6-16,3-2 1 0,2 0-1 15,0 0 0 1,0 0 1-16,-2 2-1 0,-1 2 1 0,-1 0-1 16,-1-2 0 15,1 2 0-31,-6 0 0 0,2-2 0 0,-1 1 0 0,-5-3 1 15,4 0 0 17,-2 0-1-32,3 0-1 0,-1 0-5 0,-2 0-2 0,1 0 2 15,-5 0-1 1,-1 0 7-16,-1 0-1 0,-5 0 1 15,-3 0 0-15,6 0 0 16,-5 0 0 0,0 0-1-16,1 0-14 0,1 0 5 0,4 0 3 15,-2 0-2-15,3 0 8 31,-2 1-1-31,3 1-6 0,1-2 6 0,-4 0 1 16,4 0 0-16,-2 0-8 31,1 0 8-31,-2 0-4 0,1-2 4 0,1 1 0 16,3 1 0-1,1 0-6-15,1 0 5 0,4 0 1 16,-1 0 0-16,-3 0 1 16,0 0 0-1,-2-3-1-15,-6-11-16 16,-2 0-107-16,-7 1-468 0</inkml:trace>
  <inkml:trace contextRef="#ctx1" brushRef="#br0" timeOffset="22550.2898">18291 2413 189 0,'0'0'185'0,"0"0"-31"15,0 0 40-15,0 0-60 16,0 0-29-16,0 0-24 31,0 0-16-31,0 0-18 0,0 0-11 0,0 0-6 16,0 0-5-1,0 0-3-15,0 0-5 0,0 0-8 16,0 0 4 0,0 0 3-16,0 0-2 0,0 0 12 15,0 0-3-15,0 0-8 16,0 0 8-16,0 0-10 15,0 0-6-15,0 0-1 16,0 0 0-16,0 0-5 16,0 0 1-16,0 0-2 15,0 0 0 1,0 0 0-16,0 0 0 0,0 0 0 0,0 0 0 15,0 0 1 1,0 0 0-16,0 0 7 0,0 0-8 16,0 0 2-1,0 0 5-15,0 0-6 0,0 0-1 16,0 0-1-16,0 0 0 15,0 6 1-15,0 1 0 16,0 1 0-16,0 0 0 16,0 0 0-1,0 2 0-15,0 0 0 0,0 2 0 16,0 4 0-1,0 2 0-15,0 3 0 0,0-1 1 0,0 0 0 16,0 2 0 0,0-4 0-16,0 0-1 0,2-1 0 15,0 2 0 16,0-3 0-31,2 1 1 0,-1 0-1 0,0 0 0 0,-1-4 0 16,-2-1 0 15,2-4 1-31,-2-2 0 0,0-4 6 0,0 0-6 0,0-2 15 16,0 0-6-16,0-2-10 15,-2-10-70-15,-8-6-474 0</inkml:trace>
  <inkml:trace contextRef="#ctx1" brushRef="#br0" timeOffset="23243.3294">18195 2664 142 0,'0'0'261'15,"0"0"-75"1,0 0 4-16,0 0-51 0,0 0-54 0,0 0-28 16,0 0-31-1,9 3 5-15,-3 9 4 0,4 4 3 16,-2 2 2-16,1 2-5 31,1-1-3-31,-2 2-13 0,-1 0-8 0,1-4 0 16,0-1-9-16,-2-4-1 15,-1-5 0 1,-1-2 1-16,0-3-2 0,-2-2 8 15,0 0 0 1,4 0 5-16,2-2 3 0,3-10 0 16,3-6-3-16,-1-1-3 15,0-2-9 1,-3-3 0-16,-2 2-1 0,-3 0-43 0,-5 0-108 31,0 4-200-31,0 6-534 0</inkml:trace>
  <inkml:trace contextRef="#ctx1" brushRef="#br0" timeOffset="24289.3891">18117 3044 88 0,'0'0'192'0,"0"0"-29"0,0 0 7 16,0 0-33-16,0 0-57 16,0 0-18-16,0 0 0 15,33-61 0-15,-15 51 0 16,3 4-15-16,0-2-5 15,6 5-13-15,2-1 0 16,4 4 5 0,3 0-13-16,2 0-8 0,0 0 1 15,4 0-1 1,1 1 2-16,-1 9 11 0,0 3-12 0,-3 3-5 31,-6 4-2-31,-6 1 2 0,-8 6 4 0,-7 1-6 16,-8 3 5-16,-4-2-5 31,0 0 3-31,-11 4-9 0,-11-3 0 0,-5-1-1 15,-4-2-6 17,-7 0 6-32,-3-2-1 0,-5-2 0 0,-1-3-11 0,3-2 4 15,1-6 6 1,5-4 2-16,5-6 0 0,2-2 0 15,4 0 0-15,2-13 9 0,1-7-8 32,0-5 0-32,3-3 8 0,6-3 4 0,3 4-4 15,8-1-9 16,4 5 0-31,0 3 0 0,0 2-1 0,18 0-36 0,20-4-59 16,-3 2-143-16,-3 3-163 31</inkml:trace>
  <inkml:trace contextRef="#ctx1" brushRef="#br0" timeOffset="24581.4059">18386 3114 235 0,'0'0'166'16,"0"0"12"-16,0 0-28 15,0 0-38 1,0 0-48-16,0 0-21 0,-4 106-7 16,0-82-12-16,2 1 2 31,-1-3 1-31,3-4-10 0,0-3-4 0,0-2-5 15,0-5-7-15,0-1-1 16,0-2-36-16,0-3-144 0,-2-1-412 16</inkml:trace>
  <inkml:trace contextRef="#ctx1" brushRef="#br0" timeOffset="26990.5437">18442 3545 75 0,'0'0'147'0,"0"0"-10"15,0 0 3-15,0 0-11 16,0 0-24 0,0 0-14-16,0 0-23 0,-8-4-22 15,6 2 5-15,-1 1-2 16,0-2-27-16,-1-1-4 15,2-2-10-15,-3 2-7 16,3 0-1 0,0 0 1-16,-1 2 2 0,3 0-3 15,0 0 0 1,0 2 2-16,0 0-2 0,0 0 0 0,0 0-1 15,0 0-11 1,0 6 12-16,0 8 1 0,0 4 9 16,0 4 3-1,0 3-4-15,0 4 10 0,0-1-6 16,-1 0-6-16,1-2 0 15,0-2-5-15,0-3 4 16,0-5-5-16,0-4 6 31,0-4-6-31,0-3 1 0,0-2-2 16,0-3 0-16,0 0-130 0,0 0-221 0</inkml:trace>
  <inkml:trace contextRef="#ctx1" brushRef="#br0" timeOffset="27622.5798">18291 3760 16 0,'0'0'211'0,"0"0"-58"31,0 0 11-31,0 0-38 0,0 0-41 0,0 0-23 31,0 0 3-31,13-3 7 0,-2 17-13 0,2 7-7 16,1 7-8-16,4 4 1 31,-2 2-5-31,1 1-11 0,-2-2-10 0,1-7-9 15,-2-3-3 1,-1-6 3-16,-1-5-10 0,-2-6 8 16,-3-3 0-16,-1-3 14 31,2 0 35-31,-2-15-1 0,3-8-17 0,0-6-27 0,0-5-12 31,2-16-51-31,-2 10-153 0,-4 7-344 0</inkml:trace>
  <inkml:trace contextRef="#ctx1" brushRef="#br0" timeOffset="28337.6208">18189 4196 182 0,'0'0'147'0,"0"0"20"32,0 0-18-32,0 0-31 0,0 0-38 0,0 0-11 31,115-68-5-31,-86 63-12 0,-2 0-12 0,2 5-5 15,0 0-21 1,-3 5-2-16,-1 11 4 0,-5 4-16 16,-4 2 8-16,-8 1 0 31,-6 7-2-31,-2-1-6 0,0 0 0 0,-6 7-1 15,-9-5-9 1,-6-1-2-16,-1-2-13 0,-3-4 2 16,-1-4 2-16,2-5 6 31,-5-6 8-31,0-5 0 0,0-1 5 0,-3-3-4 0,3 0 6 15,2 0-1 17,1 0 1-32,4-8 1 0,4-4 0 0,5-4 10 0,5-5 7 15,6 2-17 16,2-4-1-31,0 1 0 0,21-7-53 0,3 8-102 0,-4 1-207 16</inkml:trace>
  <inkml:trace contextRef="#ctx1" brushRef="#br0" timeOffset="28877.6517">18218 4261 215 0,'0'0'156'0,"0"0"-18"16,0 0 14-16,0 0-32 15,0 0-13-15,0 0-37 16,0 0-25-16,73 0-9 0,-63 8-1 15,0 7-5-15,-3-3-11 32,-1 5-3-32,-4 2-9 0,-2-5 6 0,0 3-7 15,0-2 1 1,-4-4-7-16,-7 1 0 0,-1-4 1 15,-1-1 7-15,-1-4-8 32,4-1 1-32,1-2 2 0,3 0 3 0,0 0-5 15,4 0 6 1,2 0 0-16,0 0 1 0,0-4-7 15,0-2-1-15,10 0 1 32,3 0-1-32,3-2-1 0,1 2 1 0,1 3 0 0,-1-1 0 15,2 2 8 1,-2-1-8-16,1 3 1 0,-2 0-1 15,-1 0-37-15,-1 0-206 32,-5 0-701-32</inkml:trace>
  <inkml:trace contextRef="#ctx1" brushRef="#br0" timeOffset="29931.712">18393 4492 52 0,'0'0'130'16,"0"0"-10"-1,0 0-18-15,0 0-31 0,0 0-12 16,0 0 2 0,0 0 5-16,2 0-8 0,-2 0 1 15,0 0-10-15,0 0-6 16,0 0-4-16,0 0-16 15,0 0-4-15,0 0-9 16,0 0-9 0,0 0 5-16,0 0-4 0,0 0-1 15,0 0 12 1,0 0-4-16,0 0 0 0,0 0-8 15,0 0 1-15,0 0 5 16,0 0-1-16,0 0-6 16,0 0 8-16,0 0 1 15,0 0 10-15,0 0 0 0,0 0-5 16,0 0-2-16,0 0-11 15,0 0 2 1,0 0-2-16,0 0 0 0,0 0 0 16,0 0 0-1,0 0-1-15,0 0 0 0,0 0-11 16,0 0-47-16,0 0-110 15,0 0-410-15</inkml:trace>
  <inkml:trace contextRef="#ctx1" brushRef="#br0" timeOffset="37932.1695">18432 4502 25 0,'0'0'280'0,"0"0"-156"0,0 0 23 16,0 0-14-1,0 0-22-15,0 0-35 0,-8 5-8 16,8-2-1 0,0-3-5-16,0 0-7 0,0 1-10 15,-2-1-13-15,2 5-8 16,0-1-12-16,-2 2-2 15,2 2-9-15,0 4 0 32,0 2 0-32,0 5 5 0,0 4-6 0,0 5 7 15,0 1-6 1,0 0 0-16,-2-1-1 0,2-2 0 0,0-2 1 31,0-6-1-15,0-1 0-16,0-8 1 0,0-3-1 0,0-4 1 0,0 0 6 31,0-2 5-31,0 0 1 0,0 0 3 0,0 0-10 15,0 0-3-15,0 0-3 16,0 0-34-16,0-17-64 16,2 0-119-1,2-1-390-15</inkml:trace>
  <inkml:trace contextRef="#ctx1" brushRef="#br0" timeOffset="39642.2673">18340 4786 195 0,'0'0'189'0,"0"0"9"0,0 0-35 0,0 0-19 16,0 0-34-1,0 0-23-15,0 0-6 0,0-10-13 16,0 10-10-1,0 0-9-15,0 0-19 0,0 0-14 16,0 0-16-16,0 6 1 16,4 13 9-16,5 0 12 15,0 3-6-15,2 0-9 16,2 3-6-16,-1-5 8 15,-2-2-8-15,0-3 0 0,-2 0 2 16,-2-5-3-16,-2-4 0 16,-2-2 1-16,0-2-1 15,0-2 1-15,0 0 8 16,1 0-2-16,3 0 8 15,4-10-14 1,0-5 1-16,1-3 3 0,5 0-5 16,-3-2 0-1,1 3 0-15,-1 0 0 0,-4 4 0 16,0 3 0-1,-2 1-1-15,-5 4-28 0,0 1-27 0,-2 4-58 16,0 0-102-16,0 0-167 16</inkml:trace>
  <inkml:trace contextRef="#ctx1" brushRef="#br0" timeOffset="40726.3293">18304 5141 75 0,'0'0'215'16,"0"0"-20"-16,0 0 3 15,0 0-38-15,0 0-52 16,0 0-62-16,0 0-11 0,40-30 20 16,-13 24 3-1,7 0-15 1,-1 4 4-16,2 0-17 0,1 2-11 0,-1 0-6 15,-1 0-1 1,-1 6 1-16,-4 6-5 0,0 3 17 16,-8 0-18-1,-5 8-6-15,-8 2 8 0,-8 7 1 16,0 6 7-16,-6 1 1 15,-19 3-11-15,-6-2 3 16,-5 0-8-16,-4-3-2 16,-2-6-11-1,-6-3-28-15,4-4 4 0,-3-7-4 16,5-10 17-16,0-5 10 31,3-2 12-31,4-8 0 0,6-11 1 0,5-8 1 0,8 1 0 16,12-2 16 15,4 0-8-31,0-1-9 0,7-1 9 0,17 3-9 0,3-2-2 15,2 4-4 17,13-10-36-32,-7 9-153 0,-7 6-304 0</inkml:trace>
  <inkml:trace contextRef="#ctx1" brushRef="#br0" timeOffset="41212.3572">18413 5181 314 0,'0'0'190'0,"0"0"-51"0,0 0-15 0,0 0-4 15,0 0-29-15,0 0-22 31,0 0-17-31,56 39-19 0,-54-28-12 0,-2 3 2 16,0 1 0-16,0-3-6 16,-8 0-4-16,-6 0-5 15,1-4-1-15,-3-2-6 16,3-2 1-1,1-4 6-15,3 0-8 0,3 0-13 0,4 0 0 16,2 0-16 0,0 0-17-16,0 0 11 0,4-3 13 15,7-1 15-15,3 3 4 31,-1 1-3-31,3 0 6 0,-1 0 0 0,1 11 17 16,-3 6 11 0,-1 3-10-16,-8-1 6 0,-2 0-3 15,-2 0 7-15,0 2-11 16,-14-5-2-1,-5 0-15-15,-8-2-39 0,2-6-125 16,5-6-191-16</inkml:trace>
  <inkml:trace contextRef="#ctx1" brushRef="#br0" timeOffset="41712.3858">18422 5577 172 0,'0'0'202'0,"0"0"-71"31,0 0 15-31,0 0-36 0,0 0-30 0,0 0-29 16,0 0-8-1,-7 23-4-15,7-5-10 0,-2 3-4 16,2 3 1-16,0 2-12 16,0-2-2-1,0-1-11-15,5 2 0 0,-1-2 5 16,0-6-4-1,2 1-1-15,-4-3 0 0,-2-7 0 16,2-1 1-16,-2-1 6 16,0-2-8-16,0 0-33 15,0 5-90-15,0-3-130 0,0-3-237 31</inkml:trace>
  <inkml:trace contextRef="#ctx1" brushRef="#br0" timeOffset="42090.4073">18342 5805 359 0,'0'0'185'0,"0"0"-5"0,0 0-77 0,0 0-67 0,0 0 10 16,0 0 3-16,0 0-12 15,20 46-4-15,-13-25-10 16,2-4-7-16,-1-1-9 16,-1-2-4-1,2-4-2-15,-3-3 5 0,-1-2-5 16,2-3 0-16,-1-2 1 31,2 0 9-31,2 0 4 0,3-12 19 0,3-3-9 0,3-6-18 16,-4-1-7-16,3-2-16 31,-3-8-130-31,-1 6-177 0,-5 6-314 0</inkml:trace>
  <inkml:trace contextRef="#ctx1" brushRef="#br0" timeOffset="43348.4793">18204 6160 172 0,'0'0'190'16,"0"0"11"-16,0 0-32 16,0 0-3-16,0 0-30 15,0 0-28-15,0 0-14 16,11-68-27-16,7 54 1 0,2 2-20 31,7 2-6-31,0 4-12 0,6 2-15 0,0 4-8 16,2 0-6-1,6 6 0-15,-4 8 0 0,2 6 0 16,-1 0 0-1,-8 2 1-15,-2 3-2 0,-11-2 1 16,-6 1 0-16,-8 4-1 31,-3 0-2-31,-3 4-8 0,-17 0-3 0,-6 1-7 16,-6-4 5 15,-3-2-8-31,-1-1-10 0,-1-7-11 0,-6-1 1 0,3-5-1 16,-5-6 15 15,5-5 18-31,0-2 5 0,5-2 5 15,6-18 1-15,4-5-1 0,9-8-1 0,12 1 2 32,4 0 2-32,0 0-2 0,14 0 0 0,7 2 0 0,8-6-98 46,-2 8-216-46,-4 3-283 0</inkml:trace>
  <inkml:trace contextRef="#ctx1" brushRef="#br0" timeOffset="43624.495">18204 6160 186 0,'129'-10'280'16,"-134"16"-115"0,-1 4-27-16,-5 8-60 0,-3 4-30 15,1 2-6-15,-1 5-13 31,1-6-11-31,5-2 1 0,3-8-3 0,0-1-3 16,5-6-4-16,0-2-3 31,0 0 2-31,0-4 14 0,8 2 7 0,7 1 0 16,5-2-12-1,2-1-4-15,4 0-12 0,0 0 6 16,4 0-7-16,10-6-21 31,-9-8-124-31,-6 0-236 0</inkml:trace>
  <inkml:trace contextRef="#ctx1" brushRef="#br0" timeOffset="43867.509">18453 6140 396 0,'0'0'211'16,"0"0"4"-16,0 0-76 31,0 0-58-31,0 0-41 0,0 0-21 0,-42 113-9 16,39-80-9-1,2-1 6-15,1-3-7 0,0 1-61 0,0-10-169 16,0-8-321-16</inkml:trace>
  <inkml:trace contextRef="#ctx1" brushRef="#br0" timeOffset="44678.5554">18376 6513 68 0,'0'0'190'0,"0"0"-107"0,0 0 25 15,0 0-9 1,0 0-16-16,0 0-30 0,0 0 9 16,8 88-4-1,-3-64-5-15,-1 2 9 0,1 1-15 16,-1-6-1-1,1-1-3-15,-1 0-8 0,-2-3-16 16,3-1-6-16,-3-3-7 16,0-1-5-1,0-3 1-15,0-5-2 0,-2-4-11 0,0 0-43 31,0 0-22-31,0-10-137 0,0-2-388 0</inkml:trace>
  <inkml:trace contextRef="#ctx1" brushRef="#br0" timeOffset="45732.6156">18255 6800 491 0,'0'0'210'16,"0"0"-12"-1,0 0-84-15,0 0-53 0,0 0-9 16,0 0-14 0,0 0-17-16,96 63-10 0,-76-36 3 15,-2-6-1 1,-2 0-1-16,-6-5 4 0,-1-5-3 15,1-7-2-15,-6-1 2 16,2-3 12-16,1 0 31 0,-1-13 5 16,4-10-21-1,1-1-16-15,0-2-22 0,0-2 3 16,2 1-5-16,-1 5-49 15,3 3-88-15,-1 4-145 16,-5 6-351-16</inkml:trace>
  <inkml:trace contextRef="#ctx1" brushRef="#br0" timeOffset="46385.653">18195 7127 97 0,'0'0'245'0,"0"0"-83"31,0 0-14-31,0 0-35 0,0 0 18 0,0 0-22 0,0 0-18 16,96-63-19 15,-65 59-23-31,2 4-17 0,3 0-12 0,2 1-12 0,0 18 2 47,0 1-4-47,1 4 1 0,0 1-7 0,-3-2 6 0,-3 4-5 0,-2-4 0 15,-4 2 8 16,-8-3-8-31,-5 0 0 0,-7 0-1 0,-7 1 10 0,0 0-8 32,-9-1 3-32,-13 0-5 0,-5 0-1 0,-2 0-5 15,-5-3 5-15,-3-2-6 31,-1-1 1-31,-5-4 4 0,1-1-8 0,-3-5 10 0,3-6 0 16,-2 0 0 0,-1 0 0-1,5-9 1-15,2-4 8 0,4-5 7 0,8-3 42 16,8-1 6 15,7 1-15-31,11-6-24 0,0 2-14 0,0-2-5 0,17-1-6 16,6-1-17 15,12-8-155-31,-3 4-211 0,-3 7-398 0</inkml:trace>
  <inkml:trace contextRef="#ctx1" brushRef="#br0" timeOffset="46767.6749">18382 7209 529 0,'0'0'84'16,"0"0"53"0,0 0-43-16,0 0-22 0,0 0-29 15,0 0-9 1,0 112 0-16,13-97-5 0,3-2-3 15,-1-1 6-15,-1 1-10 32,-1-6-14-32,1 1-7 0,-5-2 5 0,-3-2-5 15,-2 0-1 16,2-4-13-31,-4 2-4 0,-2-2 7 0,0 0 9 0,0 0 1 0,0 0 10 32,0 0 2-32,0 0-11 0,-8 0 5 0,-2 0 3 15,-3 0-8 1,-3 0 0-16,-2 0 0 0,0 2 0 15,-2 0 0-15,0 0-1 32,0 0-9-32,-1-2-76 0,-2 0-91 0,2-6-174 15</inkml:trace>
  <inkml:trace contextRef="#ctx1" brushRef="#br0" timeOffset="46977.6869">18378 7238 481 0,'0'0'235'0,"0"0"-32"0,0 0 0 0,0 0-64 15,0 0-68-15,0 0-45 16,0 0-26-16,129-16-2 15,-113 16-179-15,-5 0-209 32</inkml:trace>
  <inkml:trace contextRef="#ctx1" brushRef="#br0" timeOffset="48659.783">18432 7602 77 0,'0'0'324'0,"0"0"-84"0,0 0-21 16,0 0-54-16,0 0-29 15,0 0-33-15,0 0-19 0,0-6-28 16,0 6-24-16,0 0-7 15,0 4-24-15,0 7 0 16,-6 8 10-16,2 5-3 31,0 6-7-31,-1 4 11 0,0 4-11 0,2-1 0 16,-2-2 0-1,0-3 0-15,1-7 0 0,2-6 1 16,2-6-2 15,0-8 1-31,0-2-1 0,0-3 0 0,0 0 0 0,0-4-63 16,0-10-124-1,0 0-206-15</inkml:trace>
  <inkml:trace contextRef="#ctx1" brushRef="#br0" timeOffset="49119.8095">18293 7844 110 0,'0'0'288'16,"0"0"-104"-1,0 0 3-15,0 0-41 0,0 0-32 16,0 0-34 0,0 0-22-16,0 0-19 0,0 0-18 15,0 5-13-15,0 10 8 31,6 7-2-31,8 5-4 0,-1 1 2 0,3-2-5 16,-3-2 3 0,1-4-8-16,-3-6-1 0,-2-4 0 15,-3-4 0-15,1-6 9 16,-1 0 11-16,4 0 40 0,-2-6-4 15,6-12-29-15,-1-5-17 32,3 0-5-32,-3-4-6 0,3 5-37 15,4-3-74-15,-4 5-112 31,-6 6-184-31</inkml:trace>
  <inkml:trace contextRef="#ctx1" brushRef="#br0" timeOffset="50984.9161">18195 8147 185 0,'0'0'163'0,"0"0"0"15,0 0-6-15,0 0-43 0,138-71-20 31,-93 62-22-31,1 5-8 0,-1 4-25 0,-3 0-13 16,-1 16-3 0,-8 8-4-16,-2 4-6 0,-7 6 6 15,-1 0-3 1,-3 0-8-16,-5-1 2 0,-5-2-8 15,-4 0 7 1,-6-2 4-16,0 0 1 0,0-3 6 16,-16 0-8 15,-9-1-6-31,0 0-6 0,-7-3-1 0,-1-4-12 0,-3-3 2 15,-2-7 5 1,0 1-1-16,-1-5 6 0,-4-4 1 16,3 0 1-16,0 0-1 31,3-13 0-31,4-4 1 0,4-3 6 0,5-4-6 0,4 0 0 15,9-4 0 1,6 0-1-16,3-2 1 0,2 1-1 16,0 3 0-16,0 4-33 31,2 1-60-31,14-5-41 0,-5 5-154 0,3 5-254 0</inkml:trace>
  <inkml:trace contextRef="#ctx1" brushRef="#br0" timeOffset="51572.9498">18360 8195 192 0,'0'0'274'0,"0"0"-40"0,0 0-23 31,0 0-38-31,0 0-51 0,0 0-38 0,0 0-13 15,0-9-18 1,-9 22-32-16,-4 7-20 0,1 10 0 16,1 6 0-16,3 7-1 31,5-2 0-31,3-3 0 0,0-3 0 0,0-7 0 15,11-8 0-15,0-9 0 16,5-5 0 0,-3-6 0-16,5 0 2 0,2-6-1 15,0-13 6 1,1-3-6-16,-4-2-1 0,-3-2 0 0,-8 4 0 15,-4 0 10 1,-2 2-10-16,0 3 1 0,-10 7 0 16,-9 4-1-16,-1 6-41 31,-4 0-120-31,2 9-115 0,4 2-218 0</inkml:trace>
  <inkml:trace contextRef="#ctx1" brushRef="#br0" timeOffset="52261.9892">18378 8572 271 0,'0'0'223'0,"0"0"-16"16,0 0-62-1,0 0-43-15,0 0-44 0,0 0-25 0,0 0-4 16,0 27-7-16,0-6 0 31,0 5 2-31,0 3-1 0,0 3-10 0,0 2 16 16,0-1-1-1,0-6-5-15,0-3-8 0,0-6-4 16,0-8-1-16,0-2-8 31,0-4-2-31,0-4 10 0,0 0 2 0,0 0-12 16,0 0-9-16,0 0-163 15,-5 0-194-15</inkml:trace>
  <inkml:trace contextRef="#ctx1" brushRef="#br0" timeOffset="52856.0231">18215 8879 352 0,'0'0'235'0,"0"0"-36"0,0 0 26 0,0 0-51 15,0 0-41 1,0 0-52-16,0 0-49 0,16-20-23 16,-6 30 23-16,4 10 1 0,1 4-14 31,-1 2-4-31,-1 3-8 0,-1-5 0 0,-1-3-5 15,-3-2-1 1,2-5 0-16,-4-4 6 0,-3-6-7 16,1-2 0-16,-2-2 0 15,0 0 1-15,7-11 1 16,0-8-1-16,7-10-1 15,0 0 0 1,3-2-1-16,1 1-1 0,3 6 1 16,-6 4-40-16,-1 6-43 15,-5 6-33-15,-2-1-88 16,-2 6-147-16</inkml:trace>
  <inkml:trace contextRef="#ctx1" brushRef="#br0" timeOffset="54248.1028">18218 9290 472 0,'0'0'184'0,"0"0"-18"0,0 0-44 0,0 0-26 16,0 0-4-1,62-104-24-15,-29 86-8 0,5 4 2 16,2 6-23-16,1 6-23 16,0 2-14-16,1 5 5 15,1 14-6-15,-5 7-1 16,-2 4 6-1,-7 2-5-15,-7 2 9 0,-9 2-9 16,-6 1 5 0,-7-1-6-16,0-3 7 0,-5 3-6 0,-14-1 0 31,-4-3-1-31,-1-4-1 15,-5-3-12-15,-3-4-2 0,1-5 8 32,0-6-2-32,-2-6 3 0,1-4 4 0,1 0 1 0,0 0 1 15,-2-13-1 16,-1-6 1-31,1-6 0 0,4-2 0 0,7-3 0 0,3-1 10 16,11 2 0 0,3 2 1-1,5 6-10-15,0 0 1 0,0 6-2 0,0 1-13 16,0 3-40-1,2 1-24-15,7-4-50 0,-1 2-93 16,-3 2-174-16</inkml:trace>
  <inkml:trace contextRef="#ctx1" brushRef="#br0" timeOffset="54761.1321">18291 9264 358 0,'0'0'174'0,"0"0"-79"0,0 0 22 0,0 0 10 16,0 0-32-1,0 0-36-15,120 4-4 0,-93 0-29 16,-4-2-18-16,-4 2-7 31,-3-2 1-31,-5 0 10 0,-5-2-12 0,-1 2 0 16,-3-2-8-16,1 0-6 31,-3 3-2-31,0-3 4 0,0 1 12 0,0-1 0 15,0 2 2-15,0 1-1 16,-3 0 5 0,-4 2-6-16,-1 6 0 0,-1 3 2 0,-3 4 13 15,-1 6-2 1,-1 1-6-1,1 0 0-15,1 0 1 0,0-3-7 0,0-5 0 16,6-2 1-16,2-4-1 31,1-4-1-31,3-3-52 16,0-4-115-16,0 0-229 0</inkml:trace>
  <inkml:trace contextRef="#ctx1" brushRef="#br0" timeOffset="55548.177">18424 9703 215 0,'0'0'232'0,"0"0"-30"16,0 0-14 0,0 0-30-16,0 0-44 0,0 0-38 15,0 0-39-15,5-12-27 16,2 16-4-16,-1 13 18 15,3 0-9-15,-3 7-2 16,2 1 1 0,-4 0-2-16,0 0-5 0,-1-2-4 15,-3-2-2 1,2-7-1-16,-2-1 1 0,0-6 0 0,0-4 7 15,2 1-8 1,-2-4 1-16,0 0-1 0,0 0-41 16,0 0-33-16,0 0-81 31,0 0-157-31,0 0-319 0</inkml:trace>
  <inkml:trace contextRef="#ctx1" brushRef="#br0" timeOffset="56018.204">18371 9862 491 0,'0'0'222'0,"0"0"-27"15,0 0-62-15,0 0-62 16,0 0-35-16,0 0-29 15,0 0 10-15,20 28 12 16,-6-9-1 0,1 2 1-1,1-1-3-15,-3-2-7 0,1-4-9 0,-6-3-4 16,1-4 1-1,0-3-7-15,-2-2 2 0,-3-2 5 0,3 0 2 16,-1 0 4-16,4-5-4 31,-1-8 1-31,0-1-9 0,8-4 0 0,-2 0-1 16,4-2 2-16,0 1-2 31,2 0 0-31,-1-2-20 0,-1 4-61 0,4-7-93 16,-5 3-135-16,-5 3-388 31</inkml:trace>
  <inkml:trace contextRef="#ctx1" brushRef="#br0" timeOffset="57207.272">18226 10419 157 0,'0'0'228'0,"0"0"-43"15,0 0-18 1,0 0-34-16,0 0-39 0,0 0-16 16,0 0-11-16,-16-98-9 15,26 76 7 1,7 2 3-16,6-2-4 0,1-1-11 15,7 4-6 1,1-2-30-16,-3 8-7 0,0 3-8 16,0 3-1-16,-2 7-1 15,1 0 0-15,-2 0 0 0,3 12 1 16,0 6 0-1,-2 5 5-15,-2 3-5 0,-2 2 9 16,-4 4-3 15,-3-1-1-31,-5 4 2 16,-5-3-6-16,0-2 4 0,-6 1 6 0,0-6-12 0,0 0 2 31,-3-4 4-31,-8 3-5 0,-4-2 0 0,-4 2 9 16,-3-1-10-16,-3 0-1 31,-1-4-5-31,-3 1-1 0,0-2 0 0,0-4 6 15,2-2-2-15,0-4 3 32,3-4 0-32,-1-4 0 0,-1 0 2 0,-1 0 4 0,-2-8-6 15,-2-6 1 16,0-5 0-31,0 0 1 0,2-3-1 0,2 0 0 0,4 0 0 16,8 1-1 0,6 3 0-16,9 2 0 0,0 0-1 15,2 0-6-15,16-2-19 31,13-8-130-31,-6 4-187 0,0 0-665 0</inkml:trace>
  <inkml:trace contextRef="#ctx1" brushRef="#br0" timeOffset="58040.3197">18484 10412 292 0,'0'0'184'0,"0"0"8"0,0 0-58 31,0 0-18-31,0 0-31 0,0 0-14 0,0 0-17 16,-17-51-4-1,7 51-9-15,0 0-17 0,-3 2-18 16,-1 9 1-16,1 0-6 31,-1 1 0-31,3-2-1 0,0-2 0 0,4 1 0 16,5-7-1-16,0 3-12 15,2-1 4 1,0 2-2-16,0-2 10 0,0 4 0 16,4 2 0-16,8 2 0 15,3 2 0-15,1 3 1 16,1-4-1-16,-1 3 1 15,1-4 1 1,-3 3-1-16,-1-6 0 0,-1 3 0 0,-3-2 0 31,-1 0 1-31,-1-1 0 0,-2 1 0 0,-1-3 0 16,-1 1-1-16,-3 1 1 31,0-4 7-31,0 1-6 0,0 0 6 0,-5 0-7 16,1 1 0-16,-4-1 0 31,2 0-1-31,0-2 0 0,-3 3 2 0,-1-6 4 0,-3 0-4 15,3 1-1 17,-4-2 1-32,1 0-1 0,-1 0 1 0,1 0-1 0,1 0-1 15,-1-4 1 16,2-5 1-31,-4-1-1 0,8-1-1 0,0 1 1 0,3 0 1 16,1-2-2 0,3-1 0-16,0 1-2 15,0-3 2-15,14 0 0 0,1 1 0 31,3-4 0-31,2 1 2 0,2-1 5 0,3 0-7 16,-5 2 0-16,0 3 1 47,-4-2-1-47,-3 5 0 0,-2-2-35 0,-2 5-92 0,-6 1-195 0</inkml:trace>
  <inkml:trace contextRef="#ctx1" brushRef="#br0" timeOffset="70535.0343">18772 10507 168 0,'0'0'204'16,"0"0"8"0,0 0-79-16,0 0-23 0,0 0-35 15,0 0-4 1,-7 0-6-16,7 0-9 0,0 0-14 15,0 0-16-15,0 0 0 16,0 0-8-16,0 0-2 0,0 0-15 16,0 0 9-1,0 0-8-15,0 0-2 0,0 0 1 16,0 0 0-16,0 0-1 15,0 0 2-15,0 0-2 16,3 0-1-16,8 0 1 16,4 0 0-16,1 0 1 15,1-1 1-15,1 1-2 16,3 0 1-1,-4 0-1-15,4 0 1 0,-3 0-1 16,-3 0 1-16,-2 0-1 16,-4-3 0-16,-2 3 4 0,-1-2-4 15,-3 2-1 16,1-2 1-31,-2 2 0 0,-2 0 5 0,3 0-4 0,-3-2-1 16,2 2-5 15,3-2 5-31,-3 0 0 0,2 0 5 0,0 0-5 0,-1 2 0 47,-1-2-1-47,-2 2 2 0,2 0-1 0,-2 0 2 16,0-2-2-16,2 2 1 0,-2 0-1 31,0 0 1-31,2-2-1 0,1 2 1 0,-1-2 0 0,3 0-1 15,-3 2 0 1,0-3 0-16,0 3 1 0,-2 0 0 0,0 0 5 16,0 0-6-1,0 0-5-15,0 0-49 0,-4 0-187 16,-8 3-593-16</inkml:trace>
  <inkml:trace contextRef="#ctx1" brushRef="#br0" timeOffset="71228.074">18979 10343 307 0,'0'0'183'15,"0"0"11"1,0 0-47-16,0 0-53 0,0 0-21 15,0 0 16-15,0 0 2 32,70-2-35-32,-41 4-7 0,-3 8-17 0,0 2-11 15,-4-2-5 1,-3 0-5-16,-4-2-1 0,-4-2-4 15,-1-2-5-15,-4 0 0 16,-4 1 6 0,-2-4-6-16,0 5 7 0,0 1 0 0,0 4 10 31,-10 3-7-31,-9 4-2 0,-3 0-8 0,0 1-1 15,0-4 0-15,1-1-1 32,8-3-10-32,3-4-17 0,2-3-21 0,6-2-44 15,2-2-86 1,0 0-159-16</inkml:trace>
  <inkml:trace contextRef="#ctx1" brushRef="#br0" timeOffset="71993.1177">19409 10395 471 0,'0'0'182'15,"0"0"22"-15,0 0-42 16,0 0-42-16,0 0-58 16,0 0-24-16,27-107 4 15,0 93 7 1,6-2-9-16,0 2-18 0,3 4 1 15,5 5-12-15,-2 1-3 32,3 4-6-32,3 0 14 0,0 0-5 0,0 4-10 0,-3 10 9 31,-5 4-9-31,0 2 0 0,-11 0 1 15,-4 0-1-15,-6 2 1 32,-5 0 9-32,-7 0-2 0,-4 3 6 0,0 0 5 0,0 1-4 15,-17 2-6 1,-3 0 2-16,-5 0-6 0,-2-1 2 15,0-4-7-15,-2-1 7 32,1 1-8-32,4-6 1 0,-3 2-1 0,-3-5 2 15,4-5-1 16,-5-3 0-31,-1-4 7 0,-1-2-7 0,0 0 0 0,-3 0-1 16,5 0 0 0,2-8 0-16,2-5 1 0,7-1 0 0,3-7 2 15,3 0-2-15,5-4 0 31,5 0 0-31,4 0-1 0,0 3-1 0,4 5-60 16,27-4-72 15,-4 5-101-31,-2 4-330 0</inkml:trace>
  <inkml:trace contextRef="#ctx1" brushRef="#br0" timeOffset="72677.1569">19666 10506 137 0,'0'0'212'0,"0"0"12"31,0 0-44-31,0 0-25 0,0 0-25 0,0 0-22 16,0 0-38-16,-31-67-21 15,28 49-14-15,1-4-16 16,2-2-5-16,0 0-13 0,0 2 12 31,9 2-12-31,4 4 4 0,1 2-3 0,1 6-2 16,-1-1 0 15,1 5 0-31,3 4-7 0,-3 0 5 0,1 0 1 0,-3 0 1 15,-1 13-1 1,-5-2 1-16,-3 6 0 0,-4-3 1 16,0-2 5-16,0 1 6 31,0 0 1-31,-11-3-2 0,-3 0 1 0,-1-2-6 15,-1-2-5 1,3-2 0-16,1-4 8 0,4 0-9 0,1 0 0 16,3 0 0 15,4 0 0-31,0 0-17 0,0 0 4 0,0 2-12 0,0 2 5 15,0 2 13 1,0 6 7-16,0 1 0 0,0 6 0 16,0-1 7-16,2 2-6 31,0-2 5-31,0 0 5 0,-2-2-9 0,2-1-1 15,-2-6 1 17,3 1-1-32,-1 0-1 0,0-2-169 0,-2-2-483 0</inkml:trace>
  <inkml:trace contextRef="#ctx1" brushRef="#br0" timeOffset="86695.9587">19793 10700 160 0,'0'0'204'16,"0"0"-53"-16,0 0-2 0,0 0-22 31,0 0-23-31,0-6-20 0,0 4 7 0,0 2-6 31,0-2-23-31,0 2 5 0,0 0-3 0,0 0-21 16,0 0-15-1,0 0-12-15,0 0-15 0,0 0 6 16,0 0-5-1,0 0 8-15,6 0-3 0,3 6 1 16,0-1 5-16,0 6-3 16,2-1-1-16,1 2 1 15,-2 0-2-15,1 2-6 16,-3 2 7-16,0 1 1 0,-3 0 1 15,-1 1-2-15,-3 0 12 16,2 0-11-16,-1 2-4 16,-2 0 2-16,2 1-8 31,-2-2 0-31,0 1 2 0,0-2-2 0,0 1 6 15,0-3-6 17,0 1 7-17,0 0-5-15,-2-1 4 0,-6 1-5 0,-3 4 0 0,-1 0-1 0,-3 2 0 16,1-1 0-1,-1 2 0-15,-1-4 0 0,1 0 0 16,1-2-1-16,3-3-12 16,0-4 6-1,2-3 6 1,2 1-12-16,3-2 12 0,0-3-5 0,1 1 6 0,1-3-1 47,0-1 1-47,2-1 0 0,0 3 1 0,0-3 6 0,0 0-5 0,0 0 6 15,-2 0-8-15,2 0-32 16,-5-6-139-16,0-6-178 15,0 1-639-15</inkml:trace>
  <inkml:trace contextRef="#ctx1" brushRef="#br0" timeOffset="87058.9795">19641 11151 230 0,'0'0'308'0,"0"0"-68"16,0 0-15-16,0 0-41 16,0 0-64-1,0 0-62-15,0 0-42 0,0 25 12 16,0 0-7-16,2 5-8 31,0-4-12-31,3 0 8 0,-3-6-7 0,1-4-1 16,0-3 6-16,-3-8-6 15,3 0-1-15,0-4 0 0,-1-1 1 16,0 0 0-16,7 0 7 31,7-7 3-31,2-11-1 0,10-7-10 0,5-3-31 31,10-4-115-31,-7 6-152 0,-9 8-313 0</inkml:trace>
  <inkml:trace contextRef="#ctx1" brushRef="#br0" timeOffset="87920.0287">19349 11578 222 0,'0'0'217'0,"0"0"14"0,0 0-47 0,0 0-46 16,0 0-33-1,0 0-32-15,0 0-5 0,29-94 11 16,4 78-5-16,6-1-16 15,3 3-21 1,-3 7-20-16,0-1-10 0,-3 5-6 16,-3 3-1-16,-2 0 0 0,0 9 1 31,-4 9-1-31,0 6 0 0,-3 3 1 0,-4 6-1 15,-2 1 0 1,-5 2 7-16,-2 7-6 0,-8-2 11 16,2 6-3 15,-5-3-9-31,0-4 1 0,-5 0 0 0,-7-6 6 0,0-2-6 15,-2-6 5 1,-1-4-5 0,-4-6 8-16,2-2-2 0,-3-4-7 0,-4-3 7 15,0 0 0 1,-2-5-6-16,-5-2 0 0,-5 0 0 0,-4 0-1 15,-2 0-1-15,-5 0 0 32,1-4-12-32,-2-5 7 0,4-4 5 0,5-3 1 15,6-3 1-15,6-8-1 31,10-1 0-31,6-5 0 0,6-2 0 0,5 1 0 16,0 2 1-16,7 4-1 16,6 3 1-1,0 7-1-15,3 3 0 16,3 2-45-16,10-3-86 0,-4 2-131 31,2 1-364-31</inkml:trace>
  <inkml:trace contextRef="#ctx1" brushRef="#br0" timeOffset="88279.0491">19358 11633 519 0,'0'0'225'0,"0"0"-22"31,0 0-60-31,0 0-38 0,0 0-49 16,0 0-28-16,0 0 35 0,0 67-26 31,0-34-10-31,0 3-2 0,0-4-16 0,0-5-8 15,0-4 6-15,0-5-7 16,0-4-35-16,0-8-153 16,7-4-169-16,-3-2-400 0</inkml:trace>
  <inkml:trace contextRef="#ctx1" brushRef="#br0" timeOffset="89026.0919">19519 11690 41 0,'0'0'385'0,"0"0"-143"16,0 0-38 0,0 0-37-16,0 0-34 0,0 0-34 15,0 0-44-15,10-6-14 16,6 6 11-1,4 0-20-15,0 0-12 0,3 0 15 16,-1 6-15-16,-2 7 1 16,-2-2-8-1,-5 3-12-15,-1-2 14 0,-6 2-5 0,-6 1-1 31,0-1 1-31,0 4 9 0,-4 0 3 0,-14 2-5 16,-4-2-16 0,2 0 1-16,-3-2 0 0,3 1-1 15,2-6 0 16,4 1 0-31,6-4-1 0,1-2 1 0,3-2 0 0,2-2 0 16,2-2-1 15,0 2 1-31,0-2 0 0,0 0 5 0,0 0-6 0,0 0 0 16,0 0 0-16,0 0 0 15,9 0-2-15,3-8 1 16,9-2 1-16,-1 0 5 16,2 1-4-16,0 2-1 31,-1-1 0-31,-6 2 2 0,1 2-2 0,-3 2-14 0,1-2-104 15,-3 2-126 17,-5 0-410-32</inkml:trace>
  <inkml:trace contextRef="#ctx1" brushRef="#br0" timeOffset="90227.1607">19719 11343 111 0,'0'0'211'0,"0"0"-61"15,0 0-20-15,0 0-45 16,0 0-19-16,0 0 1 16,0 0-1-16,9 0 18 15,-5 0-6-15,-1 0 0 16,3 0-1-16,3-1 10 0,4-5-6 15,5-5-14-15,4 1-5 16,5-4-10-16,2-2-25 16,0 2-17-16,3 0-10 15,1-4-62 1,-6 5-162-16,-10 5-427 0</inkml:trace>
  <inkml:trace contextRef="#ctx1" brushRef="#br0" timeOffset="102912.8861">18181 10474 12 0,'0'0'173'0,"0"0"-108"0,0 0-5 15,0 0-21 1,0 0-23-16,0 0-4 0,3 0 17 15,-3 0 33-15,0 0 30 16,0 0 23-16,0 0 5 16,0 0-17-16,0 0-22 31,0 0-26-31,-3 0-25 0,-3 0-17 0,1 0-3 15,1 0 6 1,2 0-9-16,2 0 0 0,-2 0-6 16,0 0 10-16,-3 0-4 15,0 0-6-15,1 0 13 16,-3 0 5-16,-2 0 11 15,1 0-9-15,-6 0-10 0,3 0 8 16,-3 0-7-16,1 0-2 16,-1 0-4-16,1 0 2 15,0 0-8-15,-3 0 0 16,1 0 1-16,-2 0-1 15,3 0 1-15,-4 0 0 16,0 0-1 0,0 0 0-16,-2 0 0 0,1 0 0 15,-4 0 0-15,3 2 0 31,2 3-6-31,-2-3 6 0,2 2 0 0,0-2 0 16,0-2 1-16,3 0 1 31,-1 0 4-31,5 0 2 0,0 0 18 0,2 0-11 0,2 0 7 16,3 0-5 15,0 0-2-31,2 0-7 0,-2-2-6 0,2 2 9 0,2 0-4 16,0 0-7-16,0 0 0 15,0 0 0-15,0 0-8 16,0 0-32-16,0 0-86 15,8-2-86-15,3 0-156 32</inkml:trace>
  <inkml:trace contextRef="#ctx1" brushRef="#br0" timeOffset="103697.9311">17819 10276 271 0,'0'0'192'0,"0"0"-27"15,0 0-50 1,0 0-44-16,0 0-25 0,0 0-4 15,0 0-4-15,-29 25 11 16,15-13 4 0,1 0-2-16,-5 1-5 0,-2 4-5 15,0-1-14-15,-3 2-9 16,2 0-11-1,0-1-6-15,1-2 0 0,5-3 0 16,-1-1 0 0,5-5 1-16,4 0 5 0,3-5-6 15,-1-1 8-15,5 1-8 16,0-1 1-16,0 0 4 15,0 0 7-15,0 0-12 0,0 0 19 16,0 0-19 0,0 0-1-16,0 0 0 0,2 0 0 15,10 0 0-15,3 0 1 31,6 0 0-31,9 0-1 0,4 9 1 0,3 3 0 16,6 3-1 0,8 2-55-16,-6 0-227 0,-12-6-609 0</inkml:trace>
  <inkml:trace contextRef="#ctx1" brushRef="#br0" timeOffset="108001.1773">16988 10299 28 0,'0'0'171'0,"0"0"-60"0,0 0 19 16,0 0-6-1,0 0 8-15,0 0-46 0,0 0-1 16,-3-52 9-16,3 45-4 31,0 1-15-31,0 3-23 0,0-3-20 0,0-1 6 16,7 0-24-16,-1 0-5 15,7-3-2-15,1 3-6 16,5-4 5 0,0-1-5-16,1 2 5 0,3 0-5 15,-2 3 0-15,4 2 0 16,-2 4 1-16,1 1-2 15,2 0 9-15,-1 1-9 16,0 13 8 0,-3 2-8-16,0 0 1 0,0 2 1 0,-3 3 3 15,-2-1-4 16,1 0 5-31,-3 2 7 0,-1 2-2 0,-3-1 2 0,-5 0-2 16,2 2 4 0,-6-4-2-16,-2-1 1 0,0 2-4 15,0-2 2-15,-2-2-9 16,-10 2 5 15,1-2-7-31,-2-2 7 0,-1-2-7 0,1 0-1 0,0-2 0 16,0-2 0 15,-2 3 0-31,3-5 0 0,-4 1-1 0,1-3 0 0,-4 3 1 0,2-4 0 15,-3 3 1 17,-3-1-1-32,2 0 1 0,-2-1-1 0,3 3-1 0,0-3-5 15,2 0 6 1,0-2 0-1,-2 0 0-15,0-2 6 0,1-2-6 0,-6 0 2 32,-2 0-1-32,0 0-1 0,-4-8 0 0,2-4 1 15,-2-5-1-15,-1-2 1 31,1-4-1-31,2-3 0 0,5 0 0 0,6 2-21 16,4 3-15-16,12 0-18 31,2-8-43-31,16 2-102 0,6 1-332 0</inkml:trace>
  <inkml:trace contextRef="#ctx1" brushRef="#br0" timeOffset="108739.2195">16992 10284 155 0,'0'0'359'0,"0"0"-173"0,0 0-42 16,0 0-27-16,0 0-36 16,0 0 0-16,0 0 10 0,2 53-21 15,-2-29-38 1,0 2-6-16,0-4 1 0,0-2-16 15,0-4-1-15,0-2 3 16,0-5-12-16,0-2 0 16,0-3-1-16,0-2 2 15,0 0-2-15,0 0-23 16,0-2-64-16,0 0-93 15,0 0-129 1,0 0-309-16</inkml:trace>
  <inkml:trace contextRef="#ctx1" brushRef="#br0" timeOffset="109368.2555">17146 10269 26 0,'0'0'110'0,"0"0"2"0,0 0 11 0,0 0 14 0,0 0 20 16,0 0-12-16,0 0-18 15,0 0-33-15,0 0-35 16,0 0-34-16,0 0-14 15,2 0-10-15,0 0 1 16,0-2-2-16,0 0-1 16,0-1 0-16,-2 2 1 31,3 1 0-31,-3 0 0 0,0 0 0 0,0 0-2 0,0 0 2 15,0 0 0-15,0 8 0 16,1 5 11 0,2 6 1-16,-1 1-6 0,1 4 4 15,-1 0 6 16,1-2-2-31,-3 0 5 0,2-3-2 0,0-2 2 0,-2-4-18 16,0-4 12 15,2-4-6-31,-2-2 2 0,0-1 6 0,0-2 9 0,0 0-5 16,0 0-7-16,0 0-12 15,0 0-75-15,0-6-179 16,-2-6-614-16</inkml:trace>
  <inkml:trace contextRef="#ctx1" brushRef="#br0" timeOffset="118098.7548">17117 10204 137 0,'0'0'185'0,"0"0"-39"16,0 0-24-16,0 0-42 31,0 0-23-31,0 0-8 0,0 0-10 0,0-14-1 15,0 12 4-15,0 1 7 16,0 1-4-16,0 0-13 0,0-3-2 16,0 3-1-1,0-2 3-15,0-2-5 0,0 1-14 16,0-1 3-16,0-3 4 15,0-1-2-15,0 1-8 16,0-4 6-16,0 1 0 31,0 2 7-31,0 0-17 0,0 0 7 0,0 0-2 16,-3 0-1-1,1 2 2-15,-1 0-3 0,3 0-8 16,-1 2 15-16,1 0-5 16,0-1-9-16,0 4-2 15,0-5 5-15,-2 2-3 16,2-2-4-16,0 0 2 0,0 0 0 15,0 0 0-15,-3 0 2 16,3 2 0-16,0-2-1 16,0 1-1-16,0 3 1 31,0-3-1-31,0 1 1 0,0 0-1 0,0 2 6 15,0 0 1 1,0 0-5-16,0 2-2 0,-2-2 0 16,2 0 2 15,0 0-2-31,0 0 0 0,0 0 0 0,0 0 8 0,0 0-8 15,-3 2 0 1,3 0 0-16,-2 0 0 0,2-3 2 16,0 3-2-16,0-1 1 15,0-2 0 1,0 0-1-16,0 1-1 0,0-2 0 0,0 0 1 15,0 2 0 17,0 0 1-32,0 2 1 0,0 0-2 0,0-2 0 0,0 2 0 15,0 0 1-15,0-2-1 16,0 2 0-1,0-2 0-15,0 0 0 0,0 0 1 16,0 0 0 0,0 0-1-16,0-2 0 15,0 2 0-15,0-1 0 0,0 2 0 16,0-1 0-1,0-1 0-15,0 3 0 16,0-1-1-16,0-2 1 0,0 1 0 31,0 1 0-31,0-4 1 0,0 3-1 0,0-3 0 0,0 1 0 16,0-3 0 15,0 4 0-31,0-1 0 0,0 0-1 0,0 1 1 0,0-1-1 16,0 2 1-1,0 1 2-15,0-2-2 0,0 1 0 16,0 2 0-16,0-1 1 15,0 1-1 17,0-2 0-32,0-1 0 0,0 2-1 0,0-2 1 0,0 2 1 15,0-2-1-15,0 0-1 31,0 0 1-31,0-1 0 0,0 3 0 0,0-2 0 0,0-1 1 16,0 3-1 15,0-4 0-31,0 4 0 0,0-4 0 0,0 2 0 0,0-1 0 31,0-2 0-31,0 2 0 0,0 0 0 0,0-1-1 16,0 1 1-16,0-1 0 31,0 1 0-31,0-1 0 0,0-1 0 0,0 3-1 16,0-1 1-16,0-1-1 31,0 3 1-31,0-2-1 0,0 1 0 0,0 0 1 16,0-1 0 15,0 0 0-31,0-1 0 0,0 0 0 0,0 2 0 0,0-2-1 0,0-1-1 15,0 2-5 1,0-2 6-16,0 2-9 0,0-2 4 16,0-2 5-16,0 3-1 31,0-4-9-31,0 1 5 0,0 0 3 0,0 0-6 15,0 2-5-15,0 0 7 16,0 2 6 0,0 0 1-16,0 1 0 0,0 0 0 15,0-1 1-15,0 2-1 31,0 0-1-31,0-2 1 0,0 2-1 0,0 0 1 16,0-2 0-16,0 2 0 31,0 0 0-31,0-2 0 0,0 2-1 0,0 2 0 0,0-3 0 16,0 3 1 15,0 0-1-31,0-1 1 0,0-1 0 0,0-1-1 0,0 2 0 31,0 0 0-31,0-2-8 0,0 1 8 0,0 0 0 16,0-2 0-16,0 2 1 15,-2-2-1 1,2-2 0-16,-2 2 1 0,0-2 0 16,0 0 0-16,2 2 1 0,-3-1 0 31,1 3 0-31,0-3 9 0,0 1 15 0,0 0-18 15,2 1-6 1,-2 2 0 0,2 1 0-16,0 0-1 0,0-2 1 0,0 2-1 15,0-2 0-15,0-2 0 31,0 2 0-31,0-2 0 0,0-1-1 0,0 2 1 16,0 0-1-16,0 2 1 31,0 1 0-31,0-2 0 0,0 2 0 0,0 0 1 16,0-3 0-16,0 3-1 31,0-1 0-31,0-2 1 0,0-1-1 0,0 3 0 16,0-3 1-1,0-1-1-15,0 1 0 0,0 0 0 0,0 3 0 16,0-4 0-16,-3 4 0 31,3-2 0-31,0 1 0 0,0 1 0 16,0 1 0-16,0-2 0 0,-3-1 1 31,3-1-1-31,-2 2 1 0,2 1-1 0,-2-2 0 16,2 2 0-16,0-2 0 31,0 2 0-31,0-2 0 0,0 2-1 0,0-4 1 15,0 1-1 1,0 0 0-16,0-2 1 0,0 2 1 16,0-1-1-16,0 1 0 0,0-3 0 31,0 1 1-31,0 1 0 0,0-2 1 0,0 1-1 15,0 0 7-15,0 0-1 32,0 2-7-32,0 0 0 0,0 0 1 0,0 0-1 15,0 0 1 16,0 2-1-31,0 2 1 0,0 0-1 0,0-2 1 0,0 2 0 16,0 0 7-16,0-2-6 16,0 0-1-1,0-2-1-15,0 2 1 0,0-2-1 16,0 3 1-1,0-4-1-15,0 4 0 16,0-4 0-16,0 4 0 0,0-4 0 0,0 3 1 31,0 0-1-31,-2 0 0 0,2 2 0 0,-2-2 0 16,2 0 0-16,-2 0 0 31,2 0 0-31,0 0 0 0,-3 0 0 0,3 0 2 16,-3 0-2-16,3-1 0 31,0 2 0-31,-1-1 0 0,1 2 0 0,0-3 0 15,0 2 0-15,0 0-1 16,-2-2 1 0,2 1-1-16,-2-2 1 0,2 2 0 15,-2 0 1-15,2 0 0 31,-2-2-1-31,2 0 0 0,0-2 0 0,0-1 0 0,0 1 0 32,0-1 0-32,0-1 0 0,0 0 0 15,0 0-1-15,-4 0 1 0,4 0 1 16,0-1-1-1,-2 4 1-15,2-1-1 0,-2 2 10 16,0-2-3-16,0 2 0 31,-3-3 2-31,1 4-2 0,2-3 5 0,-2 2-11 16,1-1 1 15,0 1-1-31,1-1-1 0,0 1 1 0,0-1 0 0,2 0-1 0,0 1 1 47,0-2-1-47,0 1 0 0,0 2 0 0,0-1 0 0,0-1-1 0,0 4 1 15,0-2 0 1,0 2-1-16,0-2 1 0,0 2 0 16,0-3 0-16,0-1 2 31,0 1-2-31,0 0 0 0,0 0-1 15,0 1 1-15,0-2 1 0,0 2-1 32,0-4 0-32,0 3 1 0,0 0-1 0,0-2 0 15,0 2-1-15,0-2 1 31,0 2 1-31,0-2 0 0,0 0-1 0,0 0 0 0,0 2 0 16,2-2 0 15,-2 2 0-31,2 0 0 0,-2 2 0 0,0 0 0 0,0-1 0 16,0 2 6-1,0-1-5-15,0-1-1 0,0 2-6 16,0 0 6-16,0-4 0 16,0 1 5-1,0 2-5-15,0-2-1 0,0 0 0 16,0 0-1-16,0 0 2 0,0 0 2 47,0 2-2-47,0-2-2 0,0-1 2 0,0 2 0 0,0-1 7 15,0-2-7 1,0 2 0-16,0 0 1 0,0 0-1 0,0 0 0 15,0-2-5-15,0 2 5 16,0-2 0 0,0-2-1-16,0 3 1 0,0-4 1 15,0 3-1-15,0-2 1 31,0 0 0-31,-2-3 1 0,0 0-1 0,2 1-1 16,-2-2 0 15,0 1 1-31,2 2-1 0,0-2 0 0,0 1-7 0,0 1 7 0,0 1 3 31,0-1-1-31,0 2-4 0,-3-1 4 0,3-2-2 16,-2-1 0-16,0 0-1 31,0-2 1-31,-2 1 5 0,1-2-5 0,-2 2 0 16,0 0-6-16,4 2 5 31,1 2 1-31,-2 1-1 0,2 3 1 16,0-2 0-16,-3-1 0 0,3 1 0 31,0 0 0-31,-2 2 0 0,0-3 1 0,0 4 3 15,-2-2-4 17,1-1 0-32,3 1 1 0,-2-1-1 0,0 2-1 0,2 0 1 0,0 0 1 15,0 2-1 16,0-3-1-31,0-1-1 0,-3 3 1 0,3-2 1 0,0 0 0 16,0-1 0 15,0 0 0-31,-2 2 1 0,2-2 0 0,0 2-1 0,-2-1 1 16,2-1 0 15,-3 3 0-31,3-1-1 0,-2-2 0 0,2 2-1 0,-2 0 1 16,2 0 0-16,0 2-1 31,0-4 0-31,0 1 1 0,0-1 0 0,0-1 1 15,0 1-2 17,-2-1 1-32,2 0 0 0,0 0 1 0,-2 0-1 0,2-2-1 0,-2 2 1 31,2-3 1-31,-2-1-1 0,-1 0 0 0,-1 0 0 15,1 1 2-15,-1 0 9 32,1 0-11-32,1 1 8 15,0-2-1-15,2-1-6 0,0 0 11 0,0-2-6 31,0-2-5-31,0 0 8 0,0-2 1 0,0 4-10 0,0 0 1 16,0 3-1 15,0 6 0-31,0-1 1 0,0 2-1 0,0 2 1 0,0-4 1 16,0 2 4 15,0-2-5-31,0-2 0 0,0 1 0 0,0-2 0 0,0 1 0 16,0-2 0 15,-2 0-1-31,-2 0 1 0,-1 0 1 0,1 0-2 0,0 2 1 15,-2-1-1 17,4 4 1-32,2-1-1 0,-2 1 0 0,2 2 0 0,0-1 0 0,0 1 0 15,0 0 0 16,0 0 0-31,0-1 1 0,0 3-1 0,-2-3 0 16,2-1 0 15,0 1 0-31,0 0 0 0,0 3 0 0,0-4 0 0,0 2 0 0,0-2 0 16,0 0 1-1,0-2-1 1,0 1 0-16,0 1 0 0,0-2 0 0,0 1 0 16,0 0 0 15,0 0-1-31,0 0 1 0,0 1 0 0,0-4 0 15,0 1 0-15,0 1 1 0,4-6-1 32,4 1 1-32,0-2-1 0,1 0 0 0,0-2 2 15,-2 2-1-15,-3 0 0 31,1 0 0-31,-3 4 0 0,0 4 9 0,-2 0-1 0,2 2-2 47,-2 1-5-47,0 1 8 0,0 1-9 0,0 1 6 0,0-3-7 0,2 3 0 16,0-3 0 15,1 1 0-31,-1-4 0 0,0 2 1 0,1-2-1 0,-1 0 0 16,-2 0 1 15,0 0 0-31,2-2 1 0,-2 2-1 0,0-2 0 0,3-2 6 0,-1 2-7 47,2-3-1-47,0 4 1 0,1-1-1 0,-4 2 1 0,4-1-1 0,-2 3 1 15,-1 1 0 16,-2-1 0-31,3 1 0 0,-1 2 1 0,-2-1-1 0,2-1 0 16,-2 1 0 15,2 1 0-31,0-2-1 0,3 1 1 0,1 1 0 0,1-2-1 16,0-1 0 15,2 0-1-31,-3 2 1 0,2-2 1 0,-4 3 0 0,1-2-1 16,1 2 1-1,-4 1 0 1,2-3-1-16,0 1 1 0,4-2 1 0,-2 3-1 0,1-3 0 31,1-1-1-31,0 2 2 0,0-2-1 0,-1 1 0 16,-1 0 0-16,-1 3 0 31,-3-2 1-31,-2 3-1 0,3 0 1 0,-3 0-1 15,0-2 2-15,0 2-2 32,2 0 0-32,3-2-2 0,-1 0 1 0,2 0 1 15,0 2-1-15,4-2 1 31,-3-1-1-31,1 3 1 0,1-1-1 0,3 1 0 0,-4 0 0 16,1 0 0 15,3 0 1-31,-3 0-1 0,-1 0 1 0,2-2-1 0,-2 2 1 16,1 0 1 15,0 0-1-31,2-2 0 0,-2 2 0 0,0 0 0 0,0-2 0 16,2 2 0 15,-3-1 1-31,0 1-1 0,1 0 0 0,-3-3 1 0,1 3-1 15,2-1 0 17,0-1 0-32,0-1 0 0,2-1 0 0,0 2 0 0,-4-2 1 0,-1 2-1 15,-2 2 1 16,0-2-1-31,0 2 0 0,0-2 0 0,0 2 0 0,5-2 0 16,1 0-1 0,3-2 1-16,5-2 0 0,3-2 0 15,6-1 7-15,4-4-7 31,-1 1-2-31,-1 0 2 0,-7 5 0 0,-5-2 2 16,-3 3-2-16,-5 4 0 31,-3 0 0-31,0 0-2 0,-2 2 2 0,0 0-1 0,-2 0 0 16,1 0 1-1,-1 0-1 1,2 0 0-16,0 0 0 0,-1 0 0 16,1 0 0-16,-1 0-6 31,-1 0-2-31,-2 0-1 0,2 0 4 0,-2 0 0 0,0 0 5 15,2 0-6-15,1 0 6 32,-1 0 1-32,0 0-1 0,2 0 1 0,1 0-2 15,1 2 1-15,-1 0 1 31,2 0 0-31,-3-2 0 0,0 2 0 0,3-2-1 16,-3 0 1-16,2 0 0 16,-2 0 0-1,2 0 0-15,-1 0 0 0,1 0 6 16,4 0-6-16,-4 0-1 31,5 0 0-31,-1 0 0 16,0 0 0-16,-1 0 1 0,1 0 0 0,5 0 0 31,-7 0 7-31,2-2-7 0,-4 2 0 0,-1-2-7 0,-5 2 7 15,2 0 0-15,-2 0 0 32,0 0 0-32,0 0 0 0,0 0 0 0,0 0 0 15,0 0 0-15,0 0 0 16,0 0 0-16,0 0 0 15,2 0 0-15,-2 0 0 16,2 0 0-16,0 0 0 16,1 0-1 15,1 0 0-31,-2 0 0 0,1 0 1 0,-1 0-1 0,-2 0 1 0,0 0 1 15,0 0 1-15,0 0-2 16,0 0-34-16,0 0-124 16,-2 2-254-16</inkml:trace>
  <inkml:trace contextRef="#ctx1" brushRef="#br0" timeOffset="119189.8172">17859 7150 107 0,'0'0'101'0,"0"0"23"0,0 0-1 15,0 0 8 1,0 0-3-16,0 0-6 0,0 0-26 15,0-15-16 1,0 15-22-16,0 0-19 0,0 0-6 16,0 0-8-16,0 0-12 15,0 0-12-15,0 0 0 16,0 0-1-16,0 0 0 15,4 3 1 1,4 6 9-16,2 1-3 0,3 0 12 16,-4 1-1-16,2 2 0 15,0-4-2-15,1 4-8 16,-1-1 5-16,0-2-6 15,2 2 2 1,-3-2-1-16,4-2-6 0,-2 1-1 16,-3-2 6-1,-3-2-6-15,-2 0 0 0,2-1 9 0,-6-2-10 16,2-2 0-1,-2 2 3-15,0-2 3 0,0 0-5 16,0 2 6 0,0 0 5-16,0 2 5 0,0 2 1 15,-2 0-7-15,-6 0-2 16,0 0 1-16,-1-1-2 15,-5 1-2-15,-1 5-6 32,-8 5 0-32,-25 12-49 0,3-1-244 0,3-4-575 0</inkml:trace>
  <inkml:trace contextRef="#ctx1" brushRef="#br0" timeOffset="127539.2948">18779 7303 38 0,'0'0'96'0,"0"0"-22"0,0 0 34 16,0 0-44-1,0 0-30-15,0 0 15 0,2 0 15 16,-2 0-7-16,0 0-5 15,0 0 18-15,1 0-26 16,-1 0-3-16,3 0-12 16,-3 0-6-1,2 0-16-15,1 0 2 0,-1-2-8 16,0-2 8-1,0 2 10-15,1-1-1 0,-1 2-2 16,3 1-7 0,-3-3 1-16,2 3-3 0,0 0-6 15,1-2 8-15,1 2 5 16,1-1-8-16,2 1-5 15,0 0 0-15,3-2 0 16,-1 2 8-16,-3 0 4 0,0-2 22 16,-4 2 1-16,0-2-6 31,1 2-6-31,-1 0-6 0,0-2 3 0,0 2-8 15,2-2-2 1,-2 2-1-16,3 0-10 0,1 0 2 16,1 0-2-1,3 0 0-15,-2 0 1 0,2 0-1 16,-3 0 6-16,-1 0-6 31,1 0 0-31,-4 0 0 0,-1 0 6 0,-1 0-6 16,-1 0-1-16,0 0 0 31,0 0 1-31,0 0 1 0,1 0 1 0,1 0 5 0,2 0 6 47,4 0-4-47,1 0 14 0,3 0-14 0,-1 0 5 0,0 0 11 0,-2-1-12 15,-2 1-7 1,0-3 1-16,-2 1-1 15,0 0-6-15,-3 0 1 0,2 2-1 16,1-2 1 0,0 2 0-16,0 0 0 0,1 0 1 15,1 0 4-15,1 0-5 16,0 0-1-1,1 0 0-15,3 0 0 0,-3 0 1 0,1 0-1 16,-4 0 1 15,1 0 0-31,-4 0 0 0,4 0-1 0,-3 0 1 0,-1 0-1 16,1 0 2 15,0 0-2-31,2 0 0 0,1 0 0 16,1 0 0-16,4 0 0 0,1 0 0 31,4 0 1-31,-4 0 0 0,3 0 0 0,-3 0-1 0,-1-2 1 15,-1-1 0-15,-1 2 0 32,-2-1-1-32,-3 2 1 0,2-2 7 0,-2 0-7 15,0 2-1-15,-1 0 0 16,3-2 1-1,0 2 0-15,0-2-1 16,2 2 0-16,0-3 6 0,0 1-6 31,0 1 0-31,3-2 0 0,-1 1 0 0,1 1 0 0,1 1 0 16,-1-2 0 15,1 2 8-31,1-2-8 0,-3 2 1 0,1-2 0 0,-1 2 0 16,-2 0 0 15,0 0 0-31,0 0 0 0,0 0-1 0,1 0 1 0,1 0-1 15,1 0 0 17,-2 0 1-32,5 0-1 0,-2 0 1 0,1 0-1 0,-1 0 0 0,1 0 0 15,-3 0 1 1,1 0-1-16,-1 0 0 0,0 0 2 15,3 0-2-15,-1 0 0 32,1 0 1-32,2-2-1 0,2 2 1 0,0 0-1 15,3 0 0-15,-2 0 0 31,2 0 0-31,-1 0 0 0,-5 0 0 0,2 0 0 16,-4 0 0-16,-1 0 0 31,-1 0 4-31,1 0-4 0,-1 4 0 0,3 1-1 16,3 3 1 15,1 3-1-31,1-1 0 0,-2 0 1 0,-1 0 0 0,-2 2-1 0,-3-2 1 47,-2 2 0-47,0-2 0 0,1-1 0 0,-1 4 0 0,-1-1 0 0,4 3 0 15,-3 0 4 17,3 1-4-32,-6 3-1 0,1-2 1 0,-1 4-1 0,-4-2 1 15,0 2 0 1,-1 1 0-16,-1 0 0 0,0-3 6 15,0 0-12-15,2-1 12 32,1 0-7-32,0 0 1 0,1 1-1 0,3 0 0 0,-3 1 1 15,4 0 0-15,-3-2 0 31,-1 0 0-31,-2-2 0 0,1-2 0 0,-1-1-1 16,-2-2 1-16,1 1 0 47,-1 2 0-47,-2-1 0 0,3 2 0 0,-1 2 1 0,0 1-1 0,0 0 1 15,0 0 0 1,0-3-1-16,1 2 0 0,-3-3 0 16,0-1 0-16,2-2 1 46,-2-1 0-46,0 0 0 0,0 1 0 0,0 2-1 0,0-1 7 0,0 2-6 0,0-1-1 16,0 4 1 15,0-3-1-31,0-1 1 0,0 2-1 0,0-3 1 0,0 3-1 16,0-6-1-1,0 3 0-15,0 0 1 0,0-1 0 16,0 0 0-16,0 2 0 31,0-2 0-31,2-1 0 0,-1 1 0 0,2-2-1 16,-1 0 1-16,1-1 0 31,0-1 0-31,-1 2 0 0,0 0 0 0,2 4 0 16,-2-4 0-16,-2 6 0 31,3-1 0-31,-3 0 1 0,0 0 7 0,0-2-6 0,0 0 6 15,0-2-7 17,0 1-1-32,0-4 0 0,0 3 0 0,0-2 0 0,0 2 0 15,0 3 0 16,0-3 1-31,0 5 5 0,2 0-6 0,-2-1-8 0,2 5 8 16,0 2 7-16,-2-4-7 31,0 1-1-31,2 2 1 16,-2 1 0-16,2-1-1 0,4 1 2 0,-2 2-2 31,2-1 1-31,1 0-2 0,2-2 2 0,0 0 6 0,-2-3-5 16,1 2-1 15,-1-2 1-31,-2-3-1 0,1 3 0 0,-1-1 0 0,-1 0-1 15,3 0 1 1,-3 3 8-16,1-2-8 0,-4 3 10 16,5-2-9-16,-4 0 1 15,-2 0-1 16,0-1 0-31,2-1 0 0,-2 0 1 0,2-3 0 0,-2 4-2 16,2-2 1 15,0 3 0-31,1-1 6 0,-1-3-5 0,2 2 5 0,-1 0-6 16,2-2 9-1,-3 0-5-15,0 0-4 0,0-1-1 0,0 0 1 16,2-1 0-16,-1 2-1 16,0 3 0-1,0-4 1-15,2 3 1 0,-2-1-1 16,1-2 0-16,-2 4 7 31,0-3-7-31,-2-2-1 0,0 2 2 0,2 0-1 16,-2 0 0-16,0 0 1 15,0-2-2-15,0 2 1 16,0-1-1-16,0 4 2 15,0-1-2 1,0 0 1-16,0 0 0 0,0 0 0 16,0 2 0-16,0 0 1 31,0 1-2-31,0-2 1 0,0 1-1 0,0-1 0 0,-2 2-1 15,0-2 0 17,0-1 1-32,0-1 1 0,0-1-1 0,-1 0 0 0,-2 2 1 15,2-2-1 16,2 4 0-31,-1-1 0 0,2 1 0 0,0 2 0 0,0 0 0 16,0 2 0-16,0 2 0 31,0-2 0-31,0 3 0 0,0-5 0 0,0 5 0 16,0-1 4-1,0 1-4 1,0-2-1-16,0-1 1 0,2 2 0 0,-1-2 0 0,2 0 0 31,-1-1 0-31,-2-4 4 0,3 2-4 0,-3-5 0 16,0 0-1-16,0 0 2 31,0-2-1-31,0 1 2 0,0 0-2 0,0-1 0 16,0 0 0-16,0 1 0 31,0-2 0-31,0-1 0 0,0 2 2 0,0-1-1 15,0-4 0-15,0 3-1 32,0-2 0-32,0 2 0 0,0 0 0 0,0 1 0 0,0 0 1 15,0 3-1-15,0 2 1 47,0-1-1-47,0-2-1 0,0 1 1 0,0 3 1 0,0-2-1 0,0 2 0 16,0-1 0-1,0-2 0 1,-3 2 0-16,3-3 0 0,-2 2-1 0,2-1 1 47,0-2 0-47,0 0 0 0,0 0 0 0,0-2 0 0,0 0 0 0,0-3-1 0,0 4 1 31,0-1-1-31,0 2 1 0,0 0 0 15,5 0 0-15,0 2 0 0,-3-2 1 32,0 0-2-32,0-2 1 0,0 1 0 0,0-2 0 15,3-1 0-15,-3 1 0 31,0-2-1-31,3 4 1 0,-2-4 0 0,-1 3 0 16,0 1 0 0,0 1 0-1,0-2 0-15,0 3 0 0,3-5 1 0,-3 3-1 16,0-1-1-1,0-2 1-15,0 2 0 0,0 0 0 16,2 0 1-16,-2 2 0 31,0-1 10-31,0-3-3 0,-2 2-6 0,2 1 4 0,-2-1-4 16,0-1 0-16,0-2-1 31,0 0-1-31,0 2 1 0,0-1-1 0,0 0 1 16,0-2-1 15,0 2 1-31,0-2-1 0,0-1 0 0,0 2 0 0,0-3-1 15,0 2 1-15,0 2-1 32,0 3 1-32,0-2 0 0,0 3 1 0,0 5-1 15,0-3 0-15,0 0 0 31,0 0 0-31,0-3 0 0,0 1 0 0,0-4 0 16,0 2 1-16,0-1-1 31,0-4 0-31,0 4 0 0,0-1 0 0,0 0 0 0,0 2 0 16,0 0 0 15,0-2 1-31,0 1 0 0,0-2-1 0,0 1 0 0,-4-2 1 16,2 0 0-1,-6 1 7-15,4 0-8 0,-2 1 0 16,-1 2-1-16,3 0 1 47,-1 1-2-47,0-3 2 0,1 3-1 0,-3-3 1 0,3 0 7 0,0-4-6 15,-1 1 0 1,2-1-1-16,-2-2 7 15,2-1-7-15,-2 2 1 0,-1 0 2 0,-1-2-3 32,0 2 1-32,0-2-1 0,1 4 0 0,-1-3 0 15,1 0 1-15,-1-2-1 31,0 0 1-31,-2 2 0 0,3-2-1 0,-4 0 7 16,4 0-6 15,-3 0-1-31,3 0 0 0,1 0 0 0,-2 0 0 0,3 0 0 16,-3 2 0-16,3-2 0 15,-4 2-1-15,2-2-5 0,2 2 12 16,-3-2-6 0,3 2 0-1,0-2 0-15,1 0 0 0,-2 0 1 0,2 0-1 16,0 0 0 15,1 0 1-31,-3 0-1 0,1 0 0 0,0 0-1 0,-1 0 1 16,-2 0 1 15,0 0-1-31,-1 0 0 0,1 0 2 0,2 0-2 0,1 0 1 15,-1 0-1 17,1 0 1-32,0 0-1 0,-1 0 0 15,1 0 0-15,-1 0 0 0,0 0 1 0,1 0-1 31,2 0 0-15,0 0-1-16,2 0 1 0,0 0-5 0,0 0 5 0,0 0 1 0,0 0 1 16,0 0-1-16,-2 0-1 15,2 0 1-15,-2 0-1 16,-1 0-5 15,1 0 5-31,-2 0 1 0,2 0-1 0,-4 0-1 0,2 0 0 16,2 0 0-16,-3 0 0 15,1 0 0 16,-2 2 1-31,2 0 0 0,-2-2 0 0,0 2 0 0,1 0 0 16,-1 1-1 15,2-1 0-31,-2-1 0 0,1 4-5 0,0-4-1 0,0 3 6 0,-1-2 1 31,2 2-1-31,-4 0 0 0,2-2 1 0,1 2-1 16,-1-2 0-16,-1 0 1 31,0 2 0-31,-2 0 0 0,1 0 0 0,-4 1 0 16,1-2 1 15,-2 3-1-31,1-2 0 0,3 0 0 0,3 1 0 0,0-4 0 16,0-1 0-16,2 3 0 15,0-3 1 1,0 1 0-16,-1-1-1 0,1 3 1 0,0-2-1 31,-2 1 0-31,2 1 0 0,0-3-4 16,-1 1 4-16,-1 2 1 0,2-2-1 31,-4 2 0-31,2-2 0 0,1 1 2 0,1-2-1 15,0 3 0-15,-5-1-1 32,6-2 0-32,-1 1 0 0,-3 2 0 0,1-1 0 15,-1-1 0-15,-2 3 0 31,2-1 0-31,-1 1 0 0,1-2 0 0,2 2 0 16,0-4 0-16,1 1 0 31,2-1 1-31,-2 0 0 0,-3 0 0 0,-2 0-1 0,0 0 1 16,0 0 0 15,1 0-1-31,0 0 0 0,2 0 0 0,-1 0 2 0,3 0-4 16,0 0 4 15,-2 0-4-31,4 0 4 0,-4 0-2 0,1 0 0 0,-3 0 0 15,-2 0 0 17,2 0 0-32,-3 3-2 0,2-2 2 0,0 2-1 0,2-3 1 15,1 0 0 1,-1 0 0-16,2 0 0 0,1 0 0 15,-1 0 1-15,3 0-1 0,0 0 2 32,2 0-2-32,-2 0 0 0,2 0 0 0,0 0 0 15,0 0-2-15,0 0 2 16,0 0 0-16,-3 0 0 15,3 0 0-15,0 0 0 16,-2 0-10-16,0 0-35 31,0-3-82-31,-2-5-261 0</inkml:trace>
  <inkml:trace contextRef="#ctx1" brushRef="#br0" timeOffset="128624.3569">20073 11601 104 0,'0'0'170'0,"0"0"-53"15,0 0 7 1,0 0-20-16,0 0-1 0,0 0-37 15,-18 0-17-15,12 0 2 32,-1 0 6-32,-2 3-2 0,-2 5 2 0,-2 2-8 15,-3 2 7 1,-4 2-1-16,0 2-13 0,-5 3 13 15,3-2-4-15,0 1-22 16,2 1-3-16,-1-2-8 16,8 0-10-16,0-5-6 15,4-1-1 1,2 0 0-16,3-4 0 0,0 0 0 0,2-4 1 15,-1 1-1 17,1-2 0-32,0 1 2 0,-1-1-2 0,1-1 1 0,2 2-2 15,-2-3 6 16,2 2-6-31,0-2 0 0,0 0 0 0,0 0 0 0,0 0 0 16,0 0 0-16,0 0 0 16,0 0 0-16,0 0 0 15,0 0-1-15,0 0 1 16,0 0 1-16,0 0 0 0,0 0-1 15,0 0-9-15,0 0 8 16,0 0 0-16,2 2 1 16,3-2-2 15,-1 2 2-31,3-2 7 0,-3 2-7 0,3 0 0 0,2 0 0 15,0 2 0 1,2 0-8 0,-2 3 8-16,6 0 1 0,0-2-1 0,4 4 5 15,-1 1-5 1,1 0-1-16,2 1 0 15,1 2 1-15,2-3 1 0,3 0-1 32,14-1 0-17,-8-3-133-15,-4-5-365 0</inkml:trace>
  <inkml:trace contextRef="#ctx1" brushRef="#br0" timeOffset="142165.1313">19138 11822 74 0,'0'0'66'0,"0"0"16"0,0 0-7 0,0 0-18 0,0 0-5 16,0-1-8-1,0 1 33-15,0-2-43 0,0 2-28 16,0-3-5 0,0 3 1-16,0 0 0 0,0 0-1 15,2 0 1-15,-2 0-1 16,2 0 0-16,-2 0 6 0,0 0-6 15,0 0 15 1,0 0 10-16,0 0-16 0,0 0-10 16,0 0-14-16,0 0-53 15,0 0-30-15,0 0-10 16,0-1 21-16,2-2 2 15,1 0-53-15</inkml:trace>
  <inkml:trace contextRef="#ctx1" brushRef="#br0" timeOffset="143772.2233">19191 11816 75 0,'0'0'91'0,"0"0"-4"16,0 0-2 0,0 0-10-16,0 0-16 0,0 0 4 0,0 0 2 31,0 0-4-31,0 0-15 0,0 0-3 0,0 0 1 15,0 0-1 1,0 0 6-16,0 0-10 0,0 0-3 16,0 0-10-1,0 0-14-15,-3 0 1 0,-1 0-7 16,2 0 2-16,-2 0 1 15,2 0 1-15,-3 0-1 16,0 0-3-16,3 0-5 16,-3 0 6-16,1 0 0 0,0 0 9 15,0 0-2-15,-3 0 1 16,2 0 1-16,0 0 1 15,1 0-8-15,2 0 1 32,-2 0-9-32,1 0 5 0,-1 0-5 0,2 0-1 15,-5 0 1 1,2 0-1-16,-1 3 1 0,-1-3-1 15,1 0 1 1,-2 0 1-16,0 2-2 0,1-2 1 16,3 0 1-16,0 0-1 15,-2 0-1-15,4 0 0 16,-2 0 0-16,0 0 1 15,-3 0-1-15,0 1 0 16,0-1 1-16,-1 3 0 16,-1-2 0-16,-2-1-1 0,-1 0 1 15,2 2-1-15,1-2 1 31,-1 0 0-31,2 0-1 0,1 0 0 0,-2 0 0 16,2 0 1 15,3 3 1-31,-3-3-2 0,3 0 1 0,-2 2 0 0,-2-2-1 16,2 0 1 15,-1 0 0-31,3 0 5 0,0 0-6 0,-2 0 0 0,2 1 0 16,0-1 5 15,1 0-4-31,1 3-1 0,0-3 0 0,0 0 1 0,0 0-1 0,-2 0 0 15,1 0 1 17,-2 0 4-32,3 2-4 0,2-2-1 0,-2 0 0 0,2 0 0 15,0 0 0-15,0 0 0 16,0 0 0-16,0 0 0 15,0 0-1-15,0 0 1 16,0 0 0-16,0 0 0 16,0 0-1-16,0 0 1 15,0 0 0-15,0 0 1 16,0 0 0-16,-5 0 0 15,1 0-1 1,-2 2 1-16,-1 2-1 0,2-4 0 16,1 2 0-16,-1-2 0 31,2 2 0-31,2-2 2 0,1 2-1 0,0-2 3 0,0 0-4 15,0 0 0-15,0 0-13 16,0 0-103-16,0 0-188 16,0 0-323-1</inkml:trace>
  <inkml:trace contextRef="#ctx1" brushRef="#br0" timeOffset="144642.273">18796 11678 179 0,'0'0'209'0,"0"0"-13"16,0 0-14-16,0 0-14 15,0 0-21 1,0 0-41-16,0 0-32 0,0-6-24 16,0 6-21-16,-4 4-10 15,-7 9-11-15,0 2-6 0,-5 2-1 16,-1 1 5-16,1-3-6 31,-2 2 9-31,2-5-8 0,2-1-1 0,4-2 6 16,-1-1-6-1,1 0 0-15,4-2 0 0,-1 0 0 16,3-3 0-16,0 4 0 31,2-5-1-31,2 2 0 0,-3-2 0 0,3-2 0 0,0 0 1 16,0 0-1-1,0 0 1-15,0 0 0 0,0 0 0 16,0 2-6-16,0 0-4 31,0 0 10-31,9 4 0 0,4-2 0 0,3 3 1 16,3 4 0-1,6-3 0-15,0 0 0 0,2 1 0 16,0-6 0-16,0 1-1 31,-4 0 0-31,0-2 9 0,-5 3-9 0,-1 6-36 16,-3-1-91-16,-7 1-223 31</inkml:trace>
  <inkml:trace contextRef="#ctx1" brushRef="#br0" timeOffset="145808.3396">17948 11700 469 0,'0'0'198'0,"0"0"-19"0,0 0-25 16,0 0-39-16,0 0-43 15,0 0-21-15,46-111-9 16,-30 94-18-16,1 5-6 31,4 2-5-31,3 3-2 0,3 3 4 0,2 2-5 16,3 2 0-1,1 0-7-15,-3 0 3 0,2 9-6 16,-3 5 0-16,-2 2 1 16,0 2 0-1,-5 4 0-15,0 2-1 0,-2 0 0 0,-4 2 1 47,-5 2-1-47,-2 1 0 0,-3 0 0 0,-3 0 0 0,-1 0-1 0,-2 1 1 16,0-3-1-16,0-2-9 31,0 0 3-31,0-4-8 0,-9-2 1 0,-5 1 12 15,-1 0-6 17,-3-2-4-32,-4 2 12 0,0-1 0 0,-1-4 2 0,-2 1-1 15,4-2 0 16,-4 0 1-31,-2-1-1 0,3-1 0 0,-3-5 1 0,3 0-1 16,-1-3-1 0,-2-2 1-16,1-2 0 0,1 0 0 0,-2 0 1 15,3-6 4-15,-3-6-6 31,5-5 1-31,-1-1 0 0,0-3 0 0,7-4-1 16,-1 1 0 15,5-4 0-31,1 5 0 0,3-2 0 0,6 4 1 0,0-2-1 16,2 5-7-16,0-2-16 31,0-9-56-31,6 6-101 0,4 0-170 0</inkml:trace>
  <inkml:trace contextRef="#ctx1" brushRef="#br0" timeOffset="146240.3643">18017 11725 316 0,'0'0'219'0,"0"0"-50"0,0 0-41 31,0 0-35-31,0 0-24 0,0 0 2 0,0 0 14 15,20 51-24 1,-16-18-23-16,1-1-17 0,-3-2-6 16,-2-4-1-16,2-4-14 31,0-4 0-31,-2-6 1 0,0-6 14 0,0 1-15 15,0-4-17 1,0-2-50-16,0 2-50 0,0-3-55 16,0 0-91-16,0 0-82 15</inkml:trace>
  <inkml:trace contextRef="#ctx1" brushRef="#br0" timeOffset="147077.4123">18184 11660 139 0,'0'0'267'0,"0"0"-91"31,0 0-23-31,0 0-25 0,0 0-41 0,0 0-14 0,0 0-36 16,78-26-6 15,-56 26-12-31,-2 0 6 0,2 5 2 0,-4 6 1 15,-2-1-4-15,-5 2-11 16,-4 3-1-16,-5-4-2 0,-2 2 2 16,0-2 1-16,0 1-6 31,-9 1 2-31,-7 1-8 0,-1-4 0 0,-1 0-1 15,-1-2-20 1,4-4 1-16,-1-3-1 0,6-1 8 16,3 0-5-16,3 0 5 15,4 0 11-15,0 0-23 0,0 0 5 16,0 0 0-1,0 0 9 1,4 0 10-16,5 0-1 0,1 0 1 0,4 0 0 16,-1 0 0-16,1 0-7 31,-1 0 6-31,3 3 1 0,-2 5-1 0,1-1 1 15,-2 2-1 1,-2-2 1-16,-1 2 0 0,-7-3 0 16,0 2 0-16,-3 0 0 15,0 2 10 1,-6 2-10-16,-13 2-8 0,2 0-25 15,-5-1-34-15,-12 6-38 16,7-7-97 0,1-1-173-16</inkml:trace>
  <inkml:trace contextRef="#ctx1" brushRef="#br0" timeOffset="149494.5505">17528 11964 185 0,'0'0'166'0,"0"0"20"0,0 0-22 15,0 0-22-15,0 0-9 16,0 0-12-16,0 0-22 16,-17 0-15-16,17 0-18 15,0 0-19-15,0 0-20 16,-2 0-15-16,2 0 1 15,0 0-7 1,-2 0-6-16,0 0 1 0,2 0 1 16,0 0 4-1,0 0-6-15,0 0-1 0,0 0 0 16,0 0-6-16,0 0 7 15,13-2-2-15,7-5 2 0,-1-1 0 16,6 0 1 0,0 2 0-16,0-1 0 0,-4 3 0 15,4 1 0 1,-3-1-1-16,1 0 0 0,-4 2 0 15,-3 1 1 17,-5 1-1-32,-4-3 0 0,-5 3 0 0,0 0 1 0,-2 0 6 15,0 0-7-15,0 0-7 16,0 0-52-16,0 0-121 15,0 0-160-15,0 4-224 0</inkml:trace>
  <inkml:trace contextRef="#ctx1" brushRef="#br0" timeOffset="150765.6233">16947 11869 85 0,'0'0'331'16,"0"0"-103"-16,0 0-19 15,0 0-72-15,0 0-31 16,0 0-48 0,0 0-25-16,0-111-17 0,14 104-3 0,5-4-6 31,6-1-5-31,6 2 22 0,2-1 12 0,4 0-5 31,-2 5-15-31,1 5-3 0,-3 1-12 0,1 0 5 16,-3 18-5-1,0 3 2-15,-4 5 7 0,-3 3-7 16,-4 0-2 15,-2 2 1-31,-3-2-2 0,-1 2 13 0,-5-3-5 0,-3 0-8 16,-4-2 1-1,-2-2 12-15,0 0-6 0,0 2-6 16,-10-3-1-16,-3 1 1 15,-3-2 2 1,0-3-3-16,0 0-1 16,1-3 1-16,-1-1-2 0,-1 2-11 31,-3-3 13-31,-3-1-9 0,-4-1 9 0,0 1-12 0,-4-1 6 15,0-1 5 17,-2-3-9-32,-1 1 3 0,1-3 5 0,0-2 2 0,1-2-1 15,1-2-9 1,0 0 10-16,2 0 6 0,-2-12-5 15,2-4-1-15,0-6 0 32,2-5 1-32,3 2-1 0,4-4 2 0,2 0-2 0,5 0 9 15,4 0-9-15,2 0-1 31,2 4 1-31,5-5-1 0,0 7-5 16,0 1-47-16,7-4-86 0,9 6-100 31,0 4-260-31</inkml:trace>
  <inkml:trace contextRef="#ctx1" brushRef="#br0" timeOffset="151205.6484">16975 11865 208 0,'0'0'284'0,"0"0"-69"16,0 0-62-1,0 0-50 1,0 0-34-16,0 0-10 0,0 0-4 0,3 51 6 16,-3-20-16-16,0-2-10 15,0 3-9-15,-3-5-6 16,3 0-4-16,0-7-7 15,0-5-2 1,0-4-6-16,0-4 2 0,0 0-3 16,0-6 0-16,0-1 0 0,3 0 0 31,-3 0-57-31,7 0-105 0,0-1-104 0,-1-12-261 0</inkml:trace>
  <inkml:trace contextRef="#ctx1" brushRef="#br0" timeOffset="151799.6824">17202 11805 235 0,'0'0'296'0,"0"0"-137"0,0 0-42 0,0 0-32 15,0 0 7-15,0 0-31 16,0 0-13-16,-10 90-15 15,-1-63-11-15,0 4-2 0,0-1 2 16,0-4-8 15,2 0-8-31,0-5-5 0,2-6 2 0,3-3-3 0,2-4 1 31,2-2 4-31,0-3-5 0,0-1 1 0,0-1-2 16,0-1 2-16,0 0 5 16,0 0-5-16,0 0 10 15,0 0-11-15,0 0 3 16,0 0-2-16,13 0 15 15,5-1 23 1,2-5-15-16,4-4-16 0,-2 2 6 16,3-1-13-16,-2 2 4 31,-4 1-4-31,-1-1-1 0,-2 4 1 15,-5-2 0-15,-4 1-1 0,-1 2 0 32,-4 0-10-32,-2 2-4 0,0-2-22 0,0 2-27 0,-6 0-113 15,-7-2-220 16</inkml:trace>
  <inkml:trace contextRef="#ctx1" brushRef="#br0" timeOffset="152231.7071">17241 11919 33 0,'0'0'240'0,"0"0"-107"16,0 0-40 15,0 0-15-31,0 0-1 0,0 0 11 0,0 0-22 0,-4 47-24 16,0-24 3-1,2 0 1-15,2 0-3 0,0 0-4 16,0-2 2-16,0 0-12 31,0-6-7-31,-3-1-8 0,3-2-1 0,0-3-1 0,-3-1-5 16,3-2-6-1,-2-4-1-15,2 1-27 0,0-3-116 16,0 0-161-16,0 0-384 31</inkml:trace>
  <inkml:trace contextRef="#ctx1" brushRef="#br0" timeOffset="164186.3909">17208 12241 45 0,'0'0'88'16,"0"0"-17"-16,0 0 21 15,0 0-30-15,0 0-7 16,0 0 11-16,0 0 12 16,0 0-9-16,0 0-7 0,0 0 6 15,0 0 3 1,0 0-13-16,0 0-21 0,0 0-2 15,0 0-6 1,0 0-9-16,0 0-10 0,0 0-8 16,0 0 5-1,0 0-6-15,0 0 0 0,0 0 1 16,0 5-1-16,0-1 6 15,0-1-6-15,0 0-1 16,0 1 0-16,0 0 0 16,0 0 0-16,0 2 1 15,0-2 0-15,0 2 0 16,0 0 0-1,0 0 0-15,0 0 0 0,0 0 1 0,0 0-1 16,0 0-1 0,0 0 7-16,0-2-6 0,0 3-1 15,0-4 1 1,0 3 0-16,0 0-1 0,0 0 8 15,0 2 4-15,2 0-2 32,-2 1-1-32,0-1-8 0,2 1 11 0,-2-1-11 15,0 0 6 1,0-2-6-16,2-1-1 0,-2 1 1 15,0-5 0-15,0 4-1 16,0-1 1-16,0-3 0 16,0 1-1-16,3 0 1 31,-3 0 0-31,0 2 0 0,0 0 7 0,0 0-7 0,0 2 1 15,0-2-2 1,0 2 1-16,0 0 0 0,0-1-1 16,0-1 1-16,0-3-1 31,2 2 0-31,-2-2 0 0,0 2 0 0,0 0 1 15,2 0-1 17,-2 1 0-32,2 0 0 0,-2-3 0 0,0 4 1 0,2-4 0 15,-2 4-1 16,0-4 2-31,0 2-2 0,0 0 0 0,0 2 0 0,0-1 0 16,3 0 0 15,-3 0 1-31,3 0 0 0,-3 0 0 0,0 2 5 0,2-5 2 0,-2 4-8 16,0-1 1 15,2-2 5-31,-2-1-6 0,0 4 1 0,0-1-1 0,0 0 1 16,0 0-1-1,0 0 0 1,2 2 2-16,-2 0-2 0,0-2 1 0,2 2 1 15,-2-5-1 1,0 4-1-16,0-4 6 0,0 2-6 16,0-1 1-16,0 0-1 31,2 0 0-31,-2 2 0 0,3-2 2 0,-3 2-1 15,2 0-1 1,-2 0 1-16,0 2-2 0,2-2 2 0,-2 0-1 16,0-1 0-16,2 0 1 31,0 1-1-31,-2 0 0 0,2 0 0 0,0 0 0 15,-2 0 1-15,4 2 0 32,-2-2-1-32,0 0 0 0,0 1 0 0,-2-3 0 15,2 1 0-15,0 0 0 31,-2 2 1-31,3-1-1 0,-3 0 1 0,2 0-1 16,-2-2 0 0,2 2-1-1,-2 0 0-15,0 0 1 0,2-1 0 0,-2 0 6 0,0-1-6 47,2 2 1-47,-2-3-1 0,2 4-6 0,-2-3 6 0,2 3 4 0,1-4-4 31,0 3-1-31,-3-2 0 16,0 0 0-16,2 2 0 0,-2-2 1 0,1 1 5 31,-1-2-5-31,3 4-1 0,-1-4 1 0,1 4 0 16,-1-4 1-16,0 4-1 31,-2-4 0-31,2 2 1 0,-2-2-2 0,2 1 1 15,-2 0 0 1,2 3 0-16,1-4 6 0,1 2-5 0,-1 1 0 16,-1-3 0-16,0 3-1 31,0-2 0-16,-2 1 1-15,3 1-1 0,-1-2 1 0,0-1 0 0,0 4 6 32,0-2-7-32,0 0 0 0,1 1 5 0,-2 0-5 15,5 0-1 16,-4-1 0-31,2 1 1 0,-1 0 0 0,-1 0 1 0,2-1-1 16,-2 0 0 15,3 2 0-31,-3-4 0 0,0 4 0 0,0-4 0 0,1 4 0 16,-1-3 1-16,3 0 0 15,-3-1-1-15,0 2 0 0,-2-2 0 16,2 2-1-16,0-1 2 31,0 0-1-31,-2 0 0 0,3 0 1 0,-1 0-1 16,-2-1 0-16,2 2 1 31,-2-2 0-31,0-1-1 0,2 3-1 0,-2-1 1 16,2-1 0-16,-2 2 0 31,3-3 0-31,-3 2 2 0,3-2-2 0,-3 1 0 15,2-1 2 17,-2 3-2-32,2-1 0 0,0-1 0 0,0 2 0 0,-2-1 0 0,2 0 1 15,-1 0-1 16,-1 0 0-31,4 0 0 0,-4 0-1 0,2-2 1 0,0 2 0 16,0 0 0-16,0-2 0 31,0 2 2-31,2 0-2 0,-2 0 0 0,0 0-1 16,0 1 1-16,0-3 1 31,0 1 0-31,0-1-1 0,-2 1 1 0,3-1-1 16,-1 0 1-16,2 3 4 31,-2-3-5-31,0 0 0 0,1 2 6 0,0-2-5 0,-1 0-1 15,-1 0 2 17,2 1-2-32,-1-1 0 0,0 0 7 0,1 3-5 0,-1-3-2 46,0 0 0-46,0 0 1 0,2 2 0 0,-1-2 1 0,2 0-1 0,-1 1-1 16,-2-1 0 15,1 0 6-31,-1 0-5 0,-2 3 1 0,2-3-2 0,0 0 0 16,0 0 1 15,-2 0 0-31,2 2 0 0,0-2-1 0,3 0 0 0,-2 0 0 0,1 2-1 31,-2-2 1-31,1 2 0 0,-1-2 1 16,-2 0-1-16,2 2-1 0,0-2 1 31,-2 0 6-31,2 0-6 0,0 0 7 0,0 2-7 16,3-2 1-16,-3 0 5 31,3 2-6-31,-3-2-6 0,3 2 6 0,-3-2-1 15,2 2 1-15,0 0 0 32,-1-2 8-32,1 2-8 0,1 0 1 0,-3-2-1 0,3 2 1 15,-3-2 0 16,2 3-1-31,1-3 0 0,-1 0-7 0,0 1 7 0,-2-1 0 16,4 0 7 15,-2 0-4-31,-2 0-3 0,2 0 1 0,-1 0-1 0,-1 0 9 47,2 0-8-47,-2 0 11 0,2 0-4 0,2 0-7 0,-5 0 1 0,4 0-1 16,-3 0-1-1,1 0 0-15,-1 0 1 0,0 0 0 16,0 0 0-16,0 0 0 31,3 0-1-31,-2 0 1 0,1 0-1 0,0 0 0 0,-2 0 0 16,1 0 0-1,-1 0 0 1,-2 0-1-16,2 0 1 0,0 0-1 0,-2 0 1 15,2 0 2-15,0 0-2 32,3 0 0-32,-4 0 0 0,3 0 0 0,0 0 2 15,-2 0-2-15,3 0 5 31,-3 0-5-31,0 0 0 0,0 0 8 0,0 0-8 16,-2 0-1-16,3 0 0 16,-1 0 1-1,0 0 0-15,1 0 0 0,1 0 0 16,-2 0 0-16,1 0 1 31,1 0-1-31,-2 0 0 0,0 0 1 0,0 0 2 0,1 0-3 16,-1 0 1-16,0 0 0 31,0 0-1-31,-2 0 8 0,3 0-8 0,-1 0 0 15,1 0 0-15,-1 0-2 16,0 0 1 15,0 0 0-31,0 0 1 0,-1 0 0 0,2 0 4 0,-3 0-3 16,3 0-2-16,-1 0 2 31,0 0-1-31,2 0 0 0,-1 0-5 0,0 0 5 16,1 0-1-1,-2 0 1-15,2 0 6 0,1 0-6 16,-1 0 0-16,0 0-5 0,2 0 5 31,0 0 0-31,-2 0 0 0,3 0 0 0,1 0 0 16,2 0 0 15,-1 0 8-31,-1 0-7 0,4-1-1 0,-3-2 1 0,-1 3 0 15,4-2-1-15,-3 2 0 16,2-2-7-16,-2 2 7 16,0 0 0-16,-1-2 0 15,1 2 0 1,1 0 0-16,0 0 0 0,-1 0-1 15,3 0 0-15,-4 0 1 32,3 0 1-32,1 0-1 0,-1-2 1 0,0 2 0 0,2-2-1 15,0 0 0 16,3-2 2-31,2 2-2 0,0-2 1 0,0-2-1 0,-1 0 0 16,0 1 1 15,0 0-1-31,-3 1 2 0,-1 0-1 0,0 0 9 0,-2 2 1 16,-2 0 0-16,3 2-1 31,-4-2 2-31,1 2-6 0,-3 0-5 0,4 0 7 16,-1 0-8-1,2 0 0-15,0 0-2 0,0 0 2 16,2 0 3-16,0 0-2 31,5 0 0-31,-2 0 0 0,3-2 0 0,0 0 0 0,-1 0-1 16,-3-1 1 15,4 3 4-31,-2-1-5 0,-1 1-1 0,-1 0 1 0,1 0 1 15,-1-2-1 17,1 2 0-32,2 0 0 0,0-3 1 0,2 0 1 0,3 0-2 15,-3 0 0 1,6-1 0-1,-3 0 0-15,-2 0 1 0,2 0 5 0,-1-1-6 16,-1 1-5 0,0 1 5-16,0-1 1 0,-1 0-1 0,1-1 0 15,0 2 0-15,1 0 0 31,-2 0 0-31,-2 0 1 0,-1 3 1 0,2-1-2 16,-3 1 0 15,-1-3 0-31,1 3 0 0,-3 0 1 0,0 0-1 0,-1 0 0 16,-2-1 1-16,2 1-1 15,-1 0 0-15,0 0 0 16,0-3 0-16,2 3 0 16,-2 0 0 15,3-1 1-31,-3-2 0 0,3 2-1 0,1-1 1 0,-1-1 0 0,1-1-1 15,-1 3 1 17,-1-3-1-32,0 1 0 0,1 1 0 0,-1 1 0 0,0 1 0 15,0 0 0 16,1 0 0-31,1 0-1 0,-4 0 1 0,1 0 0 0,-3 0 0 16,-2 0-1 15,0 0 1-31,-1 0 1 0,-2 0-1 0,1 0 0 0,-1 0 0 16,2 0 0-16,2 0 0 31,-2 0 0-31,1 0 0 0,-1 0 0 0,1 1 0 0,0-1-5 47,-2 2 5-47,1-2 1 0,-2 0 5 0,1 0-4 0,-1 0 4 0,1 0-4 15,0 0-1 1,-1 0 0-16,-2-2 0 16,2 1-1-16,-2-1 1 0,1 2-1 31,-3-3 1-31,2 3-1 0,0 0 3 0,-2-1-3 15,2-1 1-15,1-1-1 32,2 2 1-32,-3-4-1 0,2 3 0 0,0-1 0 15,-1-1 1-15,1 0 0 31,-2-1-1-31,0 3 1 0,1 0 9 0,-3-2-8 0,2 0-1 16,-2-1 14-16,0-2 7 31,0-1-2-31,3 0 0 0,-1-2-8 0,-2-2-12 16,2 3-1-16,0-4 1 15,-2 1 0 1,2-1 0-16,-2 0 0 0,0-3 1 16,0 2 0-16,0-2 1 31,0 0 4-31,0-1-5 0,0 4 0 0,0-1 8 15,-2 2 0-15,-2 1-2 32,2 4 3-32,-1-1-1 0,1-2-8 0,-1 2 0 0,3-3 0 15,0 2 0 16,0-3 0-31,0 2 0 0,0-3-1 0,0 1 0 0,0 1 0 16,0 0 0 15,0 1 1-31,0 1-1 0,-2-1 1 0,0-3-1 0,-2 3 1 16,1-1 0-1,-1 1 0 1,0-1 0-16,-1 3-1 0,0 0 0 0,3-1 2 16,0 5-1-1,-3-5 0-15,3 1-1 0,-2 0 0 0,2 0 1 16,-2 1-1-1,1 1 0 17,3 4 0-32,-2-3 0 0,2 4 0 0,-2-2 1 0,2 3-1 0,0-2 0 15,0-2 0 1,0 2 0-1,0-4-1-15,0 2 0 0,0-2 0 0,0-3 0 16,0 3-1 15,0 4 1-31,0-5 1 0,0 3 6 0,0 0-6 0,0 0-2 16,0 2 2-16,0-2 0 31,0 2 0-31,0-2 0 0,0 2 1 0,0-2-1 16,0 2 0-16,0-4 0 31,0 2 0-31,0-2 0 0,0 0-1 0,0 1 1 0,0 4-1 15,0-2 1 17,0 3 1-32,0 0-1 0,0 0 1 0,0 0 5 0,0 0-6 15,0-1 0-15,0 1-1 31,0-2 1-31,0 0 5 0,0-3-5 0,0 4-1 16,0-4 0-16,0 2 1 31,0 0 0-31,0 2-1 0,0-1 1 0,0-1 0 16,0 3 0 15,0-1 5-31,0-2-4 0,0-1-1 0,0 0-6 0,0 1 5 0,0-1 0 16,0 0-5 15,0 4 6-31,2-3-1 0,-2 3 1 0,0 0 0 0,0 0 0 15,0 0-2-15,0 0 1 16,0 0 1-16,0 0-1 16,0 0 1-16,0 0 0 15,0 0-1-15,0 0 0 16,-2 3 0-16,-10 11 0 15,-3 4 0-15,-5 4 1 16,-5 2 0-16,0 2 1 31,0-1-1-31,2-2 0 0,3-4 1 0,7-8 7 0,1-3-8 31,5-2 0-31,5-4 1 16,0-2 5-16,2 2-5 0,0-2 9 0,0 0 1 16,0 0-11-16,0 0 1 15,0 0 8-15,0 0-9 16,0-10 0-16,0-1-14 31,2 0-11-31,9-3-1 0,0-2-5 0,3 1 6 16,2 0 11-16,-3-2 4 31,1 4 9-31,-4-1-15 0,0 0 14 0,1 2 1 0,-3 0 1 15,1 1 0 17,-2 4 0-32,0 0-1 0,-3 2-7 0,3 0 8 15,-3 2 0-15,3-1 0 31,-2 2 0-31,-1-2 0 0,1 1 0 0,-1 1 0 0,0 2-6 16,-2-2 5 15,0 2 0-31,3 0 0 0,0 0-1 0,2 0-10 0,-1 0 11 47,3 0 2-47,2 2-1 0,0 9 2 0,5 2 12 0,-1 4 4 0,4 1-5 16,0 0 10-16,-1 1 0 31,0 2-8-31,0-3-14 0,-5-3 17 0,0 0-17 15,-2-5 11-15,-1-2-12 16,-6-2 0-16,-1-2 0 0,-3-4-9 16,0 0-190-16,-12 0-600 0</inkml:trace>
  <inkml:trace contextRef="#ctx1" brushRef="#br0" timeOffset="177555.1555">18114 11601 100 0,'0'0'83'0,"0"0"11"16,0 0 30-16,0 0-10 16,0 0-7-16,0 0-15 15,0 0-2-15,0 0-21 16,0 0-15-16,0 0-17 15,0 0-17-15,0 0-14 16,0 0-5-16,0 0 0 0,0 0 0 31,0 0 1-31,0 0-2 0,0 0 3 0,0 0 11 16,0 0 7-1,0 0-1-15,0 0 4 0,0 0-3 16,0 0-8 0,0 0-12-16,0 0 11 0,0 0-11 15,-2-1-1-15,2 1 1 16,0-3 0-16,0 2 12 15,-2-1-1-15,2-2-12 16,-2 3 9-16,2-4-3 16,-2-1 7-16,2 2-5 15,0 0-7 1,-2 0 11-16,2 2-11 0,-3-2 0 15,3-2 0 1,0 2 0-16,-2-2 9 0,0 1-10 0,0-1 0 16,0-1-1-1,-1 1 1-15,-2 0 5 0,3 0-4 16,0-2-1-16,0 1 0 15,0-4 0-15,2 1 0 16,-2 0 0-16,-1-1 0 16,3 4 0-1,-2-1 0-15,0 0 0 0,2 2 2 16,-2 0-2-1,2-1 0-15,-2 1 0 0,2 0 1 16,0 3-1-16,0-1 2 31,0 1 0-31,0 2-1 0,0 1 0 0,-2 0 0 0,2 0 6 16,0 0 3-16,0-3 9 15,-2 3 6-15,2 0-2 16,-4-1-10-16,2 1-6 16,2-3-6-1,-2 3 0-15,0-1 0 16,0 1-1-16,2-2 1 0,-2-1 6 31,-1 3-6-31,-2 0 1 0,4 0 5 0,-6 0-6 16,2 0 0-16,-1 0 0 31,-1 0 0-31,1 0 0 0,-4 0-1 0,2 0 5 15,-1 0-5-15,-2 0-1 32,-1 0 1-32,2 0 0 0,-7 0-1 0,2 0 0 0,-3 0 1 15,-1 5 0 16,1-1-1-31,-3 0 1 0,4 0 2 0,1-4-1 0,3 0 1 16,-1 0-1 0,1 0 1-16,0 0-1 15,1 0 1-15,1 0-1 0,1 0 0 31,0-3-1-31,-1 2 1 0,0-2-1 0,0 2 1 16,-2-2-1-16,1 3 1 31,1-1-1-31,0-1 0 0,2 2 0 0,0-3 1 16,3 3-1-16,-4 0 1 0,4-1-1 31,1 1 1-31,-1 0 6 0,2-3-6 0,-3 3 0 16,-3 0 0-16,2 0 1 31,-1 0-1-31,-3 0-1 0,2 0 1 0,-1 0-1 15,-1 0 1-15,-1 0-1 32,1 0 0-32,2 0-1 0,1 0 2 0,-1 0-2 15,4 0 1-15,-2 0 0 31,1 0 1-31,-3 0-1 0,2 0 1 0,-5 0-1 16,1 0 1-16,-1 0-1 31,0 0 0-31,-1 0 2 0,1 0-2 0,-1 0 1 0,1 0-1 16,1 0 1 15,4 0-1-31,-1 0 1 0,3 0 0 0,-4 0-1 0,4 0 0 47,-3 0 0-47,0 0 0 0,0 0-1 0,-2 0 1 0,0 0 1 0,-1 0-1 31,2 0 0-31,0 0 4 0,-1 0-4 0,1 0-1 16,-2 0 0-16,1 0 0 31,2 0 0-31,0 0 0 0,0 0 0 0,5 0-6 15,-1 0-2-15,3 0 2 32,-2 0 6-32,2 0 1 0,0 0 0 0,-4 0-1 0,2 0-1 15,0 0 1 16,-1 3 1-31,-1-2 0 0,0 2-7 0,-4-1 6 0,3-1-7 16,1 2 7 0,2-3-7-1,1 1 6-15,0-1 1 0,3 0 1 0,-2 0-1 16,2 0 1-1,-4 3-1-15,2-2 0 0,-5 2 1 16,-1-1-1-16,-2 2 1 16,1-3 0-1,-1 3-1-15,0-2 1 0,1 1 1 16,3-1-1-16,-1-2 0 31,3 1 0-31,-3-1 1 0,2 0 0 0,1 0-1 0,-2 0 1 16,-1 3-1-16,0-3 0 31,2 0 0-31,1 0 0 0,0 2 0 0,-2-2-1 16,3 0 2 15,-3 2-1-31,-4-2 0 0,3 0 1 0,-1 0-1 0,-2 0 2 15,-1 0-2 17,3 0 1-32,-4 0 1 0,3 0-2 0,-1 0 0 0,0 0-1 0,-1-2 1 15,0 0-1 16,-2-1 1-31,2 3 1 0,0-1-1 0,1 1 6 0,0-2-6 16,-1-1-2 0,-3 3 2-16,3-2 0 0,-3 2 0 15,3-1 0-15,1 1-1 31,0 0 0-31,1 0 1 0,1 0 0 0,-4 0-2 16,3 0 1-16,-1 0 1 31,-2 0 1-31,-1 0-1 0,2 0 1 0,-1 0 0 0,4 0 1 16,1 0 6 15,1 0-2-31,-2 0-4 0,4 0 4 0,0 0-5 16,-1 0 0-16,1 0 0 31,0 0 8-31,-2 0-8 0,2 0 0 0,0 0 0 0,2 0 0 15,-1 0 0-15,1 0-1 32,0 0 1-32,-2 0-1 0,0 0 0 0,-2 0 0 15,2 0-1-15,0 0 1 31,-3 0 0-31,3 0 0 0,-3 0-1 0,0 0 1 16,0 0 1-16,1 0-1 31,-1 0 1-31,0 0 0 0,1 0-1 0,1 0 0 16,-1 0 0 15,1 0 0-31,1 0 0 0,-3 0-1 0,2 0 1 0,1 0 0 16,0 0-1-1,-1 0 1-15,2 0 1 0,2 0-1 0,-1 0 0 16,2 0 1-16,-2 0-1 15,-1 0 0 1,0 0 1-16,1 0-2 0,-2 0 1 16,2 0 0-16,0 0 0 31,0 0 0-31,-1 0 0 0,-1 0 0 0,2 0 0 0,-2 0 1 15,0 0-1 17,0 0 0-32,0 0-1 0,0 0 2 0,-1 0-2 0,3 1 1 15,-2-1 0 16,2 0 0-31,2 0 0 0,-4 0 0 0,4 0 0 0,-2 0 1 16,0 0-1 0,-3 2 0-1,4-2 0-15,-1 0 0 0,-1 0 0 0,3 3 0 16,0-3 0-1,0 0 0-15,0 0-1 0,0 3-8 16,0 4-193-16,-4-5-313 31</inkml:trace>
  <inkml:trace contextRef="#ctx1" brushRef="#br0" timeOffset="179045.2408">16259 11205 142 0,'0'0'199'0,"0"0"-22"16,0 0-24-16,0 0-52 0,0 0-30 31,0 0-26-31,0 0-18 0,-36 24-8 0,25-12-3 16,0-2 5-1,0 3-2-15,2-2 10 0,-3 1-1 16,2 2-2-1,-2-3-5-15,1 0-5 0,3-1-4 16,-1-1 2-16,1-4-2 16,4-1-11-16,2-2 8 15,2 1-8-15,0-3 5 16,0 0-5-16,0 0 9 15,0 0-10-15,0 0 1 16,0 1-1 0,0 1-1-16,0 3 1 0,9-1 0 0,1 1 9 15,4 1-8 1,2 1 0-16,-1-3 7 0,4 0-7 15,0-1 7 1,14 3-8-16,-6 0-46 0,-4-1-230 0</inkml:trace>
  <inkml:trace contextRef="#ctx1" brushRef="#br0" timeOffset="181836.4003">15477 11293 405 0,'0'0'203'0,"0"0"-54"16,0 0 1-16,0 0-29 16,0 0-24-16,115-64-19 15,-82 53-15 1,4 2-7-16,-2 3-18 0,3 4-12 15,-2 2-10 1,1 0-9-16,0 13 6 0,-4 4-6 16,0 5-5-16,-1 4-1 15,-6 1 1-15,-2 0-2 16,-6 2 0-16,-2 1 0 15,-5 1 1-15,-4 2 0 0,-7 1 7 16,0 0-8 15,0 0-1-31,-15 1-6 0,-8-4 6 0,1-1 0 0,-5-1-11 16,0-5 12 15,1-5-1-31,-3-5 0 0,2-6 0 0,-4-3 1 0,-2-5 0 16,-6 0 1 15,-3 0-1-31,-8-13 6 0,-2-5-4 0,-4-1-2 0,4 0 0 15,6 3 0 17,7 2 1-32,10 4 0 0,12 3 0 0,8-4 1 0,7 1 4 15,2-5-6 1,0-3-1-1,15-5 0-15,10-3-25 0,17-15-80 0,-6 6-134 0,-2 3-332 32</inkml:trace>
  <inkml:trace contextRef="#ctx1" brushRef="#br0" timeOffset="182167.4193">15650 11406 487 0,'0'0'175'0,"0"0"-68"16,0 0 31 0,0 0-45-16,0 0-43 0,0 0-22 15,0 112-8-15,0-91-7 16,0-6-4-1,0-3-8-15,0-4 6 0,0-2-7 16,0-6-74-16,0 0-121 31,0 0-173-31</inkml:trace>
  <inkml:trace contextRef="#ctx1" brushRef="#br0" timeOffset="182677.4485">15810 11268 52 0,'0'0'244'0,"0"0"-64"16,0 0 19-16,0 0-47 15,0 0-45-15,0 0-48 16,0 0-17-16,0 5-10 0,-5 7-2 15,0 4-7-15,-4 4 5 32,3 2-8-32,-4 4 5 0,6 2-12 0,-1 5 0 15,1 1 0 16,4-2-6-31,0 0-4 0,0-6-2 0,0-2 1 0,2-5-1 16,9-6 0 15,1-3 0-31,-2-6 0 0,3-4 1 0,1 0 8 0,-1 0-9 16,1-14-1-1,-1-3 0-15,1-4-1 0,-3-4-2 0,-3 2 3 16,-3 0 0-16,-2 4-9 31,-3 1 8-31,0 5 0 0,-3 6-11 0,-10 5-31 16,-14 2-51 15,2 0-84-31,4 8-322 0</inkml:trace>
  <inkml:trace contextRef="#ctx1" brushRef="#br0" timeOffset="185118.5881">14686 11512 28 0,'0'0'181'0,"0"0"-35"0,0 0 7 15,0 0-49 1,0 0 6-16,0 0-12 0,0 0-33 15,5 0-16 17,-2 0-12-32,4 0-3 0,5-2 44 0,1-2-10 0,4 1-28 15,4 0-4 1,3 0-7-16,5 2-8 0,0 1-7 15,1 0 12-15,4 0-3 16,-2 0-11-16,-1 0 1 16,-2 0 2-16,-4 0-7 31,-3 0 0-31,-2 0-7 0,-4 0 6 0,-3 0-7 0,-2 0 7 15,-2 0-7 17,0 0 0-32,-2 0 2 0,0 0-1 0,1 0-1 0,3 0-14 15,5-2-14 16,7 1 4-31,0 1-5 0,6 0 0 0,-4 0-65 0,-9 7-119 32,-9 3-407-32</inkml:trace>
  <inkml:trace contextRef="#ctx1" brushRef="#br0" timeOffset="185868.631">14679 11386 183 0,'0'0'315'15,"0"0"-109"1,0 0-17-16,0 0-66 0,0 0-55 16,0 0-39-1,0 0-13-15,-33 28 7 0,17-14 0 16,-1-2 3-16,1 1-8 15,-3 0 5 1,2-3-4-16,1 3 0 0,1-2-8 16,1-1-2-16,5 2-8 15,1-1 5-15,6-1 1 16,2-3-6-16,0 1 1 15,0 0 8 1,0-2-9-16,6 0 0 0,5-1 1 0,3 1 5 16,1-2 2-1,5 0-8-15,5 3 0 0,10 3-1 16,-6-2-51-1,-4 1-220 1</inkml:trace>
  <inkml:trace contextRef="#ctx1" brushRef="#br0" timeOffset="189030.8119">13801 11574 309 0,'0'0'192'0,"0"0"7"0,0 0-46 0,0 0-16 16,0 0-43-1,0 0-27-15,-46-118-14 0,46 94-11 16,0 1-1-1,0 0-11-15,6 2-1 0,5 3-6 16,3 0 9-16,-1 4-11 16,2 5-13-16,3-1-6 15,5 3 11-15,1 5-13 16,3 2 9-16,4 0-9 0,5 0 0 15,-3 14 10-15,3 3-10 16,-1 2 1-16,-1 1 5 16,-3 2-5-16,0-1 1 31,-4 1-1-31,-2 0 0 0,-3 0 7 15,-4 1-7-15,2 0-1 0,-5 2 1 32,-1 0 2-32,-3 0 3 0,-2-2-6 0,2 1 1 15,-5-2-1 16,3 0 0-31,-2-4 1 0,-2-2 0 0,-1 0 0 0,-4-1 7 0,0-4-7 16,0 4 0 15,0-1 1-31,-4 1-1 16,-10 2-1-16,-1 1 0 0,-1 2 0 0,-2-2 0 0,0 0 0 15,1 1 1 17,-1-5-1-32,1-1 0 0,5-3 1 0,-3-4 0 0,-2 1 0 15,-1-6 0 1,-3 4 6-1,-4-5-7-15,-4 0 0 0,-7 0 1 0,-1 0 0 16,-4 0-1 0,-1-9 1-1,2-3 0-15,7 0 0 0,2-3 0 0,3 4-1 16,8-1 0-1,2-5 1-15,5 2-1 0,3-5 1 0,2-5-1 16,6-2 0-16,2-5 0 31,0-3-50-31,10-19-85 0,9 10-107 0,1 7-291 16</inkml:trace>
  <inkml:trace contextRef="#ctx1" brushRef="#br0" timeOffset="189392.8326">13988 11608 232 0,'0'0'280'0,"0"0"-50"15,0 0-40 1,0 0-62-16,0 0-62 0,0 0-27 15,0 0-27-15,0 8 20 16,0 13 15 0,0 2-10-16,0 4-7 0,0 3-10 15,0-4-18 1,0-4-1-16,0-4 5 0,0-7-6 0,0-2-20 15,0-5-149 17,0-4-149-32,0 0-447 0</inkml:trace>
  <inkml:trace contextRef="#ctx1" brushRef="#br0" timeOffset="190101.8732">14015 11490 100 0,'0'0'207'0,"0"0"-28"15,0 0 6 1,0 0-36-16,0 0-25 0,0 0-30 15,0 0-41-15,0-1-27 16,0 1-24-16,4 0 14 16,8 0 7-16,3 5 7 15,3 2-4 1,0 2-15-16,-2-3-3 0,1 2-2 0,-3-4-3 15,-1 1-2-15,-4-1 0 32,0-2 5-32,-5-1-5 0,1 2 0 0,-5-2 6 15,2-1-6 1,-2 2 9-16,0-2-1 0,0 0 1 15,0 0 0-15,0 0-9 16,0 0 0-16,0 0 0 16,0 0-1-16,0 1-7 15,0 3 1 1,0 3 6-16,0 3 0 0,0 0 1 15,0 6-1-15,0 2 1 16,-2 4 9-16,2 4 5 0,-3 3-2 16,3-4-7-16,0 0-5 31,0-3 9-31,0-5-8 0,0-2-1 0,0-3 1 15,0-5-2-15,0 2-43 32,3-4-138-32,1 0-231 0</inkml:trace>
  <inkml:trace contextRef="#ctx1" brushRef="#br0" timeOffset="205184.7359">13937 11273 46 0,'0'0'152'16,"0"0"-32"-1,0 0-35-15,0 0-2 0,0 0 41 16,0 0-25-1,0 0-14-15,0-2-26 0,0-5-7 16,0-1 7-16,0-1-8 16,0-1 12-16,0-2-16 15,0 1-10-15,0-4-5 31,0-2-9-31,0 3-8 0,0-3-1 0,0-2 2 16,0 2-3-16,5 1-7 16,0-1 7-16,1 4 2 15,-4 1 2-15,2-1-7 16,-2 3 0-16,1 1-8 0,-3-1-1 15,2 2 1 1,1 0-1-16,-1-1 0 0,2 3 1 16,0 0-1-16,1 0-1 31,1 1 0-31,2-1 0 0,-2 2 0 15,-2 0 0-15,3-3 0 32,1 4-1-32,2-1 1 0,-1-3 0 0,-1 3 0 0,4-2 0 15,1-2 0 1,3 2 0-1,1-2 1-15,2 1-1 0,-2-2 0 0,1 3 1 16,-3 2-1-16,-1 2 1 31,-1 0-1-31,-1 2 1 0,-1 0 0 0,-1 0-1 0,2 0 0 16,1 0 1 15,1 0-1-31,1 0 0 0,6 0 0 0,1 0 1 0,0 0 0 16,0 0-1 15,-3 0 1-31,-2 0 6 0,-1 0-7 0,-3 0-1 0,1 0 1 15,-1 2-3 1,0 0 3-16,1 2 0 0,-2-1 2 16,5-2-2-16,0-1 0 31,5 0 1-31,1 0-1 0,2 0 1 15,-3 0 0-15,4 0-1 0,-6 0 1 16,-4 0 0 0,-3 0-1-16,-4 0 0 0,0 0 0 15,-2 0 0-15,1 0 0 31,-1 0 1-31,2 0 0 0,1 0-1 0,-2 0 1 0,1 0 0 16,3 0 0 0,-2 0 9-16,1 0-4 15,3 0-5-15,-3 0 11 0,0 0-11 16,3 0 0-1,-4 0 6-15,4 2-6 0,-3 1-1 16,3-3 1-16,-1 0 0 0,0 0 0 31,1 0 1-31,-1 0-2 0,0 0 1 16,1 0 1-16,-3 0 0 15,7 0-2 1,-2 0 1-16,-1 0 0 0,3 0-1 16,-1 0 0-1,1 0 1-15,2 0-1 0,2 0 1 0,5 0-1 16,0-5 0-16,2 1 0 15,0 2 1 1,2 2-1-16,-4 0 1 0,-3 0-1 16,-4 0-1-16,-1 0 1 31,-2 0 1-31,1 0-1 0,-3 0 0 0,6 0 0 15,-3 0 0 17,3 0 1-32,2 0-1 0,2 0 1 0,2-4 9 0,-1 0-10 15,-3 2 0 16,5-2 0-31,-1 0 0 0,-2 0 3 0,1-1-2 0,-1-4-1 0,-1 1 2 16,1 0-1 15,-1 0-1-31,1-1 7 16,0 2-6-16,-2 1-1 0,0 1 0 0,-4 0 6 0,0 3-5 31,-5 0 10-31,-1 2-4 0,-2 0-6 0,-2 0 2 16,2 0 7-16,-3 0-10 31,4 0 0-31,1 0 5 15,3 0-3-15,1 0-2 0,4 0 1 0,-3 0 5 16,1 0-5-16,0 0-1 0,-4 0 0 16,1 0-1-1,-1 0 1 1,-1 0 0-16,1 0 0 0,1 0-1 15,-3-2 1-15,1 2 0 16,-1 0 1 0,-2 0-1-16,0 0 0 15,-2 0 0-15,2 0 0 0,1 0 0 0,-2 0 0 31,4 0 0-31,1 0 1 0,2 0 0 0,-2 0-1 0,1 0 0 16,-3 0 1 15,-3 0-1-31,0 0-1 0,1 0 1 0,-3 0-1 0,4 0 1 16,1 0 0-1,1 0 0 1,-1 2 0-16,1 0 0 0,3 0 6 0,1-2-6 31,2 0 0-31,-2 0-1 16,-1 0 1-16,1 0 0 0,-1 0 0 0,-4 0 0 31,2 0 0-31,-4 3 0 0,2-3 0 0,-1 2 0 16,-1-1 0-16,0 2 0 31,1-3 0-31,0 1 0 0,-1-1 1 0,3 0-1 0,-3 2 0 15,1-2 0 17,-2 3 0-32,1-2 0 0,-1 0 0 0,1-1 1 0,2 3-1 46,-2 0 6-46,2 0-6 0,-1-1-1 0,-1 2-1 0,0-2 2 0,3 0 0 16,-4 0 1 15,4 0-2-31,-3 0 1 0,2 0-1 0,1 2 1 0,-1-2 0 16,3 1-1-1,-1-1 1-15,1-1 0 0,-3 2 6 16,1 0-5-16,-3 0-1 0,2-2 0 31,1 3-6-31,-1-2 6 0,1 2 0 16,1-2 5-16,-1 0-4 15,-2 0-2 1,-1 0 2-16,1 0-2 0,1 2 1 0,-1-2 0 16,1 3-1-1,0-4 1 1,1 4-1-16,-1-2 1 0,3 0-1 0,-3-2 1 15,3 4 0-15,-3-4 4 32,3 3-4-32,-1 0-1 0,3-2 1 0,-3 2 0 15,3 0 2-15,0-1-2 31,0-2 1-31,0 2-1 0,-3 0 0 0,3 0 1 0,0-2-1 16,0 1 0 0,-1 1 1-16,0-1-1 15,5-1-1-15,-3-1 1 0,4 3 0 31,-3-2 0-31,0 1 1 16,0 2-2-16,0 0 1 0,0 0 0 0,-2 0 0 16,-1 1 0 15,1 0 0-31,-1-1 0 0,-4 1-1 15,3-2 1-15,1 2-2 0,-1-1 2 0,1 2 0 32,4-1 0-32,-4 2 0 0,1-1 0 0,0 1 0 15,0-5-2-15,0 4 2 31,-3-1-1-31,3-3 1 0,-3 2 0 0,1-3 0 0,-1 3 0 16,4 1-1 15,-4-3 1-31,1 2 0 0,-1 1 0 0,-1-2 0 0,1-1-1 16,0 2 1 15,1-2 0-31,0-1 1 0,1 1-1 0,0 1 1 0,-2-2-1 16,-1 4 0 15,-2-3 1-31,2 2-1 0,-2 0 0 0,1 0 0 0,0 0 0 15,0 0 1 1,0 1-1-16,1 0 0 0,0-2 0 16,-1 1 0-16,1 1 0 0,-1-4 1 31,0 4-1-31,1-1 0 0,-2 0 0 0,2 0 0 15,1 0 0 17,-1 0 0-32,1 3 0 0,-1-3 0 0,2 0 1 0,0 0-1 15,-3 2 0 16,0 1 1-31,3-1-1 0,-6 0-1 0,4 0 1 0,-1 2 0 16,1-2 1 0,-1-1-1-16,1 2 0 0,-1-1 0 15,0-2 0-15,1 2-1 16,-1 2 1-1,1 0 0-15,-4 0 0 0,4-2 0 0,-3 2 0 16,0-2 0-16,1 1 0 31,-1-4 1-31,-3 3-1 0,4 0 0 0,-1 0 0 16,-1 1 0 15,2-2 0-31,-1 4 0 0,0-4 0 0,1 4 0 0,-2-3 0 16,2 0 0 15,-1-1 2-31,0 1-2 0,0 1 0 0,2-3 0 0,-2 2 2 15,3-2-2 1,-3 2 0-16,1 2 0 0,1-3 0 16,-4 4 0-16,4-3 1 0,-2 0-1 31,0-2 0-31,-2 2 0 0,-1-3 0 0,4 2 0 15,-5 1 0-15,2-2-1 32,-3 0 1-32,1-2 1 0,0 2 0 0,0 0 1 15,-3-2-2 16,2 3 1-31,-1-4-1 0,1 3 1 0,2-1-1 0,-2 3 0 16,-1-1 0 0,1 1 1-16,-4-4-2 0,2 2-3 15,-4-4 4-15,4 2 1 16,-4-2 0-1,2 0-1-15,-2 0 1 0,2 0-1 0,2 2 1 16,-2-2-1-16,1 0 0 47,-1 2 1-47,-2-2 0 0,2 0-1 0,0 2 0 0,-2-2 1 0,2 0-1 15,-1 0 0 17,2 0 0-32,3 0 0 0,-2 0 0 0,0 2 0 0,1 2-1 15,-1-1 1 16,0-1 0-31,-2-1 0 0,1-1 0 0,0 0 0 0,-1 3 0 16,0-3 1 15,0 0 0-31,0 0 0 0,1 0-1 0,-1 0 0 0,-1 1 0 0,2-1 1 47,-1 0-1-47,0 0 1 0,-2 0 1 0,3 0-2 0,-3 0-6 0,0 0 6 16,2 0 0-16,-2 0 0 15,0 0 0-15,0 0 7 16,0 0-1-16,0 0-4 15,0 0 6 1,0 0-2-16,0 0-5 0,0 0-1 16,0 0-1-16,0-11-31 15,0-8-204 1,0-5-850-16</inkml:trace>
  <inkml:trace contextRef="#ctx1" brushRef="#br0" timeOffset="206592.8163">19176 11306 385 0,'0'0'147'15,"0"0"65"-15,0 0-30 16,0 0-39-16,0 0-53 0,0 0-48 15,0 0-12 1,0 0-15-16,0 0-5 0,0 0 3 16,4 1 33-16,4 1 14 15,4 4-7-15,-1-2-10 16,0 2-7-16,1 2-6 31,1 2-6-31,-3 0 3 0,4 2-5 0,-3 1 1 16,1 1-5-1,-4-3 2-15,1 4-2 0,0-3-8 16,-2 0-3-1,0-1 1-15,-4-2-7 0,4-1-1 0,-4-4 2 16,1 2 0 0,-1-2 9-16,-1 1-11 0,0-1-1 15,3-3 1-15,-3 2 0 31,0 1 1-31,0-2 0 0,-2-2 0 0,0 0 0 16,0 0 15-16,0 0-9 16,0 0 1-16,0 0 2 15,0 3 2-15,0-3-11 31,0 0 6-31,0 0 1 0,0 0-7 0,0 0-1 16,0 0 1-16,0 0-2 16,0 0 1-16,0 0-9 15,0 0 2-15,0 0 1 16,0 4-1-16,0 0 7 31,0-2 0-31,0 2 0 0,0-4 0 0,0 2 0 0,0-2-1 16,0 0 1-16,0 4-2 15,0 0 1 1,4 3 1-16,1-1 5 0,-3 1-5 15,3 1 0-15,-3-2 0 32,0-2-1-32,1 0 1 0,-3-4-1 0,0 2 1 15,0-2 0 16,0 0 5-31,0 0-4 0,0 0 5 0,0 0-5 0,0 0-1 16,0 0 0 15,0 0 0-31,0 0 13 0,0 0-12 0,0 0 15 0,0 0-9 0,-14 0-7 16,-1 0-2-1,-4-6 1-15,0 0 1 0,-1 0 0 16,-3 0-12-16,0 2 11 31,2-2-5-31,-4 3-7 0,3-6 1 0,-3 3 0 16,1-2-4-16,-1-3 0 31,3 5-4-31,5-1 12 0,1 3 7 0,5 0 1 16,-1 2-12 15,3 0-13-31,3 2-40 0,-6 0-62 0,4 0-86 0,-3 0-184 0</inkml:trace>
  <inkml:trace contextRef="#ctx1" brushRef="#br0" timeOffset="215105.3033">19815 12012 42 0,'0'0'180'0,"0"0"-40"16,0 0-6-16,0 0-8 16,0 0-26-16,0 0-21 15,-3-11-23 1,1 11-15-16,2-2-7 0,-2 2 1 15,2 0-9 1,0 0 2-16,0 0-1 0,0 0 3 0,0 0-11 16,0 0 6-1,0 0-1-15,0 0 0 0,-2 0 0 16,2 0 5-16,0 0-1 15,0 0-7-15,0 0 0 16,0 0-7-16,0 0 0 16,0 0-14-1,0 0 0-15,0 0 1 0,0 0-1 16,0 0-1-16,0 0 0 15,0 0-11-15,0 0 11 16,0 0 1-16,0 4 6 16,4 5 0-16,3-2 7 15,2 3 3-15,4 0 0 16,-1 0-6-1,3 0 4-15,-1 0 4 0,1-1-5 0,-1-1-2 32,-1-1 0-32,0 0 0 0,0-1-1 0,-2 0-2 15,1 0 5 1,-1 2 0-16,0-2 11 0,0-1-15 15,-2 2 3-15,2-1-2 16,-2 0-3-16,0-3-5 16,-2 4-1-16,1-1 7 15,2-2-7 1,-2 2 0-16,1-1 0 0,3 2 1 15,-1-1-1-15,2 2 6 32,0 0-7-32,3 0 0 15,0 2 0-15,-1-3 0 0,1 4-1 31,-5-3 1-31,3-2 0 0,-4 2 5 0,-1 1-3 0,3-3-2 0,-1-1 0 16,-1 3-1-16,4-2 1 31,-1 2 0-31,1-2 0 0,-3 2 0 0,3-1 0 16,-3 0 5-16,-1-1-4 31,0 2-1-31,1 0 1 0,-3-2-1 0,1 0 0 16,1 3 0-16,0-5 0 31,1 5-5-31,3-3 5 0,-2 2 6 0,3-1-5 0,-2-1 0 15,1 1 0 17,1-1-1-32,-3 0-1 0,1 2 0 0,-3-1-15 0,2-2-8 15,-1 1 11 16,-2 0 12-31,2 0 1 0,0 0 1 0,-2-2-1 0,3 3 0 16,-4-4 0 15,2 4 0-31,3-3-1 0,-2 0 1 0,-1-1-1 0,2 2-12 16,-1-1 0 15,-2-1 3-31,0 0-2 0,2 1 4 0,-5-1 6 0,4 0 1 0,-4 1 0 31,1 0 0-31,2 0 1 0,-2-1-1 0,2 4 0 16,-3-5 0-16,3 2 1 31,-2-1 0-31,0 2-1 0,1 1 1 0,0-2 0 16,3 2 0-16,-5 0 0 31,3-2 0-31,-1 1 0 0,2 0 0 0,-1-2 0 15,-1 2 0-15,2-1 0 32,-4 0-1-32,3 0 1 0,-1 0 0 0,0-2 0 15,1 2 0 1,-3 0 0-16,3-2 0 0,-1 2 0 0,2 1 1 15,-1-3-1-15,0 4 0 47,0-1 0-47,-1 1-1 0,-2 0 1 0,4 0 0 0,-3-2 0 0,-1 0 0 16,1 1 0 15,2-4 0-31,0 1 0 0,-1 2 1 0,-1-3-1 0,3 2 0 16,-4-1 0-1,1-1 0-15,-3 2 0 0,3-1 0 16,-2 0 0-16,1 0 0 0,-1 2 0 31,-3-2 0-31,2 0 1 0,-2 0-1 0,0-2 1 16,1 0-1 15,-3 0 1-31,0 0 9 0,0 0-10 0,0 0-35 0,0-8-120 15,-9-3-372 17</inkml:trace>
  <inkml:trace contextRef="#ctx1" brushRef="#br0" timeOffset="215693.3369">20973 12446 339 0,'0'0'173'16,"0"0"-82"15,0 0-26-31,0 0-28 0,0 0-17 0,0 0-12 0,0 0 15 16,14 4 14-1,-5 4 11-15,2 6 20 0,2 0 3 16,0 3-12-16,1 1-13 16,-1-2-17-16,0 0-7 0,1-3-5 15,-3-1-2 1,-2 1-4-1,2-3-2-15,-2-2 4 0,-3-1-4 0,4 2-1 16,-1-3-7 0,-3 2 1-16,1-2-1 0,0 0 8 15,0 1-8-15,-3-4 0 16,0 1 5-16,-2-3-4 15,-2 2-2-15,0-1 1 16,2 2 0 0,-2-2 0-16,0 2 0 0,0-2 0 15,0 0 5-15,0 2 3 0,0 0 15 31,-10 2 5-31,-11 3-16 0,-6-1-7 0,-4 5-6 32,-2-3-48-32,0 0-44 0,-5 0-75 0,7-4-152 15</inkml:trace>
  <inkml:trace contextRef="#ctx1" brushRef="#br0" timeOffset="216833.4021">21642 12916 383 0,'0'0'248'16,"0"0"-57"-1,0 0-25-15,0 0-46 0,48-107-7 16,-19 83-10-16,7 3-32 16,0 0-12-1,4 5-15-15,-2 4-8 0,3 6-14 16,-6 5-9-1,1 1-6-15,-1 0 3 0,1 11-4 16,-1 9 0 0,4 5-3-16,-6 0 4 0,0 1-5 0,-1 2-1 46,-6-2 1-46,-4 1-1 0,-4-1 8 0,-5-2-3 0,-3 2-5 0,-6-1 6 16,-4 4-1 15,0-1-5-31,0 1 6 0,0-2-6 0,-6 3 1 0,-6-4-1 16,-1 2 0-1,-3-4 1-15,-4 1 10 0,0-3-12 16,0 0 0-16,-4-2 1 31,1 0 0-31,-1-4 0 0,-3 0 6 0,2-3-6 0,-4 0 0 16,2-3-1 15,-1-2-5-31,-3 0 5 0,0-4 0 0,0 0-8 0,-4-4 0 16,2 0-1-16,0 0-3 31,-1-4 5-31,-1-10-12 0,-2-2 0 0,1-3-4 15,-3-2-9 17,1-3 3-32,3-3 8 0,4-2 10 0,4-6 1 0,6 3 8 15,7-2 2 16,9 3-1-31,1 0 1 0,4 3 9 0,0 6-9 0,0 3 0 16,0 4-24 0,8-1-90-16,1 4-208 15,1 2-578-15</inkml:trace>
  <inkml:trace contextRef="#ctx1" brushRef="#br0" timeOffset="217158.4207">21655 12991 87 0,'0'0'375'16,"0"0"-221"-1,0 0 9-15,0 0-44 0,0 0 11 16,0 0-54-16,29 117-18 31,-25-92-27-31,2-4 9 0,-2-3-14 0,-2-1-7 16,0-6-6-16,2-3-11 31,1-2-2-31,6-6-94 0,-2 0-215 0,2 0-382 0</inkml:trace>
  <inkml:trace contextRef="#ctx1" brushRef="#br0" timeOffset="217886.4624">22020 12953 393 0,'0'0'159'0,"0"0"11"0,0 0-26 0,0 0 18 0,0 0-27 0,0 0-70 15,0 0-23-15,-75-39-25 16,55 48-7-1,1 5-9-15,4 2-1 0,5-1 0 47,0 1 1-47,6-3-1 0,1 4 0 0,3-1-2 0,0-2 2 0,0 2 1 16,9-2-1-1,5 2 1-15,-1 0-1 0,3 0 2 16,-1 1 8-16,1-3-4 16,-1 1-6-1,-1 0 10-15,-3-4-9 0,0-1 4 0,-4 0-5 16,-2-2 0 15,-1-2 7-31,-4 0-7 0,0 0 0 16,0 1 7-16,0-3-1 0,0 2 3 31,-2-2 1-31,-12 0-10 0,-1 0-1 0,-4-4-8 0,0 0 3 15,-3 0-7 17,1 0 12-32,2 0 0 0,-2-8 0 0,8 0-1 0,2-1 2 31,4 1 0-31,3 0 2 15,4 1-1-15,0-2 15 0,4-3-14 0,14-2-1 32,6-1 10-32,1-2 2 0,4-1 3 0,-4 2-1 15,-3 2-9-15,-2-3-6 31,-7 2-92-31,-8 3-471 0</inkml:trace>
  <inkml:trace contextRef="#ctx1" brushRef="#br0" timeOffset="222881.7481">22303 13062 227 0,'0'0'109'16,"0"0"5"-16,0 0-7 15,0 0-13-15,0 0-6 16,0 0-6-16,0 0-4 15,0 0-10-15,0 0-3 0,0 0-10 16,0 0-4-16,0 0-14 16,0 0-16-1,0 0-14-15,0 0-7 0,0 0 1 16,0 0 5-1,0 0-5-15,0 0 6 0,0 0-7 16,0 0 0 0,0 0-1-16,10 0 1 0,3 0 7 15,5 0 15-15,1 0-11 16,6-4 10-16,2-2-10 15,0 0-2-15,0 0-8 16,-4 2 0-16,2 1 0 0,-4 3 0 16,-3 0 1 15,-5 0 5-31,-3 0-6 0,2 0 0 0,-1 0 0 0,2 0 0 15,3 0 1 17,-1 0-1-32,3 0-1 0,-2 0 10 0,0 0-9 0,-2 0-1 15,-4 0 1-15,-1-3 0 31,-3 1 0-31,-2 2 0 0,0 0-1 0,-4 0 0 16,2 0 0-16,-2 0-1 31,0 0 1-31,0 0 6 0,0 0-4 0,0 0-2 0,0 0-38 16,-7 0-186 15,-2 0-566-31</inkml:trace>
  <inkml:trace contextRef="#ctx1" brushRef="#br0" timeOffset="223910.8069">22662 12868 140 0,'0'0'180'15,"0"0"-51"1,0 0 2-16,0 0 3 0,0 0-34 16,0 0-28-1,0 0-13-15,0 0-5 0,0 0-15 16,5 0 9-16,3 1 15 31,4 9-19-31,1 1-27 0,3 1 12 0,-1 0-4 16,3 2-9-1,0-1 1-15,0-1-16 0,2 1 10 0,-5-3-9 16,1-2 4-1,-1-1 5-15,-4 2-11 0,3-1 0 16,-5-2 5 15,-1 2-4-31,-2-4 1 0,-2 3-2 0,0-6 0 0,-1 4 0 16,-1-4 7-1,-2-1-7-15,0 1 0 0,0-1 0 16,0 3 9-16,0-1-8 31,0 2-1-31,0 2 2 0,0 2 10 0,-5 2-10 16,-5 2 4-16,-6 4-5 15,-3 2 0 1,-2 2 13-16,-3 0-8 0,3 3 6 0,-1-6-11 16,2 1 2 15,4-3-2-31,3-4-1 0,4-2 0 15,3-8-82-15,0-1-146 0,4 0-415 32</inkml:trace>
  <inkml:trace contextRef="#ctx1" brushRef="#br0" timeOffset="225998.9263">23021 12872 532 0,'0'0'176'0,"0"0"-30"16,0 0-78-1,0 0-31-15,0 0-6 0,0 0 2 16,0 0-4-16,113-87 4 31,-84 80 0-31,2-2 8 0,-2 5-19 0,-2 3 2 16,-2 1-14-1,-2 0-4-15,-2 0-5 0,0 2 0 16,-1 11 0-16,2 5 9 15,0 4 13-15,1 5 6 16,1 3 5-16,0 2-5 31,3 1 3-31,-2 4-5 0,-3-1 4 0,1 0-14 16,-6 0-8-1,-3-2-2-15,-5-1-5 0,-7-2 6 0,-2 1 0 16,0-1 0-16,0 0 3 31,-11 0 4-31,-3 1 1 0,1-4 3 0,-3 0-3 16,-1-4 4-16,1-2-7 31,1-6 0-31,-4-3 3 0,1-2-14 0,-3-3 12 16,-5-2-5-16,-2-4 0 31,-6-2-8-31,-3 0 1 0,-6 0 4 0,-1-4-6 15,-4-8 1-15,4-5-1 32,4 2 1-32,2-5 1 0,5-2 4 0,4 0-6 0,4-4 0 15,5-4 7 1,2-4-6-16,3-5-1 0,1-3 0 15,3-2-1-15,3 0-27 32,2 0-62-32,6 4-43 0,0-2-42 0,17 12-145 15,-3 5-351-15</inkml:trace>
  <inkml:trace contextRef="#ctx1" brushRef="#br0" timeOffset="226367.9475">23168 13000 487 0,'0'0'217'16,"0"0"-60"-16,0 0-5 15,0 0-13 1,0 0-34-16,0 0-32 0,0 0-21 0,5 116-10 16,-5-88-14-1,0 0-2-15,0 0-10 0,-3-3-2 16,1-6-8-16,2-2-5 31,0-6-1-31,0-5-64 0,0-6-146 0,0 0-156 16,7-9-419-16</inkml:trace>
  <inkml:trace contextRef="#ctx1" brushRef="#br0" timeOffset="227187.9943">23277 13140 130 0,'0'0'180'0,"0"0"-44"16,0 0-19 0,0 0-42-1,0 0-35-15,0 0-9 0,-16-104 26 0,16 82-29 31,5 4 6-31,4 4 4 0,4 0 11 0,1 4 0 16,-3-1-7 0,3 5 3-16,-4 1-15 0,-1 3-14 15,3 0-7-15,-1 2-8 16,-1 0 1-1,2 0-2-15,-1 5 13 0,-5 8 16 0,1 1 0 16,-4 2-8 0,-3 0-2-16,0 0-3 0,0 0 4 15,-3 0-2-15,-10-2-11 16,-3-2-4-1,1 1 4-15,-3-5-7 16,2 1-44-16,0-3 2 0,8-2-7 16,-1 0 14-1,7 0 14-15,2-2 0 0,0 0 3 16,0 3 12-16,0-4 6 15,0 4 0-15,2-4 0 16,2 1 6-16,3 1 4 16,-3-2-3-1,4 5 2-15,0 2-9 0,1 4 10 16,-3 5 3-16,4 0 13 31,-4 4 0-31,-1 1 6 0,-1-3-7 0,0-1-12 0,-1-1 4 16,-3-3-7 15,0-3-10-31,0 1 0 0,0 1-28 0,0-3-176 0,0-3-354 0</inkml:trace>
  <inkml:trace contextRef="#ctx1" brushRef="#br0" timeOffset="231900.2639">23242 13464 87 0,'0'0'212'0,"0"0"-71"15,0 0 12-15,0 0-33 16,0 0-9-16,0 0-16 16,0 0-25-16,0 0-4 15,0 0-6-15,0 0-13 16,0 0-13-16,0 0-8 0,0 0 0 15,0 2 16-15,1 11 4 16,-1 3-1-16,0 3-7 31,0 2-16-31,0 5-5 0,0 2 5 0,0 2-6 16,0 1-6-1,-3-1-9-15,-2-1 1 0,0-2 4 16,3-5-5 15,2-2 6-31,-2-7-6 0,2 0 0 0,0-7 5 0,0-2-6 16,0-2 1-16,0 0 0 31,0-2-1-31,0 0-41 0,0 0-128 0,0 0-212 0,0-6-551 0</inkml:trace>
  <inkml:trace contextRef="#ctx1" brushRef="#br0" timeOffset="232839.3176">23226 13727 267 0,'0'0'156'16,"0"0"-28"-16,0 0-1 16,0 0-1-16,0 0-32 15,0 0-18-15,0 0-15 0,0 85-19 16,-3-53-4-16,3 4 2 15,-2 2-12-15,2 2 11 16,-2-1-6-16,2-3 2 31,-2-7-12-31,2 0-14 0,0-9 1 0,-2-4-9 16,2-4 0-16,0-6-1 31,-2-4-31-31,0-2-164 0,-1 0-313 0</inkml:trace>
  <inkml:trace contextRef="#ctx1" brushRef="#br0" timeOffset="233302.3441">23076 14041 110 0,'0'0'520'15,"0"0"-384"-15,0 0-42 32,0 0-19-32,0 0 17 0,0 0-18 0,0 0 0 15,74 64-15 1,-63-36-12-16,1 0-21 0,-3-6-10 15,-3-4 5-15,0-4-2 32,-1-7-7-32,2 0-6 0,2-7 2 0,2 0 2 15,0 0 6-15,5-14 0 31,4-8-6-31,2-6-10 0,0-2-12 0,11-12-104 16,-4 8-182-16,-8 5-479 0</inkml:trace>
  <inkml:trace contextRef="#ctx1" brushRef="#br0" timeOffset="234077.3883">23034 14418 93 0,'0'0'291'16,"0"0"-101"0,0 0-12-16,0 0-70 0,0 0-27 15,0 0-32-15,0 0-21 16,5-42-15-1,8 39 4-15,5 2 6 0,2 1 12 16,3 0-3-16,-2 0-8 16,6 0-12-16,0 1 2 0,0 9 7 15,4 0 15-15,0 5 9 31,3-1-16-31,-3 0-12 0,0 3 3 0,0 0 5 16,-2 2-10 15,-2 0 11-31,-2-1 4 0,-8 2 2 0,-1 0-19 0,-5 0 2 16,-3 2-9-1,-2 0 5-15,-6 2-2 0,0 2 1 16,0-4-3-16,0 3 2 31,0-5-9-31,-10-1 13 0,-5 2-5 0,-3-3 0 16,-2-1-7-16,-2-1 0 31,-3 1 6-31,0-1-7 0,-1-4 1 0,-3-2 0 0,-1-2 0 16,-1-1 0 15,0-6 7-31,-4-1 0 0,-5 0-8 0,-2-10 0 0,-3-8-25 15,3-4-8-15,1-3 11 32,10 3 21-32,11 3-1 0,9 0 2 0,7 2 1 15,4-4 15 16,0-1-16-31,20-1 0 0,4-2-9 0,8-1-84 0,12-8-85 16,-7 7-158 15,-9 4-365-31</inkml:trace>
  <inkml:trace contextRef="#ctx1" brushRef="#br0" timeOffset="234626.4198">23128 14472 409 0,'0'0'211'0,"0"0"-80"16,0 0 25-16,0 0-28 0,0 0-32 16,0 0-20-16,0 0-31 31,120 27-9-31,-104-14-6 0,-5-1-1 0,-2 0-4 15,-5-1 8-15,-2 4-4 32,-2-1 6-32,0 0-4 0,-2 4-14 0,-13 1-2 15,-3-2-7 1,-5 1-6-16,2-1-2 0,-4-5-8 15,2-1-2-15,-1-2-8 32,2-6 8-32,2-1-6 0,5-2 15 0,3 0 0 15,5 0 1 16,2 0 1-31,5 0 0 0,0 0 28 0,0 0-11 0,0-5-12 0,10-2-6 16,4-1 0 0,3 2 0-16,3 0 7 0,0 1-7 15,0 0 7-15,3 3-7 31,-1 2 0-31,0 0-1 0,0 0-6 16,1 0-113-16,4 0-109 0,-8 0-49 31,-1 0-120-31</inkml:trace>
  <inkml:trace contextRef="#ctx1" brushRef="#br0" timeOffset="234960.4389">23342 14539 162 0,'0'0'244'15,"0"0"-90"1,0 0-72-16,0 0-15 0,0 0-1 16,0 0-27-16,0 0-6 15,-5 113-7 1,10-91 19-16,6-5 10 0,2 0-13 15,0-9-10-15,1-2 1 32,-1-6 19-32,1 0-1 0,-1 0-11 0,0-6-11 15,1-8-3 1,-5-4-10-16,-3-2-7 0,-1-4-1 0,-5 0-6 15,0-1 4-15,0 6-6 32,-5 0-19-32,-8 9-23 0,-5 8-2 0,-2 2-55 15,-11 5-58 1,4 13-94-16,1-2-143 0</inkml:trace>
  <inkml:trace contextRef="#ctx1" brushRef="#br0" timeOffset="235829.4886">23223 14981 191 0,'0'0'401'15,"0"0"-118"1,0 0-68-16,0 0-75 0,0 0-44 15,0 0-42 1,0 0-24-16,3 0-18 0,-1 0-6 16,0 0-6-1,3 2 0-15,0 10 9 0,-3 4 2 0,2 4 1 16,-2 3 10-1,0 2-6-15,-2 4-6 0,0 0-1 16,0 2-9 0,0-1 3-16,0-1-2 0,0 0 8 15,0-2-9-15,0-8 0 31,0-5 0-31,0-4 1 0,0-3 0 0,0-6 1 16,0-1 6 15,0 0-8-31,0 0-6 0,0-11-78 0,0-6-141 0,0 1-463 31</inkml:trace>
  <inkml:trace contextRef="#ctx1" brushRef="#br0" timeOffset="236260.5133">23157 15177 373 0,'0'0'87'0,"0"0"21"15,0 0-8 1,0 0-9-16,0 0-5 0,0 0-15 15,0 0 4 1,51 116-10-16,-42-95 0 0,2-5-20 0,-4-3-3 16,0 0 0-1,-1-3-16-15,-1-3-10 16,-3-3-7-16,2-4-8 0,-2 0 11 31,1 0 4-31,4 0 17 0,-1-4-11 0,5-9-15 16,1-4 2-1,1 0-8-15,3-3-1 0,1 0 1 16,1-3-1-16,-3 6 0 15,1-2-59-15,0 1-98 16,-7 5-110-16,-5 1-435 0</inkml:trace>
  <inkml:trace contextRef="#ctx1" brushRef="#br0" timeOffset="238401.6358">22872 15573 373 0,'0'0'289'0,"0"0"-31"15,0 0-52-15,0 0-67 16,0 0-39-16,0 0-44 15,0 0-28 1,25-5 1-16,-2-1 3 0,6 5-13 16,7 1-2-1,2 0-8-15,2 0-8 0,0 4 5 0,1 5-5 16,-1 4 1-1,-5-2-2-15,-4 2 3 0,-2-1 4 16,-4 2-7-16,-2 0 1 16,-4 1 0-1,-1 4 0-15,-3 0 8 0,-3 0-8 31,-3 1 7-31,-7-1-1 0,-2 4 2 0,0-2 1 16,-7 2-4-16,-12 0 4 31,-2-3-4-31,-3 0-5 0,-5 0 0 0,0-5-1 16,-4 1-1-16,-3-4-15 31,0 1 4-31,-2-4 10 0,-2-2-9 0,2-4 10 16,0-3 1-16,2 0 0 0,1 0 0 31,-1-17 2-31,5-5-1 15,4-4 0-15,7-4 0 0,11-6 0 0,6 5 7 32,3-1-2-32,3 1-4 0,13 8-1 0,4-1-1 15,2 4-38-15,7-7-118 31,-4 8-207-31,-7 3-490 0</inkml:trace>
  <inkml:trace contextRef="#ctx1" brushRef="#br0" timeOffset="238922.6656">23016 15638 228 0,'0'0'300'0,"0"0"-89"16,0 0-68-16,0 0-51 31,0 0-24-31,0 0 29 0,0 0 15 0,36 16-25 16,-20-5-25-16,-2-1-33 15,-4 0-6-15,-1 0-7 16,-5 0-4-16,-4 0 5 16,0 2-15-1,0-2 14-15,-2 2-8 0,-9 0 3 0,-5-2-9 16,-2 0-2-1,1-2-7-15,-1-1 6 0,5-4-7 16,0 2 8-16,4-5 0 31,2 1 0-31,4-1-2 0,3 0 2 0,0 0-1 16,0 0-5-1,0 0 5-15,7 0 0 0,7 0-1 16,1 0 1-16,3 0 0 16,2 0 1-1,0-1 0-15,0-1 6 0,-2-2-5 16,0 2-1-16,-4-3-47 15,3-1-113-15,-6 0-170 16,-2 0-394-16</inkml:trace>
  <inkml:trace contextRef="#ctx1" brushRef="#br0" timeOffset="239143.6782">23240 15679 29 0,'0'0'332'0,"0"0"-140"16,0 0-15-16,0 0-22 15,0 0-32 1,0 0-19-16,0 0-23 0,0 90-41 16,-8-66-14-16,-1-4-16 0,3 0-10 31,0-4-27-31,-1-6-180 0,0-4-438 0</inkml:trace>
  <inkml:trace contextRef="#ctx1" brushRef="#br0" timeOffset="242992.8984">22780 15754 170 0,'0'0'197'0,"0"0"-50"0,0 0-13 16,0 0-32 0,0 0-12-16,0 0 5 0,0 0 2 15,3 0 3-15,-3 0-13 16,0 0 1-16,0 0-18 15,0 0-15-15,0 0-22 16,0 0-5-16,0 0-8 16,0 0 1-16,0 0-4 15,0 0 5 1,-5 0-21-16,-1 0 5 0,-4 0 1 0,2 0 0 31,-7 0-5-31,3 0-1 0,-5-2 0 0,-4-1 2 16,1-1-2-1,-3 2 1-15,2-2-1 0,-2 0 5 16,-2 2-5-16,4-2-1 15,-2 2 2 1,1 0-1-16,-3 0-1 0,3 0 0 31,-2 2 2-31,-1 0-2 0,-2 0 1 0,4 0-1 16,2 0 0-16,-2 0 1 31,5 0 0-31,1 0-1 0,1 0 0 0,1 0 1 16,-1 0 0-16,3-3 0 31,-3 1-1-31,5 2 1 0,0-1 0 0,1-2-1 15,2 3 0-15,1 0 0 16,1 0 1-16,-2-1-1 0,2 1 1 16,2 0-1-16,-1-2 0 15,3 2-1 1,-2 0 1-16,-1 0 0 15,2 0 0-15,-1 0 0 0,-2 0-1 16,1 0 1 0,3 0 1-16,-2 0-1 0,4 0 0 15,0 0 0-15,0 0 0 16,0 0-1-16,0 0 1 0,0 0-2 15,0 0 1-15,0 0-12 16,0 0-5-16,0 0 1 16,0 0-15-16,0 0-26 15,0-3-64-15,0 1-169 16,0-4-453-16</inkml:trace>
  <inkml:trace contextRef="#ctx1" brushRef="#br0" timeOffset="244973.0116">22199 15540 101 0,'0'0'163'15,"0"0"-82"-15,0 0-39 16,0 0-15-16,0 0 15 0,0 0 27 15,0 0 19 17,2 0-7-32,-2 0 0 0,0 0-6 0,0 0-6 0,0 0-22 15,0 0-8 1,0 0-3-16,0 0-4 0,0 0-9 15,0 0-7 1,0 0 5-16,0 0-8 0,0 0 8 16,0 0-1-16,0 0-7 15,0 0-6-15,-2 0 0 16,-5 0 2-16,1 3-8 15,-6 6 0 1,1 1 1-16,-5 2-1 0,1 2 0 16,-1 0 0-1,1-1 10-15,-1-4-11 0,3 0 1 0,1-4 12 16,4 2 10-1,1-3 8-15,3-2-11 0,-1 1-7 16,3-2 3 0,2-1-3-16,-3 0-6 0,3 1-6 15,0-1 0-15,0 0-1 16,0 0 1-16,-2 3 0 15,0-1-1-15,-2-1 8 16,1 2-8-16,3-3-1 16,0 1 1-16,0-1 1 15,0 0 0 1,0 0 0-16,0 0 0 0,0 0-1 0,0 0 1 31,0 0 0-31,0 0-1 0,0 0 0 0,0 0 0 16,0 0-1-1,0 0 1-15,0 0-1 0,0 0-7 16,0 0 8-1,0 0-7-15,0 0-2 0,0 2 9 16,5 5 0-16,4-3 1 16,2 4 1-16,0 0-1 15,3 3 1-15,1 1-1 16,1 1 1-16,-1 4-1 15,1-4 0-15,-1 1 1 32,1-4-2-32,-1 1 9 0,-1-3-8 0,-1-6 6 15,-1 3-6-15,-3-3 0 31,-1 0 12-31,1-2-11 0,-2 1 4 0,-2-1-5 0,-1 0 0 16,0 3-1 15,1-3-42-31,-5 0-94 0,0 0-191 0,0 0-364 0</inkml:trace>
  <inkml:trace contextRef="#ctx1" brushRef="#br0" timeOffset="247022.1288">21091 15629 554 0,'0'0'241'0,"0"0"-20"15,0 0-95-15,0 0-72 16,0 0-30-16,0 0-5 15,0 0 0-15,69-89 20 16,-28 78 13-16,1 5 3 16,-2 4-21-16,-3 2-8 15,0 0-12-15,-2 0-13 16,-1 13 9-1,1 1-9-15,1 3 0 0,-3-2 6 16,0 2-7-16,-1-2 1 16,-6 2 6-16,-3-1-6 15,-6-2 0-15,-3 2-1 31,-3 0 6-31,-1-1-5 0,-4 2-1 0,-2 3 1 0,-1-2 6 16,-1-2-6-16,-2 0 0 31,2-3 5-31,-2 2-5 0,0-1 0 0,0 0 6 16,0-2-5 15,-10 2 8-31,-5 1-10 0,-2-1 6 0,-6 0-5 0,1-1 5 31,0-1-4-31,2-1-1 0,-1-3-1 0,4 0 0 16,-3-5 0-16,3 0-1 15,-6-3-1 1,-1 0 0-16,-2 0-4 0,-2 0 0 16,-4-4-1-16,1-9 6 31,-2 0-11-31,0-7 11 0,1-1-8 0,5-3-4 0,5-1-1 15,7 2 4-15,8-4-8 32,5 4-8-17,2-5-28-15,13-11-56 0,12 8-147 0,2 1-387 0</inkml:trace>
  <inkml:trace contextRef="#ctx1" brushRef="#br0" timeOffset="247631.1637">21295 15638 168 0,'0'0'379'0,"0"0"-161"15,0 0-85-15,0 0-52 0,0 0-9 16,0 0-6-16,0 0-13 31,57-14-22-31,-37 14-9 0,-2 3-3 0,-3 5 1 16,2 4-5-16,-7 0-2 31,-3 0 4-31,-3 2-7 0,-2 0 6 0,-2-2 15 15,0 2-7-15,-4-2-11 32,-11 3-1-32,-6-2-11 0,-1-1 1 0,-2 0 5 15,4-3-6 1,1-3 0-16,7-4 0 0,5-2 6 0,3 0-7 15,4 0 0 1,0 0 0 0,0 0-1-16,0 0-6 0,0 0-1 0,6 0 8 15,7 0 1 1,3 0 6-16,2 0 2 0,0 0-9 15,2 0 1-15,-3 0 8 32,2 0-9-32,0 0-67 0,8-4-91 0,-7-5-156 15,-1 1-315 1</inkml:trace>
  <inkml:trace contextRef="#ctx1" brushRef="#br0" timeOffset="248353.205">21526 15693 93 0,'0'0'223'0,"0"0"-97"15,0 0-37-15,0 0-23 16,0 0 15-16,0 0 0 31,0 0-4-31,31-6-17 0,-19 6 2 0,1 0-15 16,0 0-17-1,-2 11 3-15,-2-3 6 0,0 4-7 16,-5 3 10-16,-2 0-14 15,-2-1-4-15,0 1-8 16,0 1-3-16,-4-3-3 16,-9 2-2-1,2-3-7-15,-3-2 1 0,1 1-2 0,-1-6 0 16,1-1 0-1,5-2-10-15,-2-2 10 0,8 3 1 16,0-3 5-16,2 0-6 31,0 0 1-31,0 0 7 0,0 0 0 0,0 0-2 16,0 0 3-1,0 0-9-15,0 0 1 0,0 0-1 16,6 0 1-16,4 0-1 31,-1 0-1-31,1 0 0 0,4 0 0 0,-1 0 1 16,1 1 1-1,-1 2 0-15,-2-2 0 0,3 1 0 16,-3-2 0-16,-3 0-1 16,2 0 1-16,-2 0-1 0,5 0-66 15,-1 0-131-15,-3 0-344 16</inkml:trace>
  <inkml:trace contextRef="#ctx1" brushRef="#br0" timeOffset="262111.9919">21505 16002 82 0,'0'0'204'0,"0"0"-22"16,0 0-28-1,0 0-44-15,0 0-15 0,0 0-23 16,0 0-24-16,0 0-12 15,0 4 6-15,0 0 10 16,4 2-7-16,-4-2-13 16,0 2-6-1,0-1-6-15,0 1-4 0,0 0-2 16,2 5 2-1,0-1 7-15,0 5-2 0,0-1-5 16,-1 5-6-16,5-1-9 16,-4 0 11-16,2-2-11 0,0 1 5 15,2 0-6-15,0 2 1 16,3-2 2-1,2-1-2-15,0 1 8 0,2-1-7 16,1-2 21-16,1-2 12 16,1 0-1-16,2 1-2 31,-2 0-8-31,3 1-8 0,-1-2-2 0,3 0-4 15,-2 0 2-15,4-3-6 32,-1 2 7-32,0-3 3 0,3 0-6 0,-1-2 3 15,1 0-3-15,0 0-8 31,-2-1 9-31,4 4-5 0,0-3 9 0,0 2 5 0,-2-2 2 16,2 0 1 15,-6 1-2-31,2-1-5 0,-3-4 3 0,-3 3-4 0,2-1-5 31,-1 0-9-15,-1-2 5-16,1 2-4 0,2 0-1 0,-2 0-1 0,2 2 3 16,2 1-2-1,-2 1 5-15,3-1 0 0,-4 1 1 16,2 0 2-16,-3 0-7 15,1-1 8 1,0 0-10-16,0-1 1 0,4 0 7 16,-3 1-1-16,3-2-6 0,-2 1 8 31,2 1-8-31,-1-1 0 0,-2 0 0 0,0 0 0 15,0-2 0-15,0 1 0 32,0 0 0-32,3 0 11 0,-4 2-5 0,4-1-5 15,-3 0 14-15,-3-2-16 16,2 2 6-16,-2-3-6 15,-1 4 0-15,-1 1 0 16,3-2 6 0,1 2-5-16,-2 0-1 0,3-2 13 15,3-2-11-15,-4 0 12 31,4 0 5-31,-3-2-1 0,0-1-2 0,-1 2 0 0,1-1-10 16,-1-2-5 15,-1 2-1-31,1 0 0 0,-1-2 1 0,5 2-1 0,-4-2 0 16,6 0 9 15,-2 0-4-31,1 0-4 0,0 0-1 0,1 0 6 0,0-4-5 16,-3 0 0 15,0 0 1-31,2 2-2 0,-1-2 1 0,2 2-1 0,-1-3 0 15,2 2 0 17,3 0 1-32,0 0 6 0,0-1-6 0,0-2 0 0,-2 2-1 0,0 0 1 15,-4 0 0 1,-2-1 0-16,0 1-1 0,-3 0 1 15,1 1-1-15,0-1 0 32,0-2 1-32,3 1-1 0,3-1 0 0,2 1 1 15,0-3 1-15,2 2-1 31,-2-2-1-31,-1 2 0 0,-4 0 0 0,1 1 0 16,-4-1 0 15,4-2 0-31,1-2 1 0,1-4-1 0,4 0 1 0,5-4 0 16,1 0 0 15,1 0 5-31,0-2-6 0,2 2 0 0,-3-2 0 0,-2 1 0 0,-1 0 0 47,-1 1 1-47,-4-2-1 0,2 0 11 0,-3-2-11 0,0-4 0 0,1-1 1 31,2-1-1-31,-2-3 9 16,0-2-3-16,2-3-5 0,-4-1-1 0,-1-2 2 31,-2 1-1-31,-5-2 0 0,-1 1 0 0,-2 1 0 15,-3-1-1-15,-2-2-1 32,-5 1-7-32,1 0-7 0,-2-2-6 0,-1 0-5 15,0-1 5-15,2 2 1 0,0 3 13 31,1-1 6-31,-1 3 0 0,1-2 1 0,-2 3 0 16,-1-7 0 15,-2 3 0-31,0-1 0 0,0-2 0 0,0-2 1 0,0 4-1 16,0-1 0 15,0 5 0-31,0 2 0 0,0 0 0 0,0 2 0 0,-2-1 0 16,-4 2 0 15,0-1 0-31,-3 0 1 0,-2-2-1 0,0 0 0 0,-2-3 0 15,1 4 0 17,3-2 1-32,1 2-1 0,-1 3 1 0,-1 5-1 0,2 2 0 0,1 6 9 31,-2-1-9-31,-2 0-2 0,2-2 1 0,1-3 1 15,-2 0 0-15,4-8 0 32,-1-3 0-32,1-2-1 15,0-4 0-15,2 0 1 0,2 2 0 0,-2 4 0 31,1 0 1-31,-1 5 1 0,0-2 0 0,-6 3-2 16,2-5 2-16,-1 1-2 31,-2-1-7-31,2-4 6 0,0 0 1 0,0 0-1 0,2 1 0 16,2 0 1 15,-1 4-1-31,2 2 1 0,-1 1 6 0,1 4-6 0,-3-1 0 16,2 2 0 15,1-5 0-31,-2 2-9 0,1-8 9 0,1-3 7 0,-4-2-7 15,4-4 0 17,0-4 0-32,-3 0-1 0,3-2 1 0,0 4-2 0,-2-1 1 15,2 5-5-15,0 2-2 31,2 2 6-31,-1-1 1 0,1 1-5 0,2 3 5 0,-2-1 0 47,-2 0 0-47,0 1-7 0,-5 3 8 0,1 2-1 0,0 0-1 16,-2 4 1 15,-1-1-1-31,1 4-8 0,0-1 10 0,-1 0 0 0,2 0-1 0,1 0-5 16,-4-2 5 15,1-2-1-31,0 0 1 0,0-4 1 0,0 2-2 0,-3-2 2 15,3 1-1 1,1 3 1-16,0 3 0 0,1 2 0 16,1 3 0-16,-4 2 0 31,1 0 1-31,0 4-1 0,-3-2 0 0,2 2 0 15,-2 2 0-15,3 0 0 0,0 0-1 32,-1 2 1-32,2 1 0 0,-7 2 0 0,2-1 0 15,-5 0 0 16,-3 1 0-31,2 1 0 0,-6 1-2 0,0 1 2 0,0-2 0 16,2 1 1 15,2-1-7-31,2 0 12 0,1 1-6 0,3-2 0 0,1 3 0 16,0 0-1-16,0 2 2 31,-1 2-1-31,-3 0 0 0,-1 0-1 0,0 0-1 16,0 0-9-16,3 2 11 31,1 5 0-31,1-3 0 0,3 1-2 0,1-1-5 0,1 1 7 15,3 1 0 1,-4 0-2-16,3 4 2 16,1 0-1-16,-1 2-1 0,-1 0-11 31,4 0 9-31,-3 0 3 0,3-2 2 0,-4 0-2 15,4 0 1-15,-1-2 0 32,-1 2 0-32,0-2 10 0,2-1-10 0,-1 0-9 15,1 0 9-15,2 2-1 31,-4-1 0-31,4 0 1 0,-1 0-4 0,1 0 2 0,2 0 2 16,-2-2-1 15,2 2-4-31,-1 0 4 0,0 1-10 0,1-1-2 0,2 3-6 16,0 1 18 15,-2 2-14-31,2-2 14 0,-2 2 1 0,0-2-2 0,-1 0 2 16,1-1 2-1,0-4-2-15,0 1 0 0,0-1-3 16,0 0 3-16,0 2-1 15,2-2 1 1,0 3-1-16,0 3-7 0,0-1 7 16,0 0 0-16,0-2 0 31,0 2 0-31,0-3 1 0,0 0-1 0,-3-2 1 0,1-1 0 15,2-1 0-15,-3 1 0 32,3-2-7-32,-2 0-4 0,0 0 10 0,2 3-16 15,-2-2 10 16,-1 4-11-31,-1 2 11 0,-1 1-5 0,1 1 5 0,-2-5-3 16,1 3-11 15,0-3 11-31,1-2-16 0,2 0 7 0,-2-4-3 0,1 2-3 16,1 1 11 15,2-4-2-31,-2 3 4 0,0 2 9 0,-1 0 2 0,1 0 0 16,2 2 1-16,-2-1-6 31,2-3 6-31,0-2-1 0,0-1 0 0,0-1 1 0,0 0 1 15,0 0-1-15,0 0-25 16,-3 0-58-16,3 0-7 16,0 0-54-16,-3 5-3 15,0-3 38 1,1 5 78-1,-3-2 23-15,3-4 8 0,0 1 1 0,2-2 8 32,0 0-9-32,0 0-12 0,0-8-296 0</inkml:trace>
  <inkml:trace contextRef="#ctx1" brushRef="#br0" timeOffset="262858.0346">23290 12583 116 0,'0'0'220'15,"0"0"-45"-15,0 0-25 16,0 0-35-1,0 0-24-15,0 0-20 0,0 0-9 16,2 0-10-16,-2 4-14 31,0 2-24-31,3 4 11 0,2 3 16 0,-1 4-8 16,0 3-9-16,1 2 4 15,-1 0 4 1,0 0-18-16,2-4 11 0,-2 1-9 0,0-6-6 16,-2-1-1-1,1-2-8-15,-1-2 0 0,-2-4 6 16,2 2-6-16,-2-1 0 15,2-1 0 1,0 1 1-16,0 1 5 0,1-2-7 31,-1 0 0-31,1 0 0 0,-1-2 0 0,-2 1 0 16,2-3 0-16,-2 0 2 31,0 0 10-31,2 0-4 0,-2 0 2 0,0 0-2 16,0 0-7-16,0 0 6 0,2 0-6 15,-2 0 0 1,0 0 0-16,3 0 0 0,-3 0 0 15,0-5 0-15,2 0 0 32,2-3 6-32,0-5-6 0,3 0-1 0,7-6 1 15,4 0 0 16,6-8 0-31,23-27-1 0,-3 8-129 0,-3-2-540 0</inkml:trace>
  <inkml:trace contextRef="#ctx1" brushRef="#br0" timeOffset="272790.6026">22985 15624 52 0,'0'0'144'15,"0"0"-14"1,0 0-6-16,0 0-10 0,0 0-10 15,0 0 0-15,0 0-7 16,0 0-3-16,0 0-13 16,0 0 11-16,0 0-12 15,0 0-3 1,0 0-6-16,0-3-13 0,0 0-25 15,0 0-11-15,0-3-12 16,0 2 0-16,-2-3-4 16,0 4 7-16,-3-4-6 15,3 2 4-15,-2 1 3 0,-1-2 8 16,3 1 3-16,-4-1 1 15,-1 1-12-15,2-4-8 16,-4 4 0-16,3-1 3 31,-2-1-2-31,2 1 5 0,0 0-5 0,-1 3-4 16,-3-4-2-1,2 3 8-15,-1-2-8 0,1 1-1 16,-2-4 0-16,-1 4 0 16,3-6 1-16,-2 4 0 15,-2-4-1-15,2 1 1 16,-4 0 0-16,4 1 1 15,-4 0-1-15,3 1 0 16,2 0 0 0,-1 2-1-16,2 0 1 0,-1 1 0 0,1-1-1 15,-2-1 1-15,-1 1 0 31,1-2-1-31,-2 2 0 0,1 0 1 16,2 0-1-16,0 1 1 0,-1 0 0 31,5 1-1-31,-2-2 1 0,0 2 0 0,-2-2-1 16,3 0 0-16,-3-1 1 31,-1 2 0-31,2-2 0 0,-1 0 1 0,0 1-1 16,0 0-1-1,0 4 0 1,1-2 1-16,0 2-1 0,2-1 0 0,-3 3 0 15,3-1 0 17,-2-1 0-32,0-1 0 0,-1 1 1 0,0 1-1 0,-2-2 0 0,0 3 1 31,-3-1-1-31,1-1 0 0,0 0 0 0,-3 0 0 15,1-1 0-15,-3 2 0 32,2-1 0-32,0 0 0 0,2 0 0 0,4 0 0 15,1 0 0-15,0-1 1 31,2 3-1-31,1-1 0 0,-1-2 1 0,1 3-1 16,-4-1 0-16,3 1 0 31,1-3 0-31,0 3 1 0,-1 0-1 0,2-1 0 0,-2 1 0 16,3-2 1 15,-2 2-1-31,-1-3 0 0,-3 3 1 0,4-1-1 0,-3 1 1 31,3 0-1-31,-4-2-1 16,2 2 1-16,1-3 0 0,-2 3 0 0,0-2 1 15,-2 1-1 1,-1-2 1-16,2 2 0 0,-1-1-1 16,-1 0 0-16,-1 2 0 15,2-2 0 1,-3 2-1-16,1 0 1 0,1 0-1 15,-2 0-5-15,0 0 5 0,-1 0-7 32,1 0 8-32,-1 0 1 0,2 0 0 15,-1 0-1-15,1-3 1 0,-1 2-1 31,1-2 0-31,1 3 0 0,3-1 2 0,-1 1-2 16,0 0 0-16,1 0-2 31,1 0 1-31,-3 0 0 0,1 0-7 0,-3 0 8 16,2 0-7-16,-2 0 7 31,0 0 2-31,1 0-2 0,0 0 0 0,5 0 0 16,-1 0-3 15,2 0-6-31,-1 0-5 0,3 0-2 0,-3 0 8 0,0 1 7 0,1 2 1 15,-1-2 0 1,-2 2-1-16,-2-3 1 0,0 2 1 16,0-2-1-16,-3 0 0 31,3 0 0-31,0 0 1 0,0 0-1 0,0 0 0 15,-1 0-1-15,4 0 1 32,-3 0 0-32,1 0-1 0,-1 0 1 0,3 0 0 15,-2 0 0-15,4 0-1 31,-3 0 1-31,1 0 0 0,-4 0 0 0,-1 0 0 0,1 0 0 16,-1-2 0 15,0-1 0-31,1-1 0 0,2 3 0 0,1-2-7 0,2 3 7 16,2-1 0 15,1 1 0-31,0 0-7 0,1 0 7 0,-1 0-1 0,-2 0 1 16,0 0-6-16,-2 0 5 31,1 0 1-31,-1 0-1 0,-2 0 1 0,4 0-1 15,1 0 0 1,-1 0-10 0,1 0 11-16,0 0 0 0,-2 0-1 0,-1-3 0 31,-1 1-9-31,0-2 9 0,0 0 1 15,-2 3-13-15,0-4 13 0,2 3-1 0,0-2 0 32,0 2-9-32,2 1 9 0,3 1 0 0,0-3-8 15,-1 2 9 16,2 1 0-31,3 0 1 0,-1 0 1 0,1 0-2 0,0 0 0 16,0 0 1-16,0 0-1 16,-2-3 0-16,-1 3 1 15,3-1-1-15,-2 1 0 16,-1-3 1-16,3 3-1 31,-2-2-1-31,2 2 1 0,0 0 0 0,0 0-1 0,0 0-33 16,-2-4-113-16,0 0-131 31,-2-2-577-31</inkml:trace>
  <inkml:trace contextRef="#ctx1" brushRef="#br0" timeOffset="273621.6501">21328 14918 147 0,'0'0'259'0,"0"0"-78"0,0 0-20 0,0 0-59 15,0 0-50 17,0 0-14-32,0 0-12 0,-47 17-5 0,24-3 18 0,-3 2-8 15,-3 2 5-15,0 3-7 16,-1-4 0-16,6-1-15 15,2-1 1-15,3-4-15 0,5-3 10 32,5-2-10-32,2-1 1 0,2-5 0 0,3 1 12 15,2-1-12-15,0 0 6 31,0 0-5-31,-2 0-1 0,2 0 1 0,0 0-2 16,0 0 0 0,0 0 0-16,0 0-1 0,0 0-6 15,0 0 6-15,0 3 0 16,2-2 1-16,8 5-1 15,3 5-1-15,3 0 1 16,3 6 1 0,1-2 0-16,1 1 0 0,-2 1 0 0,2-4 0 15,-4-1 0 1,3-4 0-1,1-1-9-15,-6-1-117 0,-6-5-280 0</inkml:trace>
  <inkml:trace contextRef="#ctx1" brushRef="#br0" timeOffset="278673.9392">20247 14879 168 0,'0'0'216'0,"0"0"-31"16,0 0-30-16,0 0-33 0,0 0-7 15,0 0-29-15,0 0 5 16,20-81-15-16,-8 67-23 16,3 2-13-16,3 1-12 15,1-2-1-15,8 4-1 31,4-1 5-31,5 2-4 0,3 1-3 0,-2 1-10 16,-3 6-4 0,-1 0-8-16,-4 0 3 0,-2 0-4 15,-3 4 5-15,0 6-4 31,-1 7-1-31,-1 1 0 0,1 4 0 0,-4 6 1 16,2 3-1-16,-4 3 0 0,-1 3 2 31,-5 1-2-31,-5-2 7 16,2-3-7-16,-6-2 0 0,0-7 0 0,-2-2 0 31,0-6 2-31,0-2-3 0,0 0 0 0,0-2-38 16,-2 2 2-16,-13 3 10 31,-3 1 11-31,-7 2-4 0,-2 2-7 0,2-2 3 15,1-1 11-15,2-7 2 32,4 1 3-32,0-5-5 0,2-4 1 0,-2-2-2 15,-1-2 6-15,-4 0 5 31,-4 0-3-31,-6 0 5 0,-3 0 1 0,-5-6 0 0,-5-2-1 16,2-3 0 15,-1 1 0-31,1-7 0 0,1-3 0 0,5-4-23 0,9-5-53 16,12-17-16 15,8 7-86-31,6 0-326 0</inkml:trace>
  <inkml:trace contextRef="#ctx1" brushRef="#br0" timeOffset="279367.9789">20341 14871 13 0,'0'0'319'16,"0"0"-150"-16,0 0-32 31,0 0-48-31,0 0-14 0,0 0-7 0,0 0-4 15,53-33-12 1,-35 33-10-16,-1 0-2 0,4 0-11 16,-1 7 3-16,-5 3-12 31,1 1-4-31,-5 4-4 0,-5 1 2 0,-6 2 1 15,0 0-2-15,0 4 10 16,-8 0 6-16,-13 0-15 16,-2 0-6-16,-2-4-8 0,-2-2-7 31,2-2-8-31,3-4-5 0,7-3 11 0,4-4 8 31,4-1 1-31,4 0 0 0,3-2 1 0,0 0 0 16,0 0 7-16,0 0 3 15,0 0-2-15,3 0-9 16,13 0 1-16,6 0 12 15,4 0 11-15,3 0 9 32,-1 0-17-32,2 0-2 0,-3 0-8 0,-2 0-5 15,-3 0 1-15,-5 0-1 31,0 0-1-31,-4 0-118 0,-5-2-202 16,-3-3-435-16</inkml:trace>
  <inkml:trace contextRef="#ctx1" brushRef="#br0" timeOffset="280205.0268">20651 14838 58 0,'0'0'187'16,"0"0"-19"-1,0 0-4-15,0 0-14 0,0 0-31 16,0 0-27-16,0 0-25 15,0-20-27 1,0 20-20-16,0 0-18 0,0 0-2 0,6 0 1 16,7 6 9-1,3 7-3-15,-3 2 9 0,1 1 3 16,-5 3-2-16,-3-1 2 15,-4-2 4-15,-2 0 0 16,0 1 2-16,0-5 5 31,-2-1-9-31,-9-3-10 0,3-2 1 0,-6-2-5 16,1-4 2-1,-3 0-3-15,-2 0-5 0,2 0-1 16,3-10-1-16,2 2 0 16,4 2-1-1,3 1 2-15,4 1-2 0,0 4-8 16,0 0 0-16,0 0-5 31,6 0 7-31,8 0 6 0,-3 0 1 0,1 0 0 0,1 4 0 31,0 5 1-31,-3 1-3 0,2 0 3 0,-3 3 0 16,0-2 0-16,0 1 0 31,-2 0 0-31,-1-1 0 0,-2 0 2 0,-1-1-2 16,-3 2 0-1,0-2 7-15,0 1 5 0,0 0-5 16,0 2 3-16,-7 1 0 31,-4-2-4-31,0-1 7 0,0 2-1 0,0-4-6 0,-1-2-5 16,4-3-1 15,-1-2-110-31,2-2-227 0</inkml:trace>
  <inkml:trace contextRef="#ctx1" brushRef="#br0" timeOffset="282750.1723">21160 15147 97 0,'0'0'120'0,"0"0"-32"15,0 0-22-15,0 0-13 16,0 0 2-16,0 0 10 0,0 0 9 16,7 0 11-1,-7 0 26-15,3 5-23 0,1 5 10 16,1 1-21-16,-1 2-28 31,2 3-10-31,1 0-8 0,0-2-10 0,2 2-9 16,-3-2-6-1,3 0 1-15,-2 0-6 0,2-2 0 16,-2 0 0-1,-1 0 1-15,1-2-1 0,-2-3 0 16,1 2-1-16,-4-5-117 16,1-2-386-16</inkml:trace>
  <inkml:trace contextRef="#ctx1" brushRef="#br0" timeOffset="292820.7484">20487 14700 335 0,'0'0'124'16,"0"0"18"0,0 0-51-16,0 0-19 0,0 0 0 0,0 0-1 15,-2 2-5 1,2-2 11-16,-2 0-12 0,0 0-26 15,0 0-11 1,-1 0 5-16,-1-6-6 0,2 0-11 16,-2-1 0-16,-2-5-7 15,4-3-8-15,-2-1 8 16,4 0-7-16,0-2 0 15,0 1 0 1,0 0-1-16,0 1-1 0,0 0 1 16,1-2 0-16,10 2 0 15,-1 0 5 1,7-2-4-16,-3 1 4 0,5 2-5 15,-2-2 11-15,-1 3-6 32,1 1-5-32,-3 3 2 0,-1 0-2 0,1 2 5 0,-1-1 0 15,2-1-6 16,1 2 0-31,5-1 2 0,0-2 3 0,2 4-4 0,-1-2 9 16,1 1-9 15,-4 2 1-31,2 2-2 0,-4 0 1 16,3 2-1-16,-3 2 2 0,0 0-1 0,-1 0-1 31,-1 0 1-31,1 0-1 0,-3 0 0 0,3 0 1 16,-1 0-2 15,3 0 2-31,-2 0-1 0,2 2 0 0,1 0 1 0,2 0 0 15,1-2 1 1,1 0-2-16,-2 2 0 16,2 0 1-16,-5 0-2 0,-1 1 2 0,-3 0-2 31,1 0 1-31,-1-2 0 0,-1 1 0 0,2 1 1 15,4-2-1-15,-1 4 0 32,1-4 0-32,-1 3 1 0,0-2 0 0,0 2-1 15,-4 0 0-15,3 0 0 31,-4 2 0-31,1 1 0 0,-1-4-1 0,-1 1 1 16,1 1-1-16,1-2 1 31,1 0 0-31,1-3 0 0,3 0 0 0,4 0 0 0,-1 0 0 16,5 0 0 15,-3 0 1-31,1 0 4 0,-5 1-5 0,-1 2-1 0,-3-2 1 16,0-1 0-1,0 3 0 1,-1-3 1-16,3 0 0 0,-2 0 0 0,1 0-1 15,-1 0 1 1,-1 0 0-16,-1 0 5 0,-1 0-5 16,-4 0-2-16,1 0 1 31,-4 0 0-31,1 0 0 0,1 0 1 0,0 0 0 15,0 0-1-15,3 0 0 32,1 0 0-32,3 0 1 0,3 0-1 0,-3 0-1 15,3 0 1-15,-2 0 1 31,-3 1 0-31,3-1-1 0,-2 0 0 0,1 3 1 16,-1-2 4-16,1 1-5 0,1 2-1 31,1-1 1-31,1 1 1 0,-1 2 1 0,2-3-2 16,1 3 0-16,-3 1-2 31,-1-4 2-31,0 1 0 0,-3 0 2 0,-2 0-1 16,0 1-1 15,-1-3 1-31,0 1-1 0,1 0 0 0,1 0 0 0,1 1 1 0,1 4-1 15,-1-1 0 17,2 1 0-32,1 2 0 0,-1-1 0 0,1-2 0 0,-3-1 1 15,1 0-1 16,-3-2 0-31,3-2 0 0,-4 0 0 0,1 2 1 0,1-2-1 16,1 2 0 15,1 0 0-31,1 0 0 0,1 1 0 0,-3-1 0 0,0 0-5 16,-3 1 5-1,-4-1 2-15,-2-2-1 0,-1-2-1 0,-1 2 1 16,0-2-1-16,0 0 0 31,3 2 1-31,0-2-1 0,-1 2 0 0,0 0 0 16,3 0 0-16,-1 2 0 31,2-2 0-31,0 0 0 0,-1 1 0 0,1-3 0 16,2 1 1-16,-1-1-1 31,4 0 0-31,0 3 0 0,0-3 0 0,3 1 0 15,-3 4 0-15,-1-3 0 16,-1 0 0 0,-2 2 0-16,-5-1-1 0,1-3 2 0,-5 2-1 15,2-2 1-15,-2 0 10 31,0 0 2-31,0 0-11 0,0 0-2 0,0 0 0 16,3 2-6 15,1 2-2-31,2 0 7 0,3 0 0 0,-2 2 0 0,0-4 1 16,-3 1 0-16,1-1 0 31,-1-2 0-31,-2 0 1 0,2 0 5 0,-2 0-5 16,2 0 1-16,-2 0-2 31,-2 0 1-31,2 0-1 0,-2 0 0 0,0 0 0 15,2 0-2-15,2 0 2 32,1 0-6-32,3-2-52 0,2-11-146 0,-6-1-349 0</inkml:trace>
  <inkml:trace contextRef="#ctx1" brushRef="#br0" timeOffset="293765.8024">22689 14441 426 0,'0'0'204'0,"0"0"34"0,0 0-40 16,0 0-59-1,0 0-54-15,0 0-40 0,0 0-23 16,0-1-12-16,0 1-8 31,0 0-2-31,0 0 0 0,7 0 0 0,3 0 6 16,6 3 10-1,0 7 7-15,4 3 11 0,2 1 17 16,-2 2-3-16,0 0-16 16,-1 2-8-1,0-1-2-15,-3 0-7 0,1-1-8 0,-3-3-4 16,-1 0 3-1,-3-3-5-15,-2-2 0 16,-1 1 1-16,-1-3-1 31,-5-4 6-31,3 3-7 0,-1-3 1 0,-1-2-1 0,-2 2 1 16,0-2 0 15,2 0 5-31,-2 2-5 0,0-2 1 0,0 0-1 0,0 0-1 16,0 0 0-16,0 0 1 15,0 2 1-15,0-2-1 16,0 0 0-16,0 0 8 15,0 0 1-15,0 0-1 16,0 0 0-16,0 0-8 16,0 0 1-16,0 0-1 0,0 0-1 15,0 0-1-15,0 0-6 16,0 2 0-16,0 0 7 15,0 2 1 17,0-2-1-32,0-2 8 0,0 2 1 0,0 0 1 0,0 1-9 15,-7 3 0-15,-4 0 0 31,0 5-1-31,-5 3 1 0,-1 7 5 0,-10 2-6 16,-29 12 0-16,4-4-216 31,0-8-914-31</inkml:trace>
  <inkml:trace contextRef="#ctx1" brushRef="#br0" timeOffset="304745.4304">23126 14437 104 0,'0'0'211'0,"0"0"-73"16,0 0-17-16,0 0-7 31,0 0-7-31,0 0-19 0,0 0-5 0,0 0-15 31,0 0 4-31,0 0-19 0,0 0-9 0,0-1 4 16,0-3 4 0,0-1-28-16,0 4-5 0,-3-3-9 15,1 0 6-15,0 1-8 16,-2 0 2-16,-1-4-9 15,-2 4 13-15,1-2-4 16,-3-1 9-16,-1 2 0 16,2-1-3-16,-1-1-4 0,-2 2-1 31,-3-3 10-31,4 3-11 0,-6-2 12 0,3 0-6 15,-3 0 10 1,0 0-10-16,-2 1-9 0,3-2 3 16,1 1 1-1,1 1 2-15,1-1 1 0,0 0 1 16,-1 1-14 15,1 1 5-31,-1 0 2 0,-1-2-2 0,2 2 4 0,0 0 2 16,0-2-2-16,-1 2 6 31,2-2-14-31,-4 2 9 0,0-2-2 0,1 2-3 0,-1 0 3 15,-2-2-8 17,-1 2 0-32,1-2-1 0,3-3 2 0,1 2-1 0,0-1 5 15,1 0-5 16,2-2-1-31,1-1 7 0,-3 4-7 0,1-3 1 0,0 2 6 16,-2-2-7 0,0 1-1-1,1 2 1-15,-1 0 0 0,-1-2 0 0,1 1 9 16,2 2-9 15,-3-1-1-31,2 3-2 0,-2 1 3 0,1-2-1 0,-3 2 1 16,3-1 1 15,-4 1-1-31,5 2 0 0,-1-1-1 0,-1 0 1 0,2 0 0 0,3-1 0 31,1 2-1-31,1-2 1 0,1 2 0 0,-2 1 5 16,0-3-4-16,-1 0-1 31,-2 1 0-31,-1 0 1 0,-3-1-1 0,0 2 0 15,-1 1 0-15,-2-3 0 32,3 1 0-32,-3 2 0 0,-1-1 1 0,2-2-1 15,-1 1 0-15,1 1 0 31,1-1 1-31,0-1-1 0,-2-1 1 0,0 0-1 16,3 3 5-16,-6-4-5 16,2 1 0-16,-1 0-1 0,-3 0-4 15,2 3 5-15,-2-2 2 31,3 1-1-31,0 1-1 16,2-2 0-16,0 1 0 0,3 2 0 0,-4-1 1 31,4-2 0-31,-1 3-1 0,-1 0 1 16,-1 0-1-16,0 0-1 0,0 0-5 31,2 0 6-31,3 0 6 0,2 0-6 0,2-2 1 0,2 1 0 16,1-2 0 15,2 1 1-31,-1 2-2 0,-1-2 7 0,3 0-6 0,-2 1-1 31,1 1 7-31,-2-3-7 16,-1 3-4-16,0-1 4 0,-2 1 0 0,3-3-3 31,-3 1 3-31,-1 0 1 0,2 0 0 0,1 2 0 15,-1-2 1-15,-2 0-1 32,1-2 0-32,-7 0 0 0,-1 2 0 15,-6-2-1-15,-3 2-7 0,-1 1 6 31,1 1 0-31,-3 0 1 0,-2-3-1 0,2 3 0 16,0-2 0-16,0 1 1 31,0-2 0-31,2 1 0 0,0 0 1 0,2 0-1 0,1-2 0 16,2 2 0 15,1 0 0-31,4 2 6 0,1-2-5 0,4 2-2 0,4-2-4 16,1 2 5 15,3 0 7-31,0 0-6 0,1 0-2 0,1 0 2 0,2 0 0 15,-2-2-1-15,0 2 1 32,0 0-1-32,-1-2 1 0,-2 2-1 15,3-2-5-15,-2-1 5 0,2 3 8 16,0-1-8-1,-1 1-1-15,-1 0 1 0,2-1 0 16,-2-2 0-16,-2 3-1 0,4-2 1 31,-4 1 1-31,1-2 0 0,-1 1 1 0,-1 1-1 16,0-2-1-16,-2 1 1 31,3 2-1-31,2-2 0 0,-2 2 0 0,4-2-5 16,-2 2 5-16,2-2 0 31,-1 2 0-31,1 0 0 0,0-2 1 0,-2 2 2 15,-3-2-3-15,0 0 1 32,-2 0-1-32,1 2 0 0,-1-2 0 0,-5 2-1 0,-1-2-2 15,-1 2 2 16,-4 0 0-31,2 0 0 0,0-2 1 0,3 2 6 0,3-2-6 16,1-1 1-16,3 2-1 31,-2 1 0-31,4 0-4 0,-1 0 4 0,-1 0 0 16,-2 0-2-1,1 0 2-15,1 0 0 0,-3 0 0 16,-1 0-8-16,-1 0 8 31,-3 4 6-31,1 0-6 0,-3 0 0 0,1 0 1 16,0 0-1-16,5 0 0 31,-5 0-6-31,4 2 6 0,0-2 0 0,-3 2 2 16,3-2 2-16,0 0-4 0,-1 0 0 31,3-2-6-31,0 2 6 0,-3-2 0 0,1 2 6 15,-1 0-6-15,-3 2 0 32,-1 0-6-32,-2 3 6 0,-2 0 1 0,-1 4-1 15,-1-2-1-15,0 1 1 31,1 2 0-31,1-4-10 0,1 1 10 0,6-3 0 16,0-1-1-16,3-2 0 31,2-1 0-31,-2 0 1 0,1 0-1 0,0 0 1 0,0 0-1 31,0-1 0-31,0 1-5 0,-3 2 5 0,3 0 0 16,2 0-11-16,-1-1 12 31,5-1 2-31,-2 0-2 0,1-2 1 0,0 0 0 16,2-1-1-16,0 2-3 31,-1-1 1-31,1 0 2 0,2 0 0 0,0 1 4 16,0-2-4 15,-3 0 0-31,2 2-6 0,1-3 6 0,0 2-1 0,0-2 1 0,-1 1 0 47,-1 1 0-47,0 1 0 0,2-3 0 0,-3 1 0 0,0 2-1 0,3-1-1 46,-2 0 1-46,1 0-1 0,1 0-8 0,-2 0 4 0,2 0 5 0,-2 0-6 32,1 0-3-32,1-2 0 0,0 2 2 0,-1-2 7 15,3 0 1-15,0 2-1 16,0-2 0-1,0 0 0-15,-2 0 1 0,2 0 0 16,0 0 0-16,-2 0 0 16,-1 0 0-1,-1 2 0-15,2-2 0 0,0 2 0 0,-1-2 0 16,1 3 0-16,0-3 0 31,0 1 0-31,0-1 0 0,-1 0 7 0,-1 0-7 16,1 0 0-16,-1 2-2 31,2-2 2-31,0 0-1 0,0 3 1 0,2-3 0 15,0 0-1-15,0 0 0 16,-3 0 0-16,3 0 1 16,0 1-1-16,-2-1-1 15,0 1 2-15,0-1-1 16,0 3 0-1,-1-3 1-15,1 2 0 0,-1-1 0 16,3-1-1-16,-2 0 0 0,2 3 0 31,-3-3 0-31,2 0 1 0,1 2 0 0,-2-2 0 16,2 0 0-16,0 0 1 15,0 0-1-15,0 0 1 16,0 0-1-16,0 0-27 16,0 0-106-16,0 0-132 15,0 0-517-15</inkml:trace>
  <inkml:trace contextRef="#ctx1" brushRef="#br0" timeOffset="305313.4629">19743 13966 305 0,'0'0'225'15,"0"0"-22"1,0 0-34-1,0 0-42-15,0 0-28 0,0 0-26 0,0 0-23 16,-8-5-30 0,-1 22-7-16,-3 7-3 0,-1 7-9 15,-5 2 9-15,1 2-10 16,-4-3 10-1,3-4-10 1,3-4 1-16,4-8 5 0,2-3-5 0,2-6-1 16,3-3 7-1,4-4-7-15,0 2-1 0,0-2 1 16,0 0 0-1,0 0 0-15,0 0 0 0,11 0 1 0,5 0 35 16,3 0-1-16,6 0 1 31,2 0-13-31,4-8-8 0,0 0-9 0,9-4-6 16,-6 0-126-1,-12 2-508-15</inkml:trace>
  <inkml:trace contextRef="#ctx1" brushRef="#br0" timeOffset="306271.5176">18986 14279 309 0,'0'0'231'0,"0"0"-25"16,0 0-54-16,0 0-50 15,0 0-25-15,0 0-19 16,44-114 7-1,-19 92-6-15,4 1 1 0,0 6-10 0,7 1-13 16,1 4-4 0,8 4-1-16,0 3-16 0,-4 3-1 15,2 0-15-15,-7 6 12 16,-5 9-11-1,-4 4 0-15,-4-2 6 0,-2 5-7 32,0 2 1-32,-4 2 0 0,-3 2 0 0,-4 0 0 15,-5 2 8 1,-5 2-8-16,0 0 5 0,0 1 3 15,-9-4-8-15,-6 3 0 0,-3-2 1 32,3-4 4-32,-4-1-5 0,0-3 1 15,5-6 11-15,-6 1-12 0,3-7 6 31,-6 3 1-31,0-1-7 0,-1 0 0 0,0-1 6 16,1-2-6-16,1 1 0 31,-1-4 0-31,2 0 7 0,-2-4-7 0,3 1 6 16,-4-3-6-16,2 0 7 31,-3-3-8-31,-4-11 3 0,0-6 5 0,-2-6-7 0,-1-4-1 16,6-2 0-1,4 2 0 1,8-1-6-1,8 6-75-15,6-1-79 0,8 5-150 0,8 5-365 0</inkml:trace>
  <inkml:trace contextRef="#ctx1" brushRef="#br0" timeOffset="306899.5536">19030 14279 107 0,'0'0'211'0,"0"0"-27"0,0 0-32 16,0 0-40-16,0 0-42 31,0 0-23-31,0 0 31 0,19-4 21 0,-6 4-23 0,-3 0-31 15,4 4-3 1,-3 2-16-16,-1 0 10 0,-2 2-15 16,-1 1-10-16,-3-2 5 31,-4 3-9-31,0 1 4 0,0 0 2 0,0 3-2 15,-9 2-6-15,-8 0-5 16,3-1-24 0,-4-1 3-16,3-2 13 0,1-5 8 15,3 1-1 1,5-5 1-16,3-2 0 0,1-1 1 15,2 0-1-15,0 0-3 32,0 0 2-32,0 0-8 0,5 2 9 0,8-2 16 15,3 0 38 1,1 0-12-16,3 0 10 0,1 0-27 0,-4 0-6 15,1 0-10-15,-5 0-9 32,3 0-15-32,-7-3-143 0,-5-3-216 0</inkml:trace>
  <inkml:trace contextRef="#ctx1" brushRef="#br0" timeOffset="307560.5914">19207 14205 163 0,'0'0'261'0,"0"0"-18"15,0 0-60-15,0 0-43 31,0 0-40-31,0 0-41 0,0 0-15 0,6-8-30 16,-6 22 12-16,0 4 50 16,0 6-20-1,0 0-30-15,0 1-16 0,0-4-1 0,0-3-6 31,0-1-2-31,0-6 0 0,0-3-1 0,0 1 0 16,0-2 0 0,0-1 1-16,0 0 0 0,0 1 0 15,-2-4 6-15,0 1 0 31,0 0-6-31,2-1 0 0,0-3-1 0,0 1 5 16,0-1-5 0,0 0-6-16,0 0 5 0,0 0-6 15,0 3 7-15,10-3 0 16,7 0 5-16,0 0-5 15,3 0 0-15,3 0 0 16,-2-3 7 0,1-2-6-16,-1-3 1 0,-3 2-1 0,-5 1 6 15,-2 1-7 1,-2 2 1-16,-5 1-1 0,2-2 0 15,-4 3-1-15,0 0-44 32,-2 0-41-32,0-2-50 0,0-2-52 0,0 0-99 15,0-2-262 16</inkml:trace>
  <inkml:trace contextRef="#ctx1" brushRef="#br0" timeOffset="307881.6098">19360 14239 85 0,'0'0'202'0,"0"0"-33"0,0 0-10 16,0 0-29-1,0 0-19-15,0 0-23 0,0 0-42 16,0-2-20-16,0 17 35 31,0-1-9-31,0 9-11 0,0 3-14 0,0 0 1 16,0 1-2-1,-2-4 3-15,-2 0-19 0,1-5-9 16,-1-4 8-16,1-5-8 15,3-2 1 1,0-3-1-16,0-2 9 0,-2-2-10 16,2 2 0-1,0-2-40-15,0 2-174 0,0-2-317 0</inkml:trace>
  <inkml:trace contextRef="#ctx1" brushRef="#br0" timeOffset="310719.7721">19057 14654 235 0,'0'0'195'0,"0"0"-12"15,0 0-38-15,0 0-21 16,0 0-7-16,0 0 1 16,0 0-21-16,0 0-10 15,0 0-30-15,0 0-18 0,0 0-17 16,0 0-6-16,0 2-8 31,-2 4-8-31,-6 6 0 0,-4 3-6 0,-1 4 6 16,-5 6 7-1,-2 4-7-15,-5 3 0 0,-1 7 0 16,-3-4 0-1,0 5 1-15,2-7-1 0,4-6 0 16,4 0 1-16,3-7 0 16,5-4-1-1,4-4 1-15,0-3-1 0,3-3 2 16,1-3-1-16,1-1 0 31,-2 1 6-31,0 2-6 0,-1-1 0 0,1-2 0 16,-1 3 0-16,3-4 5 31,-1-1 1-31,3 3-6 0,-3-3-1 0,3 0 1 0,0 0-1 15,-1 0-6-15,-1 0-70 32,0 0-144-32,0-9-179 0</inkml:trace>
  <inkml:trace contextRef="#ctx1" brushRef="#br0" timeOffset="311612.8232">18648 14965 433 0,'0'0'228'0,"0"0"-9"16,0 0-67-16,0 0-26 15,0 0-33-15,0 0-30 16,0 0-18-16,0-14-13 15,0 17-6-15,-6 14-24 16,-4 7-1-16,-1 6 5 16,1 4-4-1,2-2-2-15,1-1 0 0,4-7 0 0,2-5 0 31,1-4 0-31,0-5 1 0,0-4-1 0,0-3 2 16,0-3-1 0,0 0 0-16,0 0 1 0,0 0-2 15,1 0 0 1,15-1 2-16,7-11 5 0,3-2-6 15,8 0-1-15,0-3-40 16,15-1-118-16,-12 4-176 16,-8 4-555-16</inkml:trace>
  <inkml:trace contextRef="#ctx1" brushRef="#br0" timeOffset="314386.9819">18362 15236 146 0,'0'0'209'0,"0"0"-46"15,0 0-29-15,0 0-79 0,0 0-36 16,0 0-13-1,0 0-6-15,2-24 1 0,14 16 17 16,4 2 1-16,2 1 14 16,3 2 25-16,4 3 1 15,0 0-28-15,2 0-8 16,0 0-10-16,0 3 0 15,-2 8-6-15,0 1 6 16,-2-1 2 0,0 3-2-16,-5 3 5 0,-2-1 13 15,-2 1 12 1,-6 4-5-16,0 1-2 0,0 0-3 0,-6 5 11 15,-2-4-12 17,-1 5-6-32,-3-1-13 0,0-4 1 0,0 4 1 0,0-5-2 15,0 0 0 16,-11 0 4-31,-5-1-1 0,-1-1 5 0,-4 3 3 0,-7-3-5 16,0-2-1 15,-5 1-8-31,-3-2 1 0,-1-1-2 0,-1-2-8 0,-1-4 0 16,2-3 8 15,-1-3-8-31,0-4 5 0,2 0-5 0,0 0 8 0,3-12-9 16,0-7 2-16,2-5-1 31,4-4-1-31,0-1 0 0,5-9-12 0,4 5 5 0,5-2-3 31,4 3 8-31,4 6-7 0,3 2 9 0,2 4-1 16,0 3-2-16,0-2-4 31,7-1-3-31,11 0-24 0,4-2-24 0,22-10-61 15,-4 7-143-15,-3 4-373 32</inkml:trace>
  <inkml:trace contextRef="#ctx1" brushRef="#br0" timeOffset="314912.0119">18313 15308 228 0,'0'0'276'16,"0"0"-89"-16,0 0-37 15,0 0-37 1,0 0-20-16,0 0-11 0,0 0-24 0,65-4-26 15,-54 10-12 1,-2 2-1-16,-2 3-2 0,-5-3-2 16,-2 5-2-16,0 1 3 15,-2 2-8 1,-14-2-8-16,0-2-20 0,-2 0 14 15,5-1 5-15,-1-4-5 32,4-2 5-32,3 0 2 0,3-3-1 0,1-2 0 15,3 2 0 1,0-2-1-16,0 0 0 15,0 0 1-15,0 0 6 0,5 0 9 16,6 0 17 0,7 0 11-16,-1 0-2 0,8 0-15 0,0 0-6 15,2 0-8 16,2-2-5-31,8-10-7 0,-8 3-95 0,-4-4-248 0</inkml:trace>
  <inkml:trace contextRef="#ctx1" brushRef="#br0" timeOffset="315389.0392">18611 15298 529 0,'0'0'199'0,"0"0"-78"0,0 0-11 0,0 0-12 0,0 0-28 16,0 0-10-16,0 0-19 15,-53 108-12-15,53-91-10 16,0-4-5-16,0 1-4 31,0 0-8-31,9 1 4 0,2-4 2 16,3 3-6-16,-3-3-1 0,2 1 6 15,0-2-6 16,-2-3-1-31,-2 0 0 0,0-3 1 0,-4-2 4 0,-1 0-5 16,-2-2-1-16,-2 0 1 31,2 2-1-31,-2-2 1 0,0 0-1 0,0 0 1 0,0 1 1 16,0-1 5-1,0 3-6-15,0-2 3 16,-2 4 4-16,-11-2 6 0,-5 2-11 31,-4-1 5-31,-4 1-1 0,-3-2-5 0,0 1-1 16,-3-2 0-16,-3-2-77 31,6 0-140-31,8-9-276 0</inkml:trace>
  <inkml:trace contextRef="#ctx1" brushRef="#br0" timeOffset="315828.0643">18605 15368 178 0,'0'0'219'0,"0"0"-55"0,0 0-22 16,0 0-14 0,0 0 1-16,0 0-18 0,0 0-20 15,49-20-33-15,-40 15-17 0,-1 3-21 31,4 1-3-31,1 1 4 0,3 0-4 0,1 0-10 16,-1 0 5 0,-3 0-11-16,1 0 10 0,-1 0-3 15,-4 0-6-15,1 0 5 31,-4 0-6-31,0 0 8 0,-1 0-2 0,-3 0-6 16,-2 0 0 0,2 0 1-16,-2 0-2 0,0 0-44 15,2 0-202-15,-2 0-391 31</inkml:trace>
  <inkml:trace contextRef="#ctx1" brushRef="#br0" timeOffset="326212.6582">18201 15310 97 0,'0'0'133'0,"0"0"-54"16,0 0-40-16,0 0-19 15,0 0 9-15,0 0 11 16,0 0 12-16,0 0 23 0,0 0 6 15,0 0-6-15,0 0 3 16,0 0 4-16,0 0-9 16,0 0-18-16,0 0-5 15,0 0-25-15,-4 0-17 16,0 0 0-16,0 0-7 15,-4 0-1 1,4 0 3-16,-2 0-2 0,3 0 1 16,-1 0 14-1,-3 0-5-15,3-2 14 0,-3-2-3 16,0-2-5-16,1-2 8 15,-3-2-8-15,-3-2-5 0,1 0-4 16,0-4-6 0,-2 2 6-16,2-3-7 0,1 4 0 15,0-3 5-15,1 1-6 16,-1-1 1-16,2 3 0 15,1-5 12-15,1-3-11 16,1-1 8 0,-2-1 4-16,3-4 1 0,-1 1 5 15,2-2-3-15,2 2-8 31,-1 2 0-31,0 0-8 0,2-1 0 0,0 4 0 16,0-1 1-16,0 2-1 31,0 1 0-15,0 3 1-16,0 0 5 0,0 2 4 0,0 0-3 0,0 0 16 15,0 0-9 1,0 1-1-16,0-4-8 0,0 1-6 0,0 0 8 16,5 0-7-16,3 0 0 31,-2 1-1-31,2 5-1 0,0-1 0 0,-1 1 1 15,-1 0 1-15,4-1 9 32,-2 3-10-32,1-5 0 0,1 3 1 0,-2-1-1 15,-1 2 1 16,1-1 9-31,-3 2-10 0,0 2 2 0,-3 2 8 0,0-3 3 0,3 4-3 32,-3-6 0-32,4 2-9 0,1-6 1 15,7-2-1-15,-1-3-1 0,5 0 1 31,-1-2 0-31,-1 1 0 0,-1 1 1 16,-1 2 4-16,-3 4-4 0,-1 0-1 31,-2 2 5-31,1 3-4 0,-1-4 7 0,4 1-2 16,1-5-7-16,5 1 1 31,2-5-1-31,0 2 1 0,-2 3-1 0,-2 1 1 0,-5 3 0 16,-4 3 8-1,-3 3-9 1,-2 1 1-16,0 3 8 0,1-5-3 0,-1 4 5 15,2-5 5 17,1-2-4-32,2 0-5 0,-1-1-6 0,1 2-1 0,1-1 1 15,0 0 0 16,0-1 6-31,1 1-6 0,1-2 0 0,-2 3 5 0,3-4 0 16,3 2-6 15,-1-1 1-31,3-1 1 0,-1-1 0 0,3 2-2 0,0-2 1 16,4 0 0 15,3-4 0-31,4 0 0 0,0-1 0 0,-2 3 7 0,-3-1-8 16,-6 3 0-1,-3 2 2-15,-3 3-1 0,-4 2-1 0,1 1 0 16,-2 0 0 15,2 0 0-31,2 0 0 0,5-2 1 0,1 0-1 0,8-4 1 16,0-2-1 15,-1 0 1-31,-2-1 0 0,-2 4-1 0,-4 4 0 0,-3-2 0 15,-4 5 1 17,-3-1-1-32,2 3 0 0,-2 0-1 0,1 0 1 0,5 0 1 15,0 0 0 1,4 0-1-16,4-1 0 0,0-3 0 0,0-2 0 15,-2-1 0-15,-3 1 4 32,-1 2-3-32,-5 2-2 0,-1 1 1 0,0 1-1 15,0 0 0-15,-1 0 0 31,1 0 1-31,4 0 0 0,-1 0-1 0,3 0 1 16,1-2 0-16,1 2 6 31,1-3-6-31,-1 2 0 0,2-3-1 0,-3 0 2 16,-1 2-2-16,-2-2 1 31,-4 1 0-31,-1 2 0 0,-1-2-1 0,-2 3 2 0,4 0-1 31,0 0 0-31,2-1 1 0,3 1 0 0,2-2-1 16,1-2-1-1,1 0 1 1,2-2 1-16,-2 0-1 0,1-3 7 0,-2 4-6 16,-1-1-1-16,-4 2-6 31,-1 0 6-31,-2 1-1 0,-1 2 1 15,2 1-1-15,0-3 1 0,2 1-1 16,5 1 1 0,1-4 0-16,4-1 0 0,1 0 0 15,0-2 0-15,0 2 0 31,1-2 1-31,-6 0-1 0,-1 5 0 0,-3-3 0 0,-3 3 1 47,-4 1-1-47,1 2 0 0,-1 0 0 0,1-1-1 0,2-2 1 0,2 1 0 16,5-2 0-1,4 0 0-15,2-2 0 0,3-2 1 16,2 0-1-16,0 0-1 31,-6 0 1-31,-3 4 0 0,-3 0 0 0,-3 2 0 16,-3 2 1-16,-1 0 5 31,2-2-6-31,1 2-1 0,4-2 0 0,5-4 1 0,5 2 0 16,4-3-1 15,2 1 1-31,0-1 0 0,1 3-2 0,-3 0 2 0,-5 4 0 15,-2 0 0 17,0 0 2-32,1 0-4 0,0 0 2 0,0 0 0 0,6-2 2 15,2 0-2 16,3-2 6-31,1 0-6 0,0 4-6 0,0 0 6 0,-4 0 0 16,0 0 0 15,-6 4 6-31,-3 4-6 0,-2-2 0 0,-5 3 1 0,-1-3-1 16,-3-4-1 15,1 3-5-31,-1-1 12 0,1-2-6 0,2 0 1 0,1 0-1 0,4 0-6 31,-4 0 6-31,1 0 6 0,-1-2-6 0,-1 0 0 16,-1 2 1-16,-1-2-1 31,1 0 1-31,-3 0-1 16,4 0 0-16,-3 0 2 0,1 0-2 0,-1 0 0 15,-1 0 0 1,0 2-1-16,1 2 1 0,-3 0-1 15,2 0 1-15,1-2-6 32,-3 2 6-32,4-2 2 0,-1-2-1 0,2 3-1 15,-1-3 1 16,0 0-3-31,3 0-2 0,-2 0 4 0,3 1 1 0,-1 0 5 0,-1-1-6 16,1 3 0 0,1-3-4-16,1 2 4 0,1-2 1 15,2 0 1-15,0 0-1 31,3 0-1-31,0 0 1 0,2-6-1 0,0 0-5 16,-3 0 4 15,-4 0 1-31,-2 4 0 0,-3 2-1 0,1 0 1 0,-4 0-1 16,-1 0 1-16,1 2 0 31,-2 4-1-31,1-1-1 0,-3-2 2 0,2 1-1 0,-2-3 1 16,1 4 0 15,-1-3 0-31,4 2 0 0,1-2 0 0,-1 2 0 0,4 0 0 15,-1 2 7 17,1-2-6-32,1 1-1 0,1-2 0 0,-1 0 1 0,2-2-2 15,-5 1 1 16,5-2 0-31,-5 0-1 0,1 0 0 0,1 0 0 0,1 0 1 16,2 0 4-16,-2 0-4 31,1 0-8-31,-1 0 8 0,-1 0 9 0,-2 0-9 16,5 0 1-1,-4 0-1 1,-2 0 0-16,2 0 0 0,-2 0 0 0,1 0 0 0,-3-2-6 31,-1 2 6-31,2 0 2 0,-2 0-2 0,1 0 0 16,3 0 0-16,-1 0 0 31,-1 0 0-31,4 0 1 0,-1 0-1 0,-1 0-7 16,-1 0 7-16,0 0 7 31,0 0-7-31,-2 0 1 0,2 0-1 0,1 0 1 15,-2 0 0-15,3-1 0 32,1-4-1-32,1-1 1 0,4 0-1 0,-1 2 0 15,-3-2 0 1,1 2 0-16,-1 2 0 0,-4 0 0 0,-2 0 0 15,-2 0-1-15,-1 2 1 32,3 0 0-32,3-3 0 15,1 3 0-15,1-2 0 0,1-1 0 0,0 0 0 31,1-2 0-31,-2 1 1 0,-1 2-1 16,1 2-1-16,-3 0 1 0,-3 0 0 31,1 0 0-31,0 0 0 0,-2 0 1 0,-1 0-1 16,1 0 0-16,0 0 0 31,0 0 0-31,-2 0 0 0,1-2 0 0,-2 2 0 0,0 0 0 16,-1 0 0-1,-3 0 0-15,2 0 0 0,1 0-1 16,-1 0 1-16,4 0 0 31,1 0 0-31,1-2 0 0,2 0-3 0,1-2 3 16,3 2 1-16,-4-2 0 31,1 0 0-31,-1-1-1 0,-2 4 0 0,-1-1 1 15,-1 2-1-15,-1-3 0 32,2 3-1-32,-3-1 1 0,1 1 1 0,-1-1-1 15,0-2 0 16,3 1 0-31,0 1 1 0,0 1-1 0,-4-3-1 0,5 3 1 0,-2 0-1 16,4 0 1 15,-4 0 0-31,3 0 0 0,-3 0 0 0,4 0 0 0,-1 0 0 16,-1 0 0-1,2-2 1-15,-2-2-1 0,1 2 0 16,-5 0 0-16,0 2 0 16,0 0 0-1,-2 0 0-15,2 0-1 16,1-2 1-16,-1 2 0 0,0-2 1 15,3 0-1 1,0 0 0-16,0 0 0 0,-3 0 0 0,0 0 1 16,-4 2-1-16,2 0 1 15,-2 0 0 1,0-2 0-16,0 2-1 0,0 0 0 15,0 0-1-15,0 0-9 16,0 0 9-16,3 0-8 16,-3 0-4-16,2 0-15 15,-2-2-53-15,0-9-59 31,0 4-134-31,0-1-454 0</inkml:trace>
  <inkml:trace contextRef="#ctx1" brushRef="#br0" timeOffset="327525.7334">22731 13307 245 0,'0'0'166'15,"0"0"-26"1,0 0-30-16,0 0-36 0,0 0-18 16,0 0-10-16,0 0 0 31,0 0 22-31,0 0-3 0,2 4 18 0,8 4-1 15,-2 1-14 1,3 2-11-16,3 1-12 0,1 1-3 16,1 0-9-16,2-1-10 15,0 2-4 1,-3-2-1-16,3 0 2 0,-3 0-4 15,-1-2-4-15,-1-1-4 32,-3-2 2-32,-2-1-4 0,1 0 3 0,-4-2-2 15,2 2-5 1,-3-4 4-16,0 2-4 0,-1-2-1 0,-1-2 1 15,0 2-1-15,2 0 0 32,1 2 0-32,-1 1 1 0,1-2-1 0,-3 1 0 15,3 0 0-15,-3-2 0 31,0 0 0-31,-2 0 0 0,2-2 1 0,-2 0 0 16,0 2 5-16,0-2-1 31,0 0-4-31,0 0-1 0,0 0-1 0,0 0 0 0,0 0 0 16,0 0 0 15,0 0 0-31,2 2 0 0,-2-2 1 0,0 0 0 0,0 0 0 16,0 0 7-16,0 0 2 15,0 0-4-15,0 0 1 16,0 0 0-16,0 0-7 15,0 0 9-15,0 0-8 16,0 0-1-16,0 0-1 16,0 0 1-16,5 0 0 15,4 0-11-15,2-2 11 31,0-6 0-31,-2-2 0 0,-2-2 0 0,-1 0-1 0,-1-2 1 47,-1 1-1-47,-2 0 0 0,2 1-9 0,0 4 5 0,-2 4 4 0,-2 2 2 31,0-1-1-31,0 3 1 0,0 0 0 0,0 0 0 16,0 0 0-16,0 0-1 16,0 0-4-16,0 0 4 15,0 0 1-15,0 0 0 16,0 0 0-16,0 0-1 15,0 0 0-15,0 0 0 16,0 0 1 0,0 0-1-16,0 0 0 0,0 0-1 15,0 0-1-15,0 0 1 0,0 0 0 16,0 0 0-1,0 0-7-15,0 0 8 0,0 0 1 16,0 0 2-16,0 0-2 16,0 0-1-1,0 0 0-15,0 0 0 0,0 0 0 16,0 0-1-16,-6 6 1 15,0 3-7 1,-1-1 7-16,0 0 0 0,-1 3 0 16,1-4 0-16,-2 3 0 15,1 0 1-15,-2 2 5 16,-1-1-5-16,3 0 0 15,-4 3 9 1,1-1-3-16,0-1-7 0,-3 1 1 16,-3 5 12-16,-3 4-13 0,-27 13-43 31,4-5-261-31,1-4-874 0</inkml:trace>
  <inkml:trace contextRef="#ctx1" brushRef="#br0" timeOffset="335641.1975">23150 12814 9 0,'0'0'177'16,"0"0"-24"-16,0 0-1 31,0 0-24-31,0 0-31 0,0 0-8 0,0 0 7 16,0 0-27-1,0 0-5-15,2 0 8 0,-2 0-17 16,0 0 0-16,0 0 0 16,0 0-3-16,0 0 6 0,0 0-14 15,0 0-17-15,0 0-11 31,0 0-4-31,0 0-6 0,0 0 2 0,0-3-6 16,0 0-2 0,0 1 9-16,0-5-9 0,0 4 0 15,0-4 1-15,0 3 5 16,0-2-5-1,0 0 1-15,0-1 5 0,0 0-7 16,0 0 1 0,0-4 1-16,0-1-1 0,0-1 1 15,0-2 4-15,0-1-6 16,0-4 2-16,0 0-1 15,0-4 0-15,-4 0 0 0,2-2 0 32,-5-1-1-32,2 2 1 0,-1-1 0 0,-3 1 5 15,3 3-6-15,-2 0 3 31,4 1-2-31,0 1 0 0,-1-1 0 0,1 3 1 16,2 0 4 15,-2-2-5-31,0 3 9 0,2-6-8 0,-2 1-1 0,2 0 8 16,-3-3-9-1,1 1 1-15,0 1 0 0,-1 1-1 16,0 2 0-16,3-2 1 16,-2 1-1-1,-1 2 1-15,1-2 0 0,0-1-1 16,-1 0 2-16,-2 0-1 0,3-4 0 31,-3 1 0-31,3 0 0 0,2 1 0 16,0 2-1-16,2 1 0 0,0 2 1 31,0 0-1-31,0-1 0 0,0 2 2 0,0 0-1 15,0-1 1-15,0-1-1 32,0-3 7-17,0 2-1-15,0-6 0 0,0-1-7 0,0 2 0 0,0-2 0 31,0 1 0-31,0 2 1 0,0 0 9 0,0 2-10 0,0 1-2 16,0 0 2 15,0 0-1-31,-3 1 1 0,1 1 0 0,0 0 2 0,2 2 4 16,-2 1-6 15,2-2 0-31,0-1-6 0,0-4 5 0,0 1 1 0,0 0-1 16,0 1 1 15,0 4-1-31,0 0 1 0,0 4 0 0,0 2 0 0,0 2 1 15,0 0-1 1,-5 2 1-16,3-2-1 0,-1 1 1 16,1 0 0-16,-2 1 0 31,2-2-1-31,0 3 0 0,-1 2 0 0,1 0 1 0,2 2-1 15,0 0 1 17,0 3-1-32,-2-2 0 0,2 1 2 0,0 1-2 0,-2-3 0 15,0 2 1 16,-1-2-1-31,3 2 0 0,-4-2 0 0,4 3 1 0,-1 0-1 16,1 0 0 15,0 0-1-31,-2 0 1 0,0 0 0 0,-2 0 0 0,-1 0 0 16,-1 11 1-1,-4-2 0-15,2 6 0 0,-5 1 11 16,-1 1-4-16,-1 4 0 31,-1 1 6-31,3-2-13 0,-1-1 0 16,4-5 0-16,3 1 0 0,0-5 0 0,2-4 4 31,3-1-5-31,2-4-1 0,0 2 1 0,0-3 2 16,0 0 5-16,0 0-1 15,0 0-5-15,0 0 6 16,0 0-6-16,0 0 0 15,0 0-1-15,0-13-9 16,7-1-11 0,6-5-7-16,2-2-5 0,1-2-1 15,2 2 7-15,0 1 7 31,0 0 6-31,-5 2 4 0,1 1 0 0,-6 6 1 0,1 1-7 16,-5 2 2 15,1 1 3-31,-2 4-2 0,-1 0 12 0,-2 2-2 0,2-1 1 16,-2-1-1 15,2 3 1-31,-2-2 1 0,0 2 0 0,2 0 0 0,1-1 0 16,1-2-2 15,0 0 1-31,1 0-1 0,2 3 1 0,-1-1-7 0,3 1 7 15,0 0 0-15,2 0-1 32,2 0-5-32,1 7 1 0,4 5 6 0,2 2-1 15,-1 4 1 16,4 0 1-31,-3 4 12 0,3-2-8 0,-5 1-4 0,4-3 11 0,-5-2-12 16,-1-2 0 15,-3-4 1-31,-1-2 0 16,-4-2-1 15,-3-3 2-31,1 0-1 0,-1-2 0 16,0 4 6-16,1-3-7 0,-4 2 0 0,-2 0-124 0,0-4-488 0</inkml:trace>
  <inkml:trace contextRef="#ctx1" brushRef="#br0" timeOffset="339705.43">22756 10479 383 0,'0'0'209'15,"0"0"-57"-15,0 0-40 0,0 0-48 31,0 0-18-31,0 0-17 0,0 0-4 0,44-104-7 16,-30 88-12 15,-3 2 16-31,0 1 7 0,0 6-12 0,-2-1 8 0,3 4-9 16,1 0-15-1,-1 0 15-15,5 2-3 0,3 0-11 16,-1 2 7-16,4 0-8 31,2 0 8-31,-3 0-8 0,-2 0-1 0,-1 2 6 16,1 6-4-16,-4 0-2 15,3 2 2-15,-4-1 8 16,-1 6-1-16,1-3 1 16,-2 2-9-1,3 0 0-15,-1-2 10 0,-1 2-11 0,1-2 18 16,1 2-17 15,-1 3 13-31,1-3-2 0,-3 3 4 0,1-1-3 0,-1 3-7 16,-3-1 1 15,-2-2 6-31,-3 1 0 0,-1 0-3 0,0-1 2 0,-2 1-1 15,1 0 14-15,-3-1-5 32,0 0-10-32,0 0 6 0,0 2-5 15,0-4-1-15,0 3 1 0,0-7 5 31,-7 3-14-31,-2-1 11 0,1-1 3 0,-6-1-4 16,1 1-12-16,-3 1 11 31,1 0-9-31,-3 0 5 0,2 2-7 0,0-4 1 0,1 2 0 16,-1-1 0-16,-1-1-1 31,-1-1 1-31,-2 1 5 0,4 0-5 0,-4-2 0 16,-1 1 0-16,1-4 1 31,3 2-2-31,-3-4 1 0,2 0 0 0,-2-3 0 15,0 0 0-15,-2 0 8 32,-1 0-7-32,-2 0-2 0,2 0 3 0,-2-5-2 0,-3 1 0 15,4 0 0 16,3 3-1-31,0-6 0 0,3 1 1 0,-1-2 1 0,1-3-2 16,-3-4 2 15,0-2-2-31,-2-4 2 0,-2-1-1 0,-2-2-1 0,1-2 1 16,0 0 6-1,1-1-7 1,5 0-1-16,2 1 1 0,7-2 0 0,5-2-2 16,6-5 1-1,0 1-1-15,0 0 0 0,14-2 1 16,7 6 0-16,-1 2-9 15,11 6-99-15,-6 8-125 32,-4 6-511-32</inkml:trace>
  <inkml:trace contextRef="#ctx1" brushRef="#br0" timeOffset="340438.4719">22613 10509 215 0,'0'0'274'0,"0"0"-115"15,0 0-44 1,0 0-35-1,0 0-14-15,0 0 9 0,0 0-27 0,56-6-13 16,-45 6 1 0,-2 0-14-16,0 4 7 0,-5 4-3 15,-2-2-5-15,-2 2 5 16,0 0 6-1,0 5-6-15,-6 0 8 0,-12 6-18 16,-2 0-9-16,-5 6-6 31,3 0 0-31,0-2-1 0,4-3 1 0,5-5 0 0,3-2 0 31,4-5 0-31,4-4 6 0,2-2-7 0,0-2-8 16,0 0 2-16,6 0 6 16,15 0 0 15,6 0 14-31,2 0 4 0,4 0 25 0,0-4-8 0,-4-2-10 15,-2 2-24 1,-7 0 0-16,-4-1 13 0,-3 1-13 16,-4 1-1-16,-2-4-78 31,-2 0-109-31,-2-1-300 0</inkml:trace>
  <inkml:trace contextRef="#ctx1" brushRef="#br0" timeOffset="341108.5103">22981 10381 168 0,'0'0'186'0,"0"0"-31"15,0 0-6 16,0 0-16-31,0 0-45 0,0 0-29 0,0 0-18 0,2 16-5 16,-4-4-7 0,-3 0-3-16,3 4-12 0,-4 2 8 15,1 6 1-15,-1 3 2 16,-2 4 1-1,2 6 0-15,2-2 4 0,1 2-11 16,3-3-5-16,0-5-8 31,0-2 6-31,3-6-5 0,8-2-6 0,7-6 1 0,-3-6 0 31,1-3-1-31,1-4 15 0,1 0 0 0,3 0 10 16,0-13-9-16,-3-4-4 31,1 0 0-31,-6-2-5 0,-7-2 5 0,-3 4 0 16,-3-3-5-16,0 1-6 15,0 4-2 1,-9 1 1-16,-4 4 0 0,-6 4-1 16,1 1 0-16,-1 4-1 31,-2 1-9-31,1 0-39 0,-6 0-50 0,6 0-138 15,4 0-363 17</inkml:trace>
  <inkml:trace contextRef="#ctx1" brushRef="#br0" timeOffset="341917.5565">22920 9763 93 0,'0'0'191'0,"0"0"-3"0,0 0-3 0,0 0-14 31,0 0-16-31,0 0 0 0,0 0-18 0,-21 34-48 16,19-18-31-16,2 3-19 31,0 3-10-31,0 2-7 0,0 5 4 0,0 4 3 16,0 1-1-1,0 4-2-15,4 0-9 0,-2 0-1 16,0-2-3-16,3-2-2 16,-3-4-1-1,2-3-10-15,0-5 9 0,-2-8-7 16,0-4-1-16,2-4 2 15,-4-4-2 1,0-2 14-16,2 0-12 0,-2 0-3 16,2-29-124-16,-2 4-229 31,0-6-702-31</inkml:trace>
  <inkml:trace contextRef="#ctx1" brushRef="#br0" timeOffset="342527.5914">22910 9687 32 0,'0'0'284'0,"0"0"-106"0,0 0-5 15,0 0-30 1,0 0-6-16,0 0-4 0,0 0-20 15,2 0-31-15,-2 12-28 16,-7 8-12 0,-5 3-9-16,0 3-17 0,1-1 2 15,-1 1-11-15,1-3 0 16,3-6-5-1,3-2-1-15,0-3 6 0,1-6-7 16,1-2-19 0,3-4-69-16,0 0-84 0,0-4-112 0,0-10-356 15</inkml:trace>
  <inkml:trace contextRef="#ctx1" brushRef="#br0" timeOffset="342939.615">22924 9709 28 0,'0'0'217'0,"0"0"-110"16,0 0 78-16,0 0 20 16,0 0-48-16,0 0-24 15,0 0-45-15,86 80-20 16,-70-66-18-16,-1 1-16 31,-4-8-19-31,0 1-4 0,-2-4-11 0,-7-4-40 0,-2 0-216 16,0 0-485-16</inkml:trace>
  <inkml:trace contextRef="#ctx1" brushRef="#br0" timeOffset="343887.6692">22582 9162 178 0,'0'0'158'0,"0"0"7"16,0 0-21-16,0 0-18 15,53-115-28-15,-34 87-19 31,0 2-14-31,4 1-13 0,1 0-5 0,5 3-7 16,2 2-7-16,1 6 2 16,1 6-3-16,0 8-10 0,-1 0-6 15,-1 2-6-15,2 16 9 31,-2 2 10-31,0 6-8 0,-2 3 3 0,-2-2-11 16,-2 5 3-16,-3 1-3 31,-4 1-5-31,-5-2-7 0,-4 2 8 0,-4 1-7 16,-5 4 5 15,0-1-6-31,0 0 5 0,-7 0 4 0,-9 1-9 0,-3-4-1 16,-2-2 9-1,-3-1-2-15,-5-6-6 0,0-2 9 16,-5-2-9-16,-1-2 6 0,-5-4 0 31,-1-2-1-31,1 0-5 0,-2-4 9 0,2-2-8 16,0-2-1-16,2-4 5 31,5-2 1-31,-1 0-6 0,5 0 1 0,3-10 5 15,1-4-5-15,2-4-1 32,6-4-1-32,3-2 1 0,5 0-1 0,7-2-1 15,2-3-25 16,0-13-73-31,15 6-80 0,4 2-197 0</inkml:trace>
  <inkml:trace contextRef="#ctx1" brushRef="#br0" timeOffset="344544.7068">22567 9238 129 0,'0'0'163'0,"0"0"-18"31,0 0 10-31,0 0-63 0,0 0 19 0,0 0-33 16,0 0-26-1,95 0-14-15,-82 0-18 0,1 0-3 16,-5 8 2-16,-5 2 7 31,-2 4 2-31,-2 3-1 0,0 0 1 0,-8 5-14 0,-13 1-11 16,2 0-2-1,-5-2-2-15,3-4 1 0,1-1-3 16,2-4 2 0,3-4 1-1,5-1 1-15,4-2 7 16,2-2-8-16,4-3 0 0,0 0-8 0,0 0 7 15,8 0-8-15,10 0 9 16,0-4 6-16,4-3 4 16,1-3 2-16,-1 2-3 15,2 1-2 1,-1-1-6-16,-1-1 0 0,3 4-1 15,-6 1 0-15,8-5-68 32,-9 6-78-32,-5-6-257 15</inkml:trace>
  <inkml:trace contextRef="#ctx1" brushRef="#br0" timeOffset="345181.7432">22810 9119 212 0,'0'0'230'16,"0"0"-86"-1,0 0-33-15,0 0-45 0,0 0 7 16,0 0-8-16,0 0-5 16,77 11 4-1,-48-5-22-15,0-2-9 0,0 0-21 0,0-2 1 16,-2 2 1 15,-2 0-12-31,-6-2-1 0,-5-1 6 0,-3 2-6 16,-5-1 0-16,-4-1-1 31,-2-1 1-31,0 0 7 0,0 3 1 0,0-3-8 0,0 2 16 15,0-1-17 1,-2 4-1 0,-4 3 1-16,-1 4-1 0,-1 6-1 0,-2 6 2 15,-1 6 11 1,-2 5 5-16,-1 4 7 0,-1-1 18 15,-1 1-17-15,3-6-5 32,-3-2-3-32,5-5 6 0,0-8-22 0,4-5 6 0,1-4 4 15,4-5-10-15,2-2 0 31,0 0-1-15,0-2 0-16,0 0-75 0,0 0-240 0,2-11-400 0</inkml:trace>
  <inkml:trace contextRef="#ctx1" brushRef="#br0" timeOffset="362786.7502">16207 3116 563 0,'0'0'119'0,"0"0"-13"16,0 0-23-16,0 0-7 31,8-128-18-31,13 99-17 0,10 8-7 0,10 2 4 16,5 9-6-16,6 8-2 15,4 2-17-15,-1 2-3 16,-2 21-8-16,-3 2 4 0,-8 6-4 31,-11 4 7-31,-13 8-2 0,-18 5-6 0,0 8 0 16,-33 8 1-1,-19 3-2-15,-10-1-13 0,-7-6-5 16,-5-6-9-16,5-8 1 31,5-14 10-31,4-12 0 0,4-11 3 0,8-9 10 16,6 0 2-16,11-23-44 31,10-4-32-31,9-9-59 0,12-21-69 0,2 8-46 15,16 4 16 1</inkml:trace>
  <inkml:trace contextRef="#ctx1" brushRef="#br0" timeOffset="362913.7574">16147 3221 25 0,'0'0'135'0,"0"0"21"31,0 0-3-31,0 0 17 0,0 0-15 0,0 0-48 15,0 0-13 1,93 19-32-16,-83 11-36 16,1 27-26-16,-3-7-106 0,-4-2-463 31</inkml:trace>
  <inkml:trace contextRef="#ctx1" brushRef="#br0" timeOffset="364343.8392">21147 3177 500 0,'0'0'146'16,"0"0"-88"-1,0 0 36-15,0 0-35 0,0 0-20 16,154-113-15-1,-110 99-6-15,3 6-11 0,0 5 0 16,-4 3 3-16,-7 0-10 16,-3 18 6-1,-7 4-3-15,-8 13 7 0,-9 7 23 0,-9 9-7 16,-2 11-16-1,-27 3-1-15,-12 3-8 0,-5 1-1 16,-8-5-1-16,1-8 0 31,2-8-5-31,-1-10 6 0,8-9-1 0,1-12 1 16,6-11 0 15,3-6 1-31,3-6 5 0,4-24-5 0,7-10-1 0,3-10-6 16,7-11-8 15,10-4 12-31,0 1 0 0,5 8-6 0,17 9 8 0,3 15 12 15,4 13 14-15,0 6-1 16,2 11 7 0,0 2-3-16,-2 0 7 0,-2 13-9 0,-10 6-14 31,-5 6-2-31,-12 2-4 0,0 5-7 0,-19 3-11 15,-12 1-14-15,-4-4-15 32,2-2-2-32,4-6 5 0,6-6 13 0,12-8 12 15,11-6 5-15,0-4-7 31,11 0 13-31,22 0-1 0,10-7 2 0,10-8 0 16,30-14-12 15,-16 6-142-31,-7 0-380 0</inkml:trace>
  <inkml:trace contextRef="#ctx1" brushRef="#br0" timeOffset="364831.8672">21833 3301 644 0,'0'0'165'0,"0"0"-15"0,0 0-24 0,0 0-77 16,0 0-38-16,0 0 5 31,0 0-3-31,0 116-12 0,0-74 0 0,2 1 5 15,7-4-5-15,1-3 6 16,-2-6-6 0,3-5 1-16,-1-9-1 0,-2-9 1 15,1-5 6 1,3-2 7-16,-1-6 70 0,7-19-8 15,-1-12-36-15,6-10-22 0,1-6-8 32,0-4-11-32,10-8-62 0,-10 12-176 0,-1 15-143 0</inkml:trace>
  <inkml:trace contextRef="#ctx1" brushRef="#br0" timeOffset="365179.8871">22276 3246 479 0,'0'0'160'16,"0"0"-7"-1,0 0-24-15,0 0-31 0,-100 114-5 16,78-73-40-16,4 1-5 15,8 0-16 1,7-4 7-16,3-4-20 0,6-3-6 16,19-6-2-16,7-4 0 15,3-6 2 1,3-7-12-16,2-8-1 0,1 0-12 0,10-23-76 31,-9-8-141-31,-8-3-439 0</inkml:trace>
  <inkml:trace contextRef="#ctx1" brushRef="#br0" timeOffset="365486.9046">22553 3123 567 0,'0'0'138'0,"0"0"-45"0,0 0 9 16,0 0-25-16,0 0-9 15,-74 137-22-15,54-93-14 0,1 0-5 16,0 0 1-16,9-1 2 31,3-3-5-31,7-6-11 0,0-5-13 0,0-8 4 16,11-5-3-16,7-3 4 15,4-10-6 1,2-3 0-16,3 0-9 0,2-2-24 15,3-24-67 1,-8 4-126-16,-6 0-270 0</inkml:trace>
  <inkml:trace contextRef="#ctx1" brushRef="#br0" timeOffset="365701.9169">22479 3402 423 0,'0'0'92'15,"0"0"8"1,0 0 35-16,0 0-32 15,0 0-25-15,123 0-35 0,-87 0-9 16,-5-6-21 0,-2 1-13-16,-9-1-38 0,-7-1-89 15,-6 2-97-15,-6 1-93 16</inkml:trace>
  <inkml:trace contextRef="#ctx1" brushRef="#br0" timeOffset="365884.9274">22640 3359 185 0,'0'0'193'0,"0"0"-4"16,0 0-11-16,0 0-41 15,0 0-43-15,-51 120-26 16,44-84-3 0,2-2-32-16,3 1-13 0,2-4-19 15,0-1-1 1,0-2-16-1,0 2-112-15,0-7-173 0,0-10-272 0</inkml:trace>
  <inkml:trace contextRef="#ctx1" brushRef="#br0" timeOffset="366202.9456">22854 3152 123 0,'0'0'294'0,"0"0"-129"31,0 0 16-31,0 0-35 0,35 128-10 0,-31-89-27 16,0 2-25-1,-4 8-13-15,0 3-19 0,-4 2-4 16,-13 2-16-16,-3-1-14 15,-2-4-17 1,0-2 5-16,-1-9-6 0,1-4-11 0,-2-10-107 31,3-10-189-31,5-10-394 0</inkml:trace>
  <inkml:trace contextRef="#ctx1" brushRef="#br0" timeOffset="366861.9833">23001 3465 227 0,'0'0'385'0,"0"0"-239"16,0 0-5-16,0 0-43 16,0 0 24-16,0 0-21 15,0 0-43 1,100 0-13-16,-73 0-30 0,-3 0-5 0,1 0-2 31,-1 0-8-31,-4-2-103 0,-6-2-139 0,-6 2-264 0</inkml:trace>
  <inkml:trace contextRef="#ctx1" brushRef="#br0" timeOffset="367007.9916">23039 3651 451 0,'0'0'167'0,"0"0"-108"0,0 0 57 0,0 0 2 16,0 0-43-16,0 0-34 0,118-17-27 15,-76 0-14 1,-6 3-199-16,-12 3-538 0</inkml:trace>
  <inkml:trace contextRef="#ctx1" brushRef="#br0" timeOffset="378448.6459">17593 8735 529 0,'0'0'166'16,"0"0"-86"-16,0 0-35 15,0 0-17-15,0 0-10 16,-2 70-3 0,0-50-1-16,-1-7 4 0,1 2 5 15,0-3-6-15,0-1-5 16,-7 14-12-16,2-5-10 0,-2-2-343 15</inkml:trace>
  <inkml:trace contextRef="#ctx1" brushRef="#br0" timeOffset="379180.6878">19247 8881 694 0,'0'0'173'16,"0"0"-105"-1,0 0 1-15,0 0-18 0,0 0 40 0,0 0-33 16,0 0-21 0,87 0-15-1,-70 0 6-15,1 1-11 0,-5 8-7 0,-2 3-8 16,-4 4 11-1,-5 4-6-15,-2 7-7 0,0 2-20 16,-15 4-9-16,-5-4 0 16,2 0 11-1,5-5 10-15,2-6 7 0,6-6 1 16,2-2-2-16,3-6-8 47,0-1 4-47,12-3 6 0,13 0 1 0,3-1 17 0,9-13-18 0,17-10-34 15,-6 3-178 16,-9 6-481-31</inkml:trace>
  <inkml:trace contextRef="#ctx1" brushRef="#br0" timeOffset="380472.7618">16674 11015 396 0,'0'0'182'16,"0"0"-84"-16,0 0-31 31,0 0 18-31,0 0-3 0,0 0-11 0,0 0-13 16,117-3-13-1,-97 3-9-15,-5 0-12 0,-1 0-6 16,-5 9-8-16,-7 1 3 16,-2 3-3-16,0 4 5 0,-4-3-4 15,-13-2-11-15,0-2-13 31,-1-2 13-31,1-4 0 0,3-4-6 0,1 0 6 16,2 0-1 0,5 0 0-16,5 0 0 0,1 0-12 15,0-6-8-15,9 2 8 16,11 2 0-16,5 0 7 15,1 2 5-15,3 0 1 32,-3 0 0-32,-2 0 2 0,-5 4-2 0,-5 4 1 15,-7 3 0-15,-5-3 9 31,-2 5-2-31,0 1 13 0,-14 1-21 0,-14-4-38 0,1 1-179 16,4-8-360 0</inkml:trace>
  <inkml:trace contextRef="#ctx1" brushRef="#br0" timeOffset="381521.8217">18719 12304 544 0,'0'0'173'0,"0"0"-9"32,0 0-45-32,0 0-63 0,0 0-43 0,0 0-11 15,0 0 12-15,2 46 1 16,-2-13-15-1,-9 2-12-15,-5 4-4 0,1-6-15 0,-1-1 4 16,6-7 11 0,6-6 9-16,2-7 5 15,0-3 1-15,0-5-6 0,12-4 7 31,9 0 2-31,8 0 20 0,0 0-10 0,4-4-2 16,-2-6-4 0,-2-1-6-16,-4 4 0 0,4-5-41 15,-9 2-124-15,-6 0-231 31</inkml:trace>
  <inkml:trace contextRef="#ctx1" brushRef="#br0" timeOffset="381731.8338">18862 12310 198 0,'0'0'316'0,"0"0"-235"15,0 0-25-15,0 0-30 31,-8 108-13-31,4-72-13 0,-3 14-6 0,1-10-124 16,-4-3-172 0</inkml:trace>
  <inkml:trace contextRef="#ctx1" brushRef="#br0" timeOffset="384152.9723">22710 13744 137 0,'0'0'309'16,"0"0"-182"-1,0 0-62-15,0 0-22 0,0 0 0 16,0 0-1-16,0 0 0 31,4 34-16-31,0-28 6 0,3 1-10 0,-1 2 11 16,2 1-7-16,4 2-10 15,-1 0-5 1,1-2-2-16,-3 2-9 0,-1-2 1 15,-1-2 0 1,0 1 5-16,0-6-5 0,-5 1-1 16,1 0 0-16,0-2 1 15,-1-2-1 1,-2 0 2-16,3 0-2 0,-3 0 0 0,0 0 8 31,0 0-6-31,0 2 12 0,0-2-2 0,0 0-4 16,0 0-7-1,-8 0 0-15,3 0 5 0,-7 0-6 16,1 0 0-16,-4 0 1 15,-1 0-2-15,-4 0 1 16,-2 0-34-16,-1-4-22 16,-6-7-71-1,5 0-129-15,4 1-246 0</inkml:trace>
  <inkml:trace contextRef="#ctx1" brushRef="#br0" timeOffset="384399.9864">22710 13744 162 0,'35'-62'277'15,"-29"56"-121"1,5 2 8-16,1-2-41 0,1 2-47 15,0 0-28-15,3 1-15 16,2 1-17-16,2 2-16 16,0 0-3-16,-5 0-199 15,-3 0-466 1</inkml:trace>
  <inkml:trace contextRef="#ctx1" brushRef="#br0" timeOffset="385349.0406">22435 14570 155 0,'0'0'203'16,"0"0"9"15,0 0-29-31,0 0-44 0,0 0-28 0,0 0-14 0,0 0-16 16,0-2-6-1,0 2-12-15,0 0-15 0,0 0-22 16,0 0-16-16,0 11 0 31,0 6-4-31,0 7-6 0,0 2 2 0,0 2-1 16,0 0 1-1,0 0-1-15,0 3 0 0,0-5 1 16,0-4-2-16,9-4-2 31,2-7 1-31,3-4 1 0,-1-7 1 0,3 0 1 0,3-11-1 16,-1-8-1-16,0-6-3 31,-2 0-6-31,-6-1-1 0,0 3-6 15,-8 5-3-15,-2 6-8 16,0 6 4-16,0 5-5 0,-9 1-94 16,-13 0-61-16,2 7-95 15,1 1-71 16</inkml:trace>
  <inkml:trace contextRef="#ctx1" brushRef="#br0" timeOffset="388796.2378">24061 15002 494 0,'0'0'224'0,"0"0"-35"0,0 0-40 16,0 0-47-1,0 0-25-15,0 0-25 0,0 0-20 16,0 0-3-16,0 0-14 31,0 0-4-31,0 0-10 0,5 0-1 0,6 0 0 16,4 0 0-1,3 3 1-15,5 3 0 0,2 2 1 16,-4-2-1-1,2-2 0-15,-5 0 6 0,-5-2-7 16,-2 0 1-16,-4 0 0 31,-2 0 0-31,-5-2-1 0,0 0 0 0,0 0 0 16,0 0 1-1,0 0-1-15,0 0 7 0,0 0-7 0,0 0 0 16,0 0 1-16,0 0 0 31,0 0 0-31,0 0 0 0,0 0 7 0,0 0-8 16,0 0 2-1,0 2-1-15,0 2-1 0,0 7-1 16,0 2-1-16,-5 9 1 31,-4 4-5-31,-2 9 6 0,-3 1 0 0,3 1 0 16,-2 2-1 15,-1 1-60-31,6-9-73 0,-1-8-169 0</inkml:trace>
  <inkml:trace contextRef="#ctx1" brushRef="#br0" timeOffset="413816.6688">21827 8793 525 0,'0'0'218'0,"0"0"-17"0,0 0-3 16,0 0-43-16,-2-55-39 0,-8 32-32 31,-1-4-33-31,1 7-19 0,0 5-17 0,1 6-1 16,3 9-6-1,-3 0-8-15,-3 5-23 0,4 14-35 16,-1 6 9-16,5 3 8 31,4 2-1-31,0-2 11 0,8-2 10 0,10-2 9 16,4-2 9-1,1-4 3-15,-1-2 0 0,-4 0 0 16,-4-2-1 0,-6 0-19-1,-6 2-24-15,-2-2 4 0,0 2 27 0,-8-2-3 0,-13-2-9 16,1-1-2-1,3-5 5 1,1-3 8-16,7-3 12 0,7 0 2 0,2-3 1 16,0-16 0 15,13-4 1-31,14-4-1 0,8-3-1 0,17-20 0 0,-7 6-59 15,-8 4-547 1</inkml:trace>
  <inkml:trace contextRef="#ctx1" brushRef="#br0" timeOffset="420508.0516">5419 5091 423 0,'0'0'146'16,"0"0"-77"-1,0 0 33-15,0 0-1 0,0 0-27 16,0 0-19-1,0 0-15-15,0 0-8 0,0 0 0 16,0 0 1-16,0 0-5 16,0 0-5-16,0 0-9 15,0 0-6-15,0 0-1 16,2 0-1-16,5 0-5 15,4 0 6-15,0 0-6 16,3 0 7 0,1 0-7-16,1 0 6 0,-1 0-6 15,6 0 0-15,-4 0 0 16,1 0 1-1,3 0-1-15,-6 0 6 0,1 0-6 0,-2 0-1 16,0 0 0 15,0 0 1-31,-3 0 1 0,0 0-1 0,0 0-1 0,0 0 1 16,3 0 0 15,-1 0 0-31,1 0 1 0,1 0-2 0,-1 0 1 0,-1 0 1 16,3 0-1 15,-3 0 0-31,2 0 1 0,1 0-1 0,-1 0 0 0,3 0-1 15,1 0 1-15,-2 0-1 32,5 1 0-32,1 4 1 0,-2-3-1 0,6-2 1 0,2 0-1 31,3 0 0-16,-1 0 0-15,0 0 0 0,-2 0 2 0,1 0 0 0,0 0-2 47,-1-2 0-47,0 0 0 0,0-1 1 0,2 2 0 0,3-1 0 0,-1-1-1 16,5 3 1-1,0 0-1 1,4 0 1-16,-2 0-1 0,-1 0 0 0,-4 0 0 16,-1 0 0-1,-3 0 0-15,-2 0 0 0,2 0 0 16,0 3 1-16,0-3 0 15,3 0 0 1,1 0 0-16,1 0-1 0,1 0 1 0,2 0-1 16,1 0 2 15,0 0-2-31,-1 0 0 0,4 0 5 0,1 0-5 0,2 0 0 15,-2 0 1 1,3 0-2-16,-3 0 1 16,2 0 0-16,-1 0 0 0,1 0 1 15,-4 0-1 16,-3-3-6-31,0 3 6 0,-6 0-2 0,-4 0 2 0,-5 0 2 16,-4 0-2 0,-1 0 1-16,-9 0-1 0,1 0 1 0,-3 0-1 15,-6 0-53 1,-2-5-171-1,0-1-421-15</inkml:trace>
  <inkml:trace contextRef="#ctx1" brushRef="#br0" timeOffset="421782.1245">7731 7030 133 0,'0'0'138'16,"0"0"-54"-1,0 0 30-15,0 0 19 0,0 0-24 16,0 0-5-16,0 0-11 16,0 0-27-1,0 0-22-15,0 0-18 0,0 0-2 16,17 0 11-16,4 0 0 0,14 0 8 15,9 0-11-15,10 0-9 16,10-2 3-16,11 2-8 31,8 0-8-31,11 0 1 0,20 0-9 0,21-2 6 16,25 0 11 15,1 0-7-31,-10 2-11 0,-35 0 6 0,-31 0-7 0,-16 0 1 16,-7 0 0-16,9 0 8 31,10 0-9-31,6 0-1 0,-10 0 1 0,-2 4 0 15,-7 2 0-15,-5 0 1 32,-3 0 0-32,-5-1-1 0,-6-1 1 0,-6-3-1 0,-7 1-2 15,-7-2 1 1,-9 3 0-16,-7-3 0 0,-6 0 1 15,-5 0-10-15,-2 0-18 32,0 0-33-32,-7 0-118 0,-10 0-372 0</inkml:trace>
  <inkml:trace contextRef="#ctx1" brushRef="#br0" timeOffset="422986.1934">5384 9685 127 0,'0'0'180'0,"0"0"-109"0,0 0 24 16,0 0 2-1,0 0-15-15,0 0-23 0,0 0-5 16,104-40 5-16,-61 32 15 15,3-3-1 1,12 3-32-16,5-3 5 0,8 1-10 16,5 1-8-16,11 3-9 15,19-1 1-15,31 1-6 16,23 0 1-16,-8 2-1 15,-32 2-1 1,-33 2 6-16,-3-2-6 0,26 0 7 16,3-4-11-16,-2 2 11 31,-13-4-9-31,-19 2-1 0,8-2 0 0,6-1-1 0,-11 0 5 31,-12 0-2-31,-13 2 1 16,-14-4-6-16,-12 6-6 0,-14-1 0 0,-7 4 5 31,-10 0-6-31,-10 2-93 0,-15 0-312 0</inkml:trace>
  <inkml:trace contextRef="#ctx1" brushRef="#br0" timeOffset="424180.2616">7890 10178 209 0,'0'0'114'0,"0"0"-3"16,0 0-21-16,0 0-21 16,0 0-18-16,0 0-15 15,0 0-15-15,9 0 18 16,-2 0 23-1,3 0-5-15,5 0 6 0,2 0-2 16,3-2-25-16,5 1-3 16,2-3-12-16,2 0-4 0,6-1-4 15,1 1-6-15,4 0 0 31,5 0 5-31,1 0 5 0,8 2-4 16,2 2 3 0,1 0 0-16,8 0 3 0,8 0 0 0,25 2 1 15,29 2 2-15,31-4-6 31,10 0 3-31,-6 0-8 0,-12-10-2 0,-21 1-3 16,-20 0-6 15,-25 4 0-31,-18-2 1 0,-11 5-1 0,5 0 5 0,-2 2-5 16,2 0-1-16,-17 0 1 31,-12 0-1-31,-9 0 1 0,-9 4-2 0,-4 3 1 0,-4-4 0 31,-3-1-16-31,-2-2-6 0,0 0-19 0,0 0-68 16,-11 0-181-16,-5-4-528 31</inkml:trace>
  <inkml:trace contextRef="#ctx1" brushRef="#br0" timeOffset="425583.3418">6859 13971 234 0,'0'0'206'0,"0"0"-33"0,0 0-73 0,0 0-31 15,0 0-5 1,0 0-9-16,0 0-8 0,24-71-3 15,-9 57-1-15,6 2-4 32,10 4 0-32,11 0-3 0,16 6 9 0,33 0 3 15,36 2 14 16,43-4-26-31,19-6-18 0,1-6-7 0,-14-4 13 0,-22-4-3 16,-32 6-10 0,-26 2-10-16,-27 4 8 0,-11 2-8 15,3-2 1-15,5-3-1 0,-2 2-1 31,-12 2-10-31,-12 2-44 0,-16 3-83 0,-15 1-192 0</inkml:trace>
  <inkml:trace contextRef="#ctx1" brushRef="#br0" timeOffset="426700.4058">7846 14636 111 0,'0'0'209'0,"0"0"-46"16,0 0-5-1,0 0-56-15,0 0-40 0,0 0-7 16,0 0-19-16,0 0 5 31,13 0 12-31,5-2-5 0,7-2-13 0,6-2-8 0,9 2 5 16,13-2 0-1,14 2 5-15,27-2 0 16,32-5-8-16,35 2 5 0,15-1-8 31,-4 0-1-15,-8-1-2-16,-12 1-8 0,4-5-5 0,0-11-3 0,-2-8 76 15,-7-4-47 1,-12-2-20-16,-25 8-7 0,-30 6-8 15,-25 9 0-15,-17 4 0 32,-1 2 6-32,-12 1-7 0,-2 6-14 0,-23 4-69 15,-2 2-74-15,-24 12-179 31</inkml:trace>
  <inkml:trace contextRef="#ctx1" brushRef="#br0" timeOffset="427859.4721">10356 15162 172 0,'0'0'120'16,"0"0"15"-1,0 0-2-15,0 0-26 0,0 0-35 16,0 0-29-1,0 0-11-15,16 0 11 0,5 0 19 16,8 0-15 0,8 0-5-16,10 0-5 0,13 0-9 15,14 0 2-15,26 0-10 16,29 0 3-16,25 0 1 15,18 0-1-15,-3 0-13 0,-7 0 3 32,-15-8 20-32,-29-5 47 0,-28 4-48 0,-30 2-22 15,-12 1-10-15,0 0 0 31,1 1 13-31,-5 1-12 0,-13 2 0 0,-10 2-1 16,-11 0-12-16,-10 0-62 31,0 0-175-31,-15 0-468 0</inkml:trace>
  <inkml:trace contextRef="#ctx1" brushRef="#br0" timeOffset="433139.7741">23643 3401 537 0,'0'0'169'0,"0"0"21"16,0 0 4-16,0 0-33 31,0 0-47-31,8-107-11 0,-8 87-27 0,-2 3-8 16,-9 2-13-1,-2 7-18-15,-5 2-6 0,-2 6-20 16,-3 0-10-16,-1 0-1 31,0 6-6-31,1 11 5 0,3 1 0 0,3 0-5 16,3 4 6-1,5 0-11-15,7-1 10 0,2 1 1 16,0 2-2-16,0 1 0 0,9-3-9 31,7 2 10-31,1-2 1 0,1 0-1 0,-1 0 1 16,2 2 0-16,-3-1 1 31,1 0-1-31,-1 1 2 0,-3-2-2 0,1 3 1 15,-5-6-1 1,-3 2 1-16,-4-3 0 0,0-3 0 16,-2 2 0-16,0-4-1 31,0 1 1-31,0-3 0 0,0-3 0 0,-8 0-1 15,-3-2 1-15,-3 0-1 32,-3-2 1-32,-4-2-1 0,1-2 0 0,-3 0 0 0,4 0 11 15,1 0-10 1,1-2-2-1,3-11 7-15,2 2-12 0,6-5 6 0,4-3-1 16,2-5 1-16,0-3-1 31,8-6 0-31,15-7 0 0,9-4 0 0,3-2 1 16,3-2 0-16,1 2-1 31,-3 4 2-31,-5 7-2 0,-8 6 1 0,-7 8 0 16,-8 6 0-16,-3 4 0 15,-5 5 1 1,0 5-1-16,0 1 0 0,-2 0 0 0,-16 0-196 15,2 1-576 17</inkml:trace>
  <inkml:trace contextRef="#ctx1" brushRef="#br0" timeOffset="437285.0112">21040 5185 434 0,'0'0'136'0,"0"0"36"16,0 0-31-16,0 0-31 31,0 0-20-31,47-122-24 0,-24 100-2 0,3 0-21 16,3 1-6-1,0 8-10-15,0 1-5 0,-2 4-6 16,-1 6-9-16,1 2-5 16,0 0 5-1,0 4-7-15,0 13 0 0,1 2 0 16,-4 7 1-16,-1 4 4 15,-6 6-4 1,-3 4 0-16,-7 6 6 0,-7 7 12 16,0 2 1-16,-11 4-7 31,-13-3-4-31,-2 0-3 0,0-6-4 0,-3-6 5 0,-2-6-6 31,-1-6 1-31,1-6 8 0,0-8 3 0,-2-5-4 16,-1-8 1-16,-1-5 4 31,-3 0-5-31,1-5 3 0,-6-13-11 0,3-6 8 15,0-6-9-15,1-5 0 32,8-1 1-32,4 1-1 0,10-2 0 0,5-1 0 15,7 2-2-15,5-2-12 31,0 0-1-31,15 0 5 0,4 2 4 0,8 3 2 16,2 3 1-16,2 6-3 16,-2 5 6-1,3 9-1-15,-3 6-8 0,-5 4 2 0,-1 0-2 31,-6 4 9-31,-5 9 0 16,-4 3 8-16,-8 2 6 0,0 2 8 0,0 0 4 31,-8 1-4-31,-13-2-9 0,-4 0-3 0,1-3-2 16,2-4-7-16,2-2 1 31,4-4-1-31,5-5 8 0,5-1-9 0,4 0-5 16,2 0-20-16,0 0-13 0,4-3-20 15,18-1 26 1,5 1 15-16,2 3 10 0,5 0 6 15,-5 0 0-15,-3 0 0 32,-8 0 0-32,-2 0 1 0,-10 3 0 0,-1 1 0 15,-5 2 10-15,0 2 9 31,-2 4 15-31,-17 4-33 0,-10 6-1 0,2-2-158 16,6-7-431-16</inkml:trace>
  <inkml:trace contextRef="#ctx1" brushRef="#br0" timeOffset="439005.1096">22224 5122 576 0,'0'0'277'16,"0"0"-60"-16,0 0 0 31,0 0-69-31,0 0-65 0,0 0-45 0,0 0-16 16,-32 100-3-16,20-49-2 15,4 4-1 1,2-3-3-16,-1-4-4 0,5-4-8 15,-1-6 6 1,3-4-5-16,0-10-2 0,0-6-29 0,0-7-99 16,0-11-90-1,7 0-130-15,-2-13-144 0</inkml:trace>
  <inkml:trace contextRef="#ctx1" brushRef="#br0" timeOffset="439443.1347">22239 4959 348 0,'0'0'169'0,"0"0"-9"16,0 0-4-16,0 0-26 31,0 0-16-31,126 54-21 0,-109-26-16 0,-8 2-22 15,-5 2-13 1,-4-1-10-16,0 1-5 0,-13-3-5 16,-10 4-6-16,-6-5-7 15,-4-2 4 1,-7-4-12-16,-3-4-1 0,1-4-34 15,6-4-23-15,7-6 4 32,11-4 9-32,14 0 17 0,4 0-34 0,4 0 2 15,21-6 34-15,6 2 13 31,4 4 5-31,-1 0 6 0,0 0 0 0,-10 0 1 0,-1 14 20 16,-11 2 9 15,-2 2 12-31,-8 3 5 0,-2 2 6 0,0 4-18 0,-8 0-11 16,-13 1-6 15,-1-1-17-31,-5-2-43 0,7-7-115 0,9-7-213 0</inkml:trace>
  <inkml:trace contextRef="#ctx1" brushRef="#br0" timeOffset="439847.1577">22490 5361 342 0,'0'0'322'0,"0"0"-159"0,0 0-10 15,0 0-75-15,0 0-17 32,0 0-16-32,0 0-13 0,-69 111-6 0,63-86-15 15,4-8-1-15,2-3-2 16,0-4-8-16,0-4 1 15,0-6 0-15,13 0-1 16,3-3-1 0,3-18 0-16,-1-2-11 0,2-8-18 15,-2-1 2-15,-4 4-2 16,-3 2 18-16,-7 10-2 0,0 6 14 15,-4 8 6-15,3 2-4 16,-3 2 9 0,0 16 17-16,0 6-1 0,0 0 4 15,3 0-30-15,1-4 4 31,3-2-4-31,-1-6-2 0,3-3-4 0,0-8-127 16,9-1-93 0,-5-4-99-16,0-10-90 0</inkml:trace>
  <inkml:trace contextRef="#ctx1" brushRef="#br0" timeOffset="440132.1741">22738 5360 157 0,'0'0'198'0,"0"0"26"0,0 0-53 16,0 0-41 15,0 0-27-31,0 0-29 0,0 0-18 0,-38 44-21 0,34-28-28 16,4-2-4-1,0-2-2-15,0-2-1 0,0 0 1 16,4-4 5-16,8 0-4 15,1-2-2-15,-3 0 0 16,0 2-1-16,-4-1-1 16,-1 1 1-1,-5 1 1-15,0 5 0 0,0 0 10 16,-13 2-4-16,-3-2-6 15,-1-4-34 1,3-2-135-16,7-6-215 0</inkml:trace>
  <inkml:trace contextRef="#ctx1" brushRef="#br0" timeOffset="440342.1861">22827 5467 212 0,'0'0'121'0,"0"0"-14"16,0 0-25-16,0 0-43 15,0 0-31 1,0 0-8-16,0 0-130 0,-11 77-121 0</inkml:trace>
  <inkml:trace contextRef="#ctx1" brushRef="#br0" timeOffset="440482.1941">22881 5278 3 0,'0'0'51'16,"0"0"-51"15,0 0-36-31</inkml:trace>
  <inkml:trace contextRef="#ctx1" brushRef="#br0" timeOffset="440727.2081">22881 5278 48 0,'158'0'62'0,"-150"4"27"15,-3 3 24-15,-5 4 63 16,0 5-36-16,-5 0-16 16,-12 2-52-16,-1-2-21 0,5-2-25 15,4-2-15-15,7-1-10 16,2-3-1-1,0-2 1-15,4 3-1 0,9-3 1 16,3 2 7-16,-3 0-8 31,0 3 0-31,-2-3 1 0,-4 7-1 0,-4 0 10 16,-3-1 21-16,0 5 32 31,-11 1-12-31,-10 0-25 0,-10 5-26 0,4-7-59 16,6-8-248-16</inkml:trace>
  <inkml:trace contextRef="#ctx1" brushRef="#br0" timeOffset="441222.2364">23498 5298 591 0,'0'0'217'0,"0"0"-122"0,0 0 2 15,0 0-55-15,0 0-23 31,0 0-9-31,0 0-10 0,-107 106 0 0,107-88 0 16,0-2 0-16,13 0 1 16,3 0 0-16,-1-2 0 15,4 0 0-15,-7-1 1 0,-1 4-1 31,-1-3 0-31,-6 3 0 0,-2-3 9 0,-2 1-4 16,0 0 20-16,0-4 2 31,-2-1-11-31,-9-2-17 0,2-4-1 0,0-4-121 16,5 0-175-1,4-1-249-15</inkml:trace>
  <inkml:trace contextRef="#ctx1" brushRef="#br0" timeOffset="441509.2528">23585 5578 54 0,'0'0'157'0,"0"0"-9"47,0 0 1-47,0 0-21 0,0 0-40 0,0 0-33 0,0 0-14 0,108-86-11 0,-96 66 3 46,-8 1-1-46,-1-2 3 0,-3 5-14 0,0 3 1 0,-3 4 10 0,-5 7 30 16,-6 2-38 15,1 0-24-31,-3 11 0 0,1 8 0 0,3 3 1 0,3 1 0 16,5 2 0-1,4-3 8-15,0-2-8 0,0-4 9 16,11 0-9-16,5-4-2 31,1-4-16-31,15-2-115 0,0-3-110 16,-7-3-99-16</inkml:trace>
  <inkml:trace contextRef="#ctx1" brushRef="#br0" timeOffset="441672.2622">23816 5541 363 0,'0'0'130'0,"0"0"23"15,0 0-42-15,0 0-10 32,114-32-52-32,-87 23-31 0,0-1-18 0,-1-6-9 15,-8 2-174-15,-7 0-177 31</inkml:trace>
  <inkml:trace contextRef="#ctx1" brushRef="#br0" timeOffset="441935.2772">23888 5338 168 0,'0'0'105'0,"0"0"-17"0,0 0 36 15,-2 106 6-15,2-72-5 31,0-2-9-31,0-1-8 0,0-6-20 16,0-5-28-16,0-3-27 0,0-7-6 16,2-6-16-1,11-3-11-15,5-1 0 0,22-9-13 16,-5-14-166-16,-1 3-332 31</inkml:trace>
  <inkml:trace contextRef="#ctx1" brushRef="#br0" timeOffset="442260.2958">24239 5414 232 0,'0'0'387'0,"0"0"-286"15,0 0-32 1,0 0-42-16,0 0-27 0,0 0-125 15,0 0-167-15</inkml:trace>
  <inkml:trace contextRef="#ctx1" brushRef="#br0" timeOffset="442390.3032">24239 5414 188 0,'-48'145'101'0,"48"-145"-75"0,0 0-26 0,2 0-94 0</inkml:trace>
  <inkml:trace contextRef="#ctx1" brushRef="#br0" timeOffset="444088.4004">22334 6505 51 0,'0'0'161'0,"0"0"17"16,0 0 11-1,0 0-2-15,0 0-21 0,0 0-15 16,0 0-18-16,45-74-26 16,-45 64-13-1,0-1-11-15,0 4-36 0,-8 1-20 0,-4-2-1 31,-3 4-17-31,1 1 1 0,1 3 1 0,-1 0-11 16,3 0 0-16,1 7-1 31,-2 11 0-31,1 4-5 0,5 3 4 0,6 6-6 16,0 1 2-1,0-2 5-15,10 1-1 0,6-6 1 16,0 1-1-16,0-4 0 16,-1-4 2-1,-4-1 0-15,0 2 0 0,-6-5 0 0,-3 2 2 16,-2-2-1 15,0-2-1-31,-7-1-1 0,-9-4-6 0,-2-2 7 0,1-4 0 16,-4-1 2-1,2 0 5-15,1-3-6 0,3-12 5 16,3-3-6-16,12-2 0 31,0-4-2-31,9-2-4 0,23-2-2 0,10-1-32 16,26-12-79-16,-7 7-120 31,-8 6-249-31</inkml:trace>
  <inkml:trace contextRef="#ctx1" brushRef="#br0" timeOffset="444365.4162">22957 6272 664 0,'0'0'128'0,"0"0"-25"16,0 0 44-16,0 0-27 15,-27 106-15-15,13-62-45 16,-1 2-9 0,1 5-7-16,5-3-30 0,1-4-7 15,6-2-6-15,2-6 5 16,0-6 0-16,0-4-6 0,0-5-19 15,0-8-80 1,6-4-105 0,-2-8-176-16,1-1-374 0</inkml:trace>
  <inkml:trace contextRef="#ctx1" brushRef="#br0" timeOffset="444647.4323">22872 6130 421 0,'0'0'120'0,"0"0"-77"0,0 0 61 0,0 0-12 16,0 0-5-1,120 31-12-15,-98-8-7 0,-4-1-6 0,-7 0-3 16,-4 4-5-16,-7 0-2 31,0 3-8-31,-11-2-18 0,-12 1-15 0,1 0-11 16,-11 7-100-1,6-8-150-15,7-2-337 0</inkml:trace>
  <inkml:trace contextRef="#ctx1" brushRef="#br0" timeOffset="445093.4579">23168 6479 325 0,'0'0'247'16,"0"0"-132"-1,0 0 30-15,0 0-46 0,0 0-32 16,0 0-41-16,-127 24-3 31,109 1 3-31,2-2 2 0,6-1-10 0,3 0-2 16,5-4-4-16,2-2-5 31,0-4-5-31,0-2 5 0,11-2 0 0,2-4-1 0,3-1-6 31,-1-3-24-31,5 0-15 0,-1-5-5 0,0-11-18 16,1-4 10-1,-2 0 19-15,0-1 14 0,-2 0 13 16,-5 6 6-16,-4 3 0 31,1 10 9-31,-6 2 7 0,1 0-15 0,-1 0 18 16,0 8 40 15,-2 9-33-31,3-1-26 0,-3 0-36 0,0-2-120 0,0-6-180 0</inkml:trace>
  <inkml:trace contextRef="#ctx1" brushRef="#br0" timeOffset="445222.4652">23168 6479 175 0,'140'62'141'0,"-121"-67"-5"0,2 3-45 0,6-3-45 0,11-5-35 0,-7 0-11 32,-4-1-160-32</inkml:trace>
  <inkml:trace contextRef="#ctx1" brushRef="#br0" timeOffset="445459.4788">23389 6397 411 0,'0'0'116'0,"0"0"41"15,0 0-36 1,0 0-24-16,-23 128-36 0,21-96-29 0,0-3-9 16,0 2-9-16,0-5-14 31,2 0-13-31,-3-9-148 0,3-4-211 0</inkml:trace>
  <inkml:trace contextRef="#ctx1" brushRef="#br0" timeOffset="445840.5006">23518 6309 454 0,'0'0'165'16,"0"0"-77"15,0 0 27-31,0 104 11 0,0-64-57 0,-10 1-12 0,0 1-26 16,-1-3-12 15,-1-5-7-31,1-7-11 0,5-6 6 0,2-6-6 0,4-8 0 15,0-5-1 17,0-2 0-32,0 0-8 0,0-12-7 0,10-10-5 0,9-6-5 15,2 0-22 16,2 0 15-31,1 4 19 0,-1 6 12 0,-6 8 1 0,-1 4-1 0,-3 6 1 16,-4 0 13-16,0 0 29 31,0 8 29-31,-2 7-21 0,-5-1-13 0,0 5-13 16,-2-1-12 15,0-2-12-31,0 2-60 0,0-6-99 0,0-3-238 0</inkml:trace>
  <inkml:trace contextRef="#ctx1" brushRef="#br0" timeOffset="446507.5387">23975 6360 354 0,'0'0'196'0,"0"0"4"16,0 0-88-1,0 0-49-15,0 0-25 0,0 0-21 16,0 0-10-16,-116 58-6 15,109-40-1 1,5-1-1-16,2 1 0 0,0-3-1 0,2 0 2 16,13-3 0 15,4 0 1-31,2-2 6 0,2-3-7 0,-1-1 7 0,-1 1-7 15,-2 1 0 1,-1-2 8-16,-5 3-8 0,-4-2 1 16,-2 3-3-16,-2 0 3 15,-5 0-1 1,0 0 12-16,0 0 9 0,-14 2 30 15,-6-2-16 1,-6 0-28-16,-20 2-7 0,7-2-129 16,3-4-282-16</inkml:trace>
  <inkml:trace contextRef="#ctx1" brushRef="#br0" timeOffset="505989.9409">7692 1438 390 0,'0'0'558'16,"0"0"-403"-16,0 0-26 16,0 0 33-16,0 0-5 15,0 0-36 1,0 0-19-16,0 0-39 0,0 0-21 0,0 0-28 31,0 6-14-31,0 16-11 0,0 10 9 0,0 14 2 16,0 10 1-1,0 4 9-15,0-1-2 0,0-5-7 16,0-11-1-16,0-13 1 31,0-7-1-31,0-11 1 0,0-6 0 0,0-4 12 16,0-2 5-16,0 0 7 15,0 0-10-15,0 0 4 16,0-20-19-16,0-7-24 15,0-8-15-15,4-8 14 0,7 0 1 32,3 6 7-32,1 3-1 0,-1 8 17 0,-1 8-10 15,1 8 0 16,-6 4 2-31,3 6-7 16,-1 0-12-16,1 8 0 0,-3 13 5 0,-1 8-2 0,-4 7 18 16,-3 1-6-16,0 5-2 31,0-9 15-16,0-5-12-15,0-7 11 0,0-9-11 0,0-6 0 0,0-5 7 16,0-1 5 0,0 0 7-16,0-4-7 0,0-19-17 15,9-13-4-15,8-8 8 31,5-6 3-31,1 3 4 0,-4 8 5 0,0 12-12 0,-7 9 12 16,-2 11-11 15,-1 7-7-31,-1 0 5 0,2 7 13 0,-1 11 1 0,-1 7 0 16,-1 0 1 15,0 5-1-31,0-2-10 0,10 0-139 0,-1-7-203 0,2-9-412 0</inkml:trace>
  <inkml:trace contextRef="#ctx1" brushRef="#br0" timeOffset="506415.9653">8425 1520 68 0,'0'0'385'0,"0"0"-151"0,0 0-36 0,0 0-58 15,0 0-43 17,-127-1-55-32,93 26 0 0,1 7-26 0,7 6-5 0,3 0-2 15,9-4-9 1,8-1-7-16,6-8 6 0,0-3-1 15,0-5 1-15,0-8-1 32,4-3 1-32,6-6 1 0,3 0 0 0,5-4 9 15,6-16-9 1,2-8-19-16,4-10 7 0,-1-4-5 15,0 0-18-15,-7 1 15 32,-2 10 8-32,-9 9 5 0,-4 12 7 0,-5 9 2 15,-2 1 7-15,0 1 14 0,0 15-4 31,0 8-1-31,0 4-12 0,0 3 4 0,0-2-9 16,0-3-1 0,0-6-62-16,11-14-105 15,0-6-124-15,-2 0-76 0</inkml:trace>
  <inkml:trace contextRef="#ctx1" brushRef="#br0" timeOffset="506654.979">8463 1508 162 0,'0'0'192'16,"0"0"-42"-16,0 0-16 31,0 0-58-31,0 0 11 0,0 0 4 0,0 0 4 0,71 58-14 16,-44-32-26-1,6 3-10-15,5 4-12 0,5 1 5 16,-1-1-18-16,1 3-8 31,-4-5-3-31,-3-3 2 0,-5-3-2 0,-6-6-4 16,-8-6-5-16,-5-12-66 31,-6-1-198-31,-5 0-247 0</inkml:trace>
  <inkml:trace contextRef="#ctx1" brushRef="#br0" timeOffset="506918.9941">8804 1327 466 0,'0'0'151'16,"0"0"-12"-1,0 0 2-15,0 0-51 0,0 0-57 16,0 0-14-1,0 0-12-15,-98 140 10 0,73-95-5 16,0-1 5-16,3-4-15 16,5-4-1-1,0-5 15-15,7-2-16 0,1-2 0 16,3-2 0-16,-2 4-1 15,2-8-110-15,-3-5-417 0</inkml:trace>
  <inkml:trace contextRef="#ctx1" brushRef="#br0" timeOffset="1.31224E6">8565 8356 620 0,'0'0'213'0,"0"0"-104"0,0 0 16 0,0 0-60 16,0 0-27-1,0 0-13-15,0 60-7 0,0-40 7 16,0 0 3-16,0-4-2 31,0-2-3-31,0-1-4 0,0-6-2 0,2-1-10 16,-2-2-6-16,2-4 0 31,-2 0 0-31,0 0-1 0,0 0-38 0,2 0-126 15,2-10-111 1,-2-3-445-16</inkml:trace>
  <inkml:trace contextRef="#ctx1" brushRef="#br0" timeOffset="1.31243E6">8627 8086 487 0,'0'0'256'0,"0"0"-145"15,0 0 55-15,0 0-62 16,0 0-60-16,0 0-30 16,0 0-14-16,36-15-8 15,-24 15-266-15</inkml:trace>
  <inkml:trace contextRef="#ctx1" brushRef="#br0" timeOffset="1.31289E6">8908 8247 492 0,'0'0'222'0,"0"0"4"31,0 0-67-31,0 0-49 0,0 0-19 0,0 0-48 0,0 0-24 31,-127 96-10-31,100-71-8 0,4-3-1 0,2-5 1 16,5-2 0-16,3-5 5 31,7-4-6-31,-1-2 0 0,4-2 1 0,3 0 6 15,0-2-7 1,0 0 0-16,0 0-1 0,0 0-8 16,10 0 9-16,5 0 0 15,5 0 1 1,5-2 7-16,0-2-6 0,-2 0-1 0,2 2 0 15,0 2-1 1,4 0-50-16,-5 0-167 0,-4 4-281 0</inkml:trace>
  <inkml:trace contextRef="#ctx1" brushRef="#br0" timeOffset="1.31317E6">9132 8257 403 0,'0'0'273'16,"0"0"-59"-1,0 0-38-15,0 0-75 16,0 0-43-16,0 0-16 16,0 0-22-16,-12 97-5 0,7-73-15 15,2-2 0-15,3-4-1 31,0-4-112-31,0-6-153 0,0-6-330 0</inkml:trace>
  <inkml:trace contextRef="#ctx1" brushRef="#br0" timeOffset="1.31359E6">9227 8229 385 0,'0'0'167'15,"0"0"-25"1,0 0-73-16,0 0-30 0,0 0-10 31,0 0 4-31,0 0 2 0,13 93-18 0,-4-77 2 16,0 0-6-16,0-4-7 31,2-2-5-31,3-3 6 0,-3 2-7 0,0-2 1 15,0-2 0 1,0 1 0-16,1-3 7 0,-4 2 8 16,-1-1-10-16,-3-2-4 15,0 0-1 1,-4-2 11-16,0 2 10 0,0-2 37 0,0 2 10 15,0 0-8-15,0 2-22 32,-8 0-4-32,-5 2 0 0,-5-1-15 0,0 4-8 15,-2-3-11 1,-1 2 0-16,2-2-1 0,-3-4-7 15,-5-2-55-15,4 0-87 32,4-8-189-32</inkml:trace>
  <inkml:trace contextRef="#ctx1" brushRef="#br0" timeOffset="1.3138E6">9316 8145 182 0,'0'0'180'0,"0"0"25"15,0 0-32-15,0 0-90 16,0 0-46-16,0 0-17 31,0 0-20-31,132 0-34 0,-105 0-274 0</inkml:trace>
  <inkml:trace contextRef="#ctx1" brushRef="#br0" timeOffset="1.31424E6">9612 8249 443 0,'0'0'129'0,"0"0"37"31,0 0-54-31,0 0-49 0,-33 119-24 0,29-86-3 15,1 2-1-15,3-8-23 16,0 0-2 0,0-7-3-16,7-6-6 0,7-4 0 15,-1-4 5-15,3-6 2 0,-1 0 14 31,3-3 16-31,2-18-7 0,-2-2-10 16,1-8-7-16,-3-3-1 31,-3 0 0-31,-5 0 12 16,-6-1 5-16,-2 6 14 0,0 2-18 0,-7 7-2 0,-7 9-12 31,-1 4-4-31,-3 7-8 0,-2 0-77 16,-7 11-109-16,3 4-138 0,4 2-246 15</inkml:trace>
  <inkml:trace contextRef="#ctx1" brushRef="#br0" timeOffset="1.31827E6">9986 8036 116 0,'0'0'157'0,"0"0"26"16,0 0 12-16,0 0-51 16,0 0-11-1,0 0-22-15,0 0-35 0,0-28-29 0,0 28-24 16,0 21-14-16,0 9 17 31,0 12 3-31,0 12 12 0,0 9 14 16,2 2-16-16,2 2-6 15,-2-4-9-15,-2-6 2 0,2-11-9 16,-2-6-5-16,0-8-11 31,0-7 9-31,0-7-8 0,0-6 4 0,0-6-6 16,0-5 2-16,2-1-1 31,0 0-1-31,0 0-4 0,7-28-99 0,3 0-105 15,-4-2-175-15</inkml:trace>
  <inkml:trace contextRef="#ctx1" brushRef="#br0" timeOffset="1.3187E6">10187 8061 140 0,'0'0'225'16,"0"0"-49"-16,0 0 39 31,0 0-53-31,0 0-51 0,0 0-43 0,0 0-33 16,2 36-18-16,-2-2 15 31,0 14 19-31,0 12-11 0,0 7-5 0,0 7-10 16,-2-3-8-1,2 0-5-15,0-6-6 16,0-11-4-16,0-8-1 0,0-8-1 31,0-8 1-31,0-9 0 0,0-4 0 0,0-9-1 16,0-8-1-16,0-6-154 15,0-14-526 16</inkml:trace>
  <inkml:trace contextRef="#ctx1" brushRef="#br0" timeOffset="1.31979E6">10491 8301 140 0,'0'0'253'16,"0"0"-47"-16,0 0-1 16,0 0-58-16,0 0-27 15,0 0-37-15,0 0-40 16,-10 9-13-16,10 6 2 15,0 6 3 1,0 1 13-16,0 2-10 0,0 0-5 16,0 0-5-16,0-4-8 15,0-2-13 1,0-3-6-16,0-7 0 0,0-2 0 0,0-3 0 15,0-3-1 17,0 0-1-32,0 0-63 0,0-4-77 0,0-12-86 15,0-2-453 1</inkml:trace>
  <inkml:trace contextRef="#ctx1" brushRef="#br0" timeOffset="1.32E6">10528 8079 409 0,'0'0'251'15,"0"0"-109"-15,0 0 2 16,0 0-47-16,0 0-61 15,0 0-27-15,0 0-9 16,7 0-41 15,-3 0-145-31,0 2-414 0</inkml:trace>
  <inkml:trace contextRef="#ctx1" brushRef="#br0" timeOffset="1.32094E6">10944 8211 329 0,'0'0'183'0,"0"0"29"31,0 0-24-31,0 0-6 0,0 0-43 0,0 0-49 16,0 0-12-1,-15-4-20-15,4 8-20 0,-3 7-6 16,3 0-16-16,-2 1-9 16,0 5-7-1,0-1 1-15,-1-1 0 0,1 2 0 0,-1-2 0 16,1 2-1-1,1-3 0-15,4-2 0 0,-1 0 0 16,1-4 0 0,2 0-1-1,2-3 0-15,2-2-1 0,2 0 1 0,0-3 1 16,0 3-3-16,0-3-6 31,0 0 1-31,0 0-1 0,0 2 7 0,8 2 0 16,8 0 2-1,3 2 0-15,-2 0 0 0,3 0 2 16,0 0-2-16,-2 0 0 15,0-2 1 1,-1 2-1-16,0-3 0 0,4 0-42 0,0-1-161 31,-5-2-446-31</inkml:trace>
  <inkml:trace contextRef="#ctx1" brushRef="#br0" timeOffset="1.32467E6">12712 8262 116 0,'0'0'408'0,"0"0"-252"31,0 0-39-31,0 0-51 0,0 0-21 0,-25 101 1 16,23-76 2-16,0-3-15 31,2-4 2-31,0-4 1 0,0-2-9 0,0-4-9 16,0-2-11-16,0-4-6 15,0-2-1-15,0 0 0 0,0 0-28 16,0 0-102 0,0-8-86-1,0-4-295-15</inkml:trace>
  <inkml:trace contextRef="#ctx1" brushRef="#br0" timeOffset="1.32522E6">12760 8091 446 0,'0'0'228'16,"0"0"-84"-16,0 0 9 0,0 0-27 15,0 0-48 1,0 0-43-16,0 0-16 0,0 40-13 15,6-32-6-15,-2-2 0 32,3 2-69-32,1-2-201 0,-2 0-371 0</inkml:trace>
  <inkml:trace contextRef="#ctx1" brushRef="#br0" timeOffset="1.32582E6">13017 8225 377 0,'0'0'238'0,"0"0"-26"0,0 0-65 16,0 0-48-16,0 0-17 16,0 0-15 15,0 0-14-31,-78 41-19 0,60-29-7 0,0-2-7 0,3 2-5 31,1-5-8-31,3 4 0 0,3-5-6 0,-2 2 5 16,4-2 1-1,-1-1-5-15,5 2-2 0,0-1 0 0,2-2-1 16,0 2-6-1,0-3 6 1,6 2 1-16,9-3 1 0,2 2 0 0,0-4 14 16,1 2-2-16,0-2-6 15,2 1-6-15,0-1 0 16,0 3-1-16,8-1-65 15,-5-2-139 1,-5 0-312-16</inkml:trace>
  <inkml:trace contextRef="#ctx1" brushRef="#br0" timeOffset="1.32617E6">13233 8205 111 0,'0'0'544'16,"0"0"-335"0,0 0 5-16,0 0-82 0,0 0-80 0,0 0-23 15,0 0 7 1,-47 74-11-1,40-47-4-15,3-4-5 0,0 2-14 16,2-3-2-16,2-4 0 0,0-2-74 31,0-10-89-31,4-4-167 0,7-2-211 0</inkml:trace>
  <inkml:trace contextRef="#ctx1" brushRef="#br0" timeOffset="1.3266E6">13391 8047 126 0,'0'0'347'0,"0"0"-152"32,0 0-53-32,0 0-72 0,0 0-16 0,0 0-27 15,-33 125 14 1,26-90 4-16,7 1 2 0,0-4-22 15,0-6-9-15,5-2-10 32,8-6-6-32,3-4 1 0,-1 1 2 0,3-5-2 0,-1-2 0 15,2 2 0 1,-1-4 0-16,-3 1 22 0,-2-2-4 15,-3-1-11-15,-4 0-6 16,-2-4 4 0,-3 2-5-16,-1-2 12 0,0 0 17 15,0 0 43-15,0 0-7 16,0 0-38-16,-9 0-17 31,-8 0-5-31,0 0-6 0,-7 0 0 0,-3 6 0 0,-4-2-17 16,-3 0-66-1,3-2-63-15,-7-2-101 0,9-2-122 16,9-12-204-16</inkml:trace>
  <inkml:trace contextRef="#ctx1" brushRef="#br0" timeOffset="1.32686E6">13356 8093 307 0,'0'0'118'15,"0"0"55"-15,0 0-18 31,0 0-73-31,0 0-31 0,0 0-35 0,116-28-9 16,-90 28-7-16,17 0-110 31,-8 0-92-31,-4 0-308 0</inkml:trace>
  <inkml:trace contextRef="#ctx1" brushRef="#br0" timeOffset="1.32719E6">13663 8153 189 0,'0'0'217'15,"0"0"-82"-15,0 0 4 16,0 0-60-16,-35 129-28 16,33-101-5-16,2-5-10 15,0-2-3-15,0-9-1 16,13-6 1-1,2-4 38-15,1-2-12 0,-1 0-1 16,1-12-11-16,0-8-5 31,-1-3 11-31,-2-3 5 16,-1 1-10-16,-6-4-4 0,-6 3-14 0,0 2-12 31,0 4-8-31,0 6-9 0,-10 4-1 0,-13 10-82 0,-1 0-186 16,8 0-356-1</inkml:trace>
  <inkml:trace contextRef="#ctx1" brushRef="#br0" timeOffset="1.32827E6">13947 8307 46 0,'0'0'302'0,"0"0"-145"0,0 0 35 0,0 0-75 16,0 0-17 15,0 0-50-31,0 0-21 0,24-15-10 0,-24 33 118 0,0 8-57 15,-10 1-40 1,-4 4-18-16,0-1-12 0,-2-4-2 16,3-4-1-16,1-4-7 15,4-7 0-15,1-2 2 16,1-5 9-16,0-4-2 15,0 0-9 1,2 0-22-16,-1-7-17 0,3-7-28 16,0-7 5-16,2-1 5 31,0 0 18-31,2-2 10 0,13 2 16 0,1 0 11 0,2-2 1 15,2 0 0 1,0 0 0-16,-4-1 1 0,0 1 0 16,-6 1 1-16,-5 0 20 31,-5 5 0-31,0 0 5 0,0 4-3 0,-9 3-2 15,-7 5-3-15,-1 5-2 32,-2 1-6-32,2 0-4 0,-1 0-6 15,5 10-1-15,-1 6-5 0,8 5 4 31,1 2-6-31,5 6 6 0,0 4-5 0,0 3 7 0,15 3 9 16,4-3 12 0,1 0 11-16,2-4 0 0,-1-6-6 15,5-6-7 1,-4-3 1-1,-2-10 1-15,0-1 3 0,-5-6 1 0,-1 0-9 16,-3 0-10-16,-4 0-6 31,-2-11-192-31,-1-2-481 0</inkml:trace>
  <inkml:trace contextRef="#ctx1" brushRef="#br0" timeOffset="1.329E6">14334 8278 235 0,'0'0'390'0,"0"0"-181"16,0 0-14-16,0 0-49 0,0 0-18 15,0 0-41 16,0 0-41-31,-29 78-21 0,15-60-8 0,1-2-4 0,-3 0-4 16,-1-2-7 0,-1-2 6-16,-3-2-7 0,6-2-1 15,1-2-9-15,6-5-3 31,3-1-1-31,5 0-6 0,0 0-5 0,0 0-24 16,0-7 3 0,7-9 13-16,9 0 15 0,1-3 9 15,4 0 7-15,1-1-1 31,-4 0 1-31,4 2 1 0,-2-3 0 0,-5 3 0 0,1 1 1 16,-7-2-1 0,0 1 3-1,-7-2-2-15,-2 0 5 0,0-1 1 0,0-2-1 31,-7 3 7-31,-6 4-11 0,0 2 6 0,-3 5 0 16,0 4 5-16,1 5-3 31,-3 0-9-31,3 0-1 0,-1 0 0 0,1 10-1 16,3 4 1 15,5 3-1-31,3 0-10 0,4 3 10 0,0 4 0 0,0 2-1 16,2 0 2-16,13 2 1 31,2 1 8-31,1-3-2 0,1-4 3 0,-1-5-9 0,2 0 7 15,0-8-8 17,-2 0 1-32,-2-2 6 0,-3-5-1 0,-2 4-4 0,-4-1-1 15,-1-1-1 1,-4 0-8-16,2-2-223 0,-4 0-453 0</inkml:trace>
  <inkml:trace contextRef="#ctx1" brushRef="#br0" timeOffset="1.33041E6">14601 8263 552 0,'0'0'187'0,"0"0"-21"0,0 0-53 15,0 0-75 1,0 0 18-1,0 0-14-15,0 0-3 0,18 65-13 0,-14-46-10 16,-4 0-7 0,3-3-8-16,-3-2 0 0,0-4 0 15,0-4-1-15,0 0-20 31,0-6-81-31,0 0-93 0,0 0-310 0</inkml:trace>
  <inkml:trace contextRef="#ctx1" brushRef="#br0" timeOffset="1.33063E6">14670 8075 411 0,'0'0'201'15,"0"0"-32"1,0 0-29-16,0 0-74 0,0 0-43 0,0 0-23 16,0 0 2-16,24 13-2 15,-12 0-109 1,-5-1-380-16</inkml:trace>
  <inkml:trace contextRef="#ctx1" brushRef="#br0" timeOffset="1.33119E6">14993 8119 400 0,'0'0'167'16,"0"0"41"-1,0 0-38-15,0 0-19 16,0 0-38-16,0 0-31 16,0 0-31-16,-73 92-32 0,51-64-13 15,-3 1-4-15,0-4-1 31,4 0 0-31,2-5-1 0,6-4 0 0,4-8-1 16,4-2-9 0,3-2 3-16,2-4-1 0,0 2 0 15,0-2-3-15,0 2 1 16,5 2 10-1,6-2 1-15,4-1-1 0,4 2 2 0,-2-1-1 16,3-2-1 0,3 2 2-16,-2 0-2 0,6 2-22 15,-4 0-165 1,-6-4-420 0</inkml:trace>
  <inkml:trace contextRef="#ctx1" brushRef="#br0" timeOffset="1.35431E6">11228 8356 371 0,'0'0'130'16,"0"0"-50"-16,0 0 42 15,0 0 8-15,0 0-32 31,0 0-15-31,-14 20-7 0,14-20-6 0,0 0 5 16,0 0 3-16,0 0-7 16,0 0-26-16,0-4-20 15,0-2-10-15,0 0-1 0,0-3-1 31,0-2-4-31,0-1-8 0,10-3 0 16,1-1 1-16,-1 1-1 0,2-4 5 31,-1 5-5-31,-3 3 6 0,0-1-6 0,-3 8 1 16,-1 0 5-1,-2 2-4-15,-2 2-2 0,2 0 0 16,0 0-1-16,0 0-1 31,7 0-6-31,3 0 6 0,3 6 0 0,5 11 0 0,1 6 1 16,-3 4 0 15,-1 2 1-31,-2 0 10 0,1 0-2 0,-3-1 3 31,1-2-2-31,-1-2 61 0,-2-4-24 0,-4-6-34 16,-2-3-12-16,-3-9 1 31,0 1-1-31,-2-3 12 0,0 0-1 0,0 0 3 0,0 0-15 16,0 0-22-16,0 0-118 15,0-18-68-15,0 2-115 16,0-3-203-16</inkml:trace>
  <inkml:trace contextRef="#ctx1" brushRef="#br0" timeOffset="1.35461E6">11546 8185 173 0,'0'0'326'0,"0"0"-66"16,0 0-24-16,0 0-51 15,0 0-100-15,0 0-30 31,0 0-3-31,-106 97-11 0,75-57-6 0,2 0-15 16,2-3-7 0,4-4-7-16,5-3-4 0,3-6-1 15,2-3 0-15,1-4 0 16,3-4 0-1,3-3 4-15,1-3-5 0,3 1-11 16,2-8-75-16,0 0-189 31,0 0-433-31</inkml:trace>
  <inkml:trace contextRef="#ctx1" brushRef="#br0" timeOffset="1.35593E6">15259 8219 104 0,'0'0'149'0,"0"0"-9"15,0 0 5 1,0 0 18 0,0 0-31-16,0 0 2 0,0 0 6 0,-23-6-17 15,21 6-5 1,0 0-31-16,2-2-31 0,0 2-22 15,0-2-14-15,0-2-8 32,0-4-2-32,6-3-9 0,13-1-1 0,0-7 0 15,4 0 0-15,-1 2 1 31,-2 3-2-31,-2 2 1 0,-3 1 0 0,-3 5 0 0,-4 4 0 32,1 2-1-32,1 0-7 0,-2 0 6 15,5 2-4-15,1 19 4 31,-1 8 0-31,-1 8 2 0,-2 7 0 0,-3-2 0 0,-3 1 0 16,3-7 1 0,-4-8-1-16,1-4 1 0,-2-5-1 15,1-11 0 16,-1 1 0-31,-2-7 0 0,0 0 0 0,0-2 10 0,0 0 2 16,0 0-12-16,0-19-90 16,2-19-114-1,2 0-201-15,3 2-397 0</inkml:trace>
  <inkml:trace contextRef="#ctx1" brushRef="#br0" timeOffset="1.35623E6">15635 8053 230 0,'0'0'246'0,"0"0"-45"16,0 0-44 15,0 0-79-31,0 0-11 0,0 0-17 0,-122 83-9 0,86-47-4 0,3-1-21 15,-2 1 0 1,2 0 4-16,2-3-2 16,2-3-8-16,3-4-9 0,1-2 5 0,5-6-5 15,5-6 0 16,3-2-1-31,6-4 0 0,6-6-23 0,0 0-120 0,0 0-248 32</inkml:trace>
  <inkml:trace contextRef="#ctx1" brushRef="#br0" timeOffset="1.38247E6">8768 7597 360 0,'0'0'151'16,"0"0"41"-1,0 0-14-15,0 0-35 0,-2 0-42 16,2 0-15-16,0 0-7 15,0 0-9 1,0 0-15-16,0 0-14 0,0 0-11 0,-2 9-14 16,-2 4-9-1,-2 8 5-15,4 2 0 0,0 6 1 16,0 3 3-16,0-2-2 15,2-2-1 1,-3-6-11-16,3-4 4 0,-2-6-5 16,2-5 6-1,0-4-1 1,0 0 6-16,0-3 2 0,0 0-2 0,0 0 1 0,0 0-13 15,0-27-114-15,0 0-246 16,9-5-827-16</inkml:trace>
  <inkml:trace contextRef="#ctx1" brushRef="#br0" timeOffset="1.38334E6">8833 7550 367 0,'0'0'245'0,"0"0"-92"16,0 0-39-16,0 0-46 15,0 0 1 1,0 0 22-16,0 0-31 0,46-3-20 15,-34 8-8-15,1-1-6 16,-2 1-7 0,-2 1 1-16,-2 1 2 0,-1-2-5 15,-2 4 2-15,-4 0 0 31,0 4 7-31,0 3 2 0,0 2-14 0,-10 6-12 0,-6 2 6 16,0 0-6 0,-1-2-1-16,3-2-1 15,1-4 1-15,1-3 0 0,4-6-1 31,4-3 1-31,1-2 0 0,1-4 0 0,2 0 0 16,0 0 1-16,0 0-2 16,0 0 0-16,0 0-1 15,0 0-8-15,11 0 9 16,5-7 0-16,1-1 9 0,2-2 7 31,-2-1 4-31,1-1-11 0,-3 2 1 0,-1 0-8 16,-1 3 4-16,-1 0-6 31,-4 1-14-31,5 2-123 0,-3 0-173 0,-1 0-396 15</inkml:trace>
  <inkml:trace contextRef="#ctx1" brushRef="#br0" timeOffset="1.38391E6">9069 7753 80 0,'0'0'285'0,"0"0"-60"31,0 0-10-31,0 0-53 0,0 0-43 0,0 0-40 16,0 0-31-16,4 0-9 15,9 0 51-15,8 0-29 16,1 0-13-16,0-3-19 15,0 0-9 1,1 0-7-16,-4 2-3 0,-2-4-2 16,-2 3-7-16,-4 0 1 15,-2 0 6-15,-3 0-6 0,-3 2 5 16,-1-2-6-1,-2 0-1 1,0 0 0-16,0-2-83 0,0-3-91 0,-2 1-172 16,-5 2-435-16</inkml:trace>
  <inkml:trace contextRef="#ctx1" brushRef="#br0" timeOffset="1.38435E6">9334 7535 162 0,'0'0'179'0,"0"0"-15"0,0 0 24 0,0 0-38 0,0 0-19 16,0 0-6-16,0 0-31 15,2-2-38-15,-2 15-21 16,0 7 4-16,0 10-3 0,-4 6-7 31,-3 6-8-15,1 2-4-16,-4-2-7 0,1-2-3 0,3-4-5 0,2-4-1 31,-1-7 0-31,0-5 0 0,3-8 1 0,2-6-1 15,0-2 0-15,0-4 9 32,0-4-10-32,0-13-68 0,0 0-268 0</inkml:trace>
  <inkml:trace contextRef="#ctx1" brushRef="#br0" timeOffset="1.38553E6">10555 7804 337 0,'0'0'219'0,"0"0"-30"16,0 0-11-16,0 0-58 15,0 0-36-15,0 0-31 31,0 0-27-31,-25 82-10 0,25-69 0 0,0-2-6 0,0 4 12 16,0-4-5 15,0 2-5-31,0-1-6 0,0-2-5 0,0-2 6 0,0-2-7 31,0-5 0-31,0-1-2 0,0 0-73 0,7-10-122 16,-3-5-185 0</inkml:trace>
  <inkml:trace contextRef="#ctx1" brushRef="#br0" timeOffset="1.38624E6">10555 7804 166 0,'97'-97'195'0,"-97"97"-16"0,0 0-48 16,0 0-50 15,0 0-31-31,0 0-11 0,0 0-8 0,0 0 55 0,7 0 16 16,7 0-17-1,-3 0-21-15,5 0-18 0,-3 0 0 16,0 4 2-16,1 1-12 15,-1-1-15 1,-3 2-7-16,-2-2-2 0,-4 2-11 16,-1 2 11-16,-3 2-3 15,0 4 8 1,0 2 11-16,-9 3-12 0,-7-2-6 0,1 4-9 31,-1-4 0-31,3-3 1 0,4-4-1 0,2-1 0 16,2-6-1-1,5 0 0-15,0-3 0 0,0 2-8 16,0-2-2-16,0 0 4 31,7 0 6-31,5 0 1 0,1 0 0 0,0 0 11 16,0-2 0 15,0-4-4-31,1 0-6 0,-5-1 4 0,1 3 1 0,-2 0-6 15,-4 2 0 1,3 1-1-16,-5-2 0 0,2 3-31 0,-1-1-117 16,0 1-136 15,-3-3-376-31</inkml:trace>
  <inkml:trace contextRef="#ctx1" brushRef="#br0" timeOffset="1.38661E6">11023 7810 196 0,'0'0'406'15,"0"0"-181"-15,0 0-53 32,0 0-61-32,0 0-62 0,0 0-28 0,0 0-1 15,16 0 16 1,-3 0 28-16,0 0-32 0,5 0-13 15,0-2-8-15,-3-3-11 16,8-4-35 0,-8 3-157-16,-3 0-326 0</inkml:trace>
  <inkml:trace contextRef="#ctx1" brushRef="#br0" timeOffset="1.3872E6">11210 7728 393 0,'0'0'144'0,"0"0"27"0,0 0-8 0,0 0-1 0,0 0-19 16,0 0-35-16,0 0-16 15,58 4-18-15,-45 0-31 16,1 3-6-1,-1-1-11-15,-4 2-7 0,-2 5-3 32,-3 1 0-32,-2 1-6 0,-2-3 0 15,0 5 0-15,0-2-9 31,0-2 7-31,-4-1-7 0,-5 1 1 0,-5-1-2 0,0-1 0 16,-1 2-11-16,0-2-1 31,-1-3 3-31,3 0 1 0,1-3-4 0,4-1 11 16,1-3 0 15,5-1 1-31,0 0 0 0,2 0-1 0,0 0-6 0,0 0-3 0,7 0 1 16,8 0 9 15,3 0 0-31,4-5 0 0,1-1 1 0,1-1 1 0,-2 3-1 15,1 0 14 17,-6 1-10-32,-1-1-5 0,-3 0 0 0,-1 1 1 0,-6 3-1 15,-1 0 0 16,-1 0-103-31,-4 0-173 0,0 0-333 0</inkml:trace>
  <inkml:trace contextRef="#ctx1" brushRef="#br0" timeOffset="1.38833E6">12878 7680 405 0,'0'0'173'0,"0"0"-20"15,0 0-13 1,0 0-33-16,0 0-41 0,0 0-9 16,0 0 55-16,-6 48-28 15,-3-19-30-15,1 2-18 16,-2-1-7-16,4-4-11 31,-1-6-5-31,5-3-12 0,0-7 5 0,0-4-5 16,2-6-1-16,0 0 0 31,0 0-17-31,0-11-124 0,0-7-157 0,8-3-499 0</inkml:trace>
  <inkml:trace contextRef="#ctx1" brushRef="#br0" timeOffset="1.38882E6">12878 7680 123 0,'143'-111'307'0,"-143"111"-164"0,3 0-7 15,-1 0-50-15,0 0-28 31,2 3 8-31,4 3 5 0,-2-1 3 0,3 5-2 16,-3 3-7-16,2 3-4 31,-2 2-14-31,-4 3 0 0,-2 2-3 0,0 0-19 0,0 0-7 16,-4 1-6 15,-8-4-3-31,-3 0-8 0,1-3 5 0,0-1-3 0,1-2-2 16,3-5 0 15,1-1 0-31,2-2-1 0,0-2 2 0,7-4-1 0,0 2 0 15,0-2-1 17,0 0-1-32,0 0-8 0,0 0 8 0,14 0 1 0,1 0 1 15,2-6 9-15,5-2-8 31,-3 1-1-31,1-4 7 0,0 1-8 0,-2 2-30 16,3-4-128-16,-6 3-200 31,-4-2-588-31</inkml:trace>
  <inkml:trace contextRef="#ctx1" brushRef="#br0" timeOffset="1.38906E6">13291 7718 183 0,'0'0'279'16,"0"0"-164"-16,0 0 34 31,0 0-2-31,0 0-50 0,0 0-20 0,0 0-24 0,42 8-4 15,-21-8-21 17,-2 0-12-32,4-2-16 0,10-11-15 0,-6 5-134 15,-5-5-209 1</inkml:trace>
  <inkml:trace contextRef="#ctx1" brushRef="#br0" timeOffset="1.3893E6">13626 7507 360 0,'0'0'177'0,"0"0"-2"0,0 0-6 0,0 0-25 0,0 0-31 16,0 0-35-1,-29 106-21-15,21-79-15 16,4-4-9-16,2-2-14 0,0-2-12 16,2-4-5 15,0-3-1-31,0 1-1 0,0-2-98 0,0-4-213 15,0-2-455-15</inkml:trace>
  <inkml:trace contextRef="#ctx1" brushRef="#br0" timeOffset="1.39029E6">14723 7543 335 0,'0'0'155'16,"0"0"54"-16,0 0-26 15,0 0-15-15,0 0-32 16,-46 109-22-16,37-79-27 16,0-1-24-16,2-2-31 0,1-4-15 31,4-2-8-16,0-4-9-15,2-6 1 0,0-1-1 0,0-3-9 0,0-7-158 32,0 0-227-32,0 0-503 0</inkml:trace>
  <inkml:trace contextRef="#ctx1" brushRef="#br0" timeOffset="1.39083E6">14850 7543 504 0,'0'0'202'15,"0"0"-23"1,0 0-51-16,0 0-55 0,0 0-44 15,0 0-15-15,0 0 51 16,52 0 5 15,-32 0-18-31,2 3-12 0,-2 8 0 0,-2 1-4 0,-7 7-7 16,-4-1-6-1,-7 4-4-15,0 2-2 0,-2 2-6 16,-16 0-4-16,-4-2-6 31,-1-2-1-31,1-2-13 0,0-4-12 0,4-2-5 0,3-3 2 16,1 0 5 15,7-5 14-31,3-2 3 0,2-4 0 0,2 2-1 0,0-2 0 16,0 0-3-16,6 0 10 15,9 0 1 1,4 0 12-16,1 0-3 0,4-2-1 15,1-6-8-15,-1 2 6 32,3-2-7-32,0-3-37 0,-5 0-177 0,-4 1-450 0</inkml:trace>
  <inkml:trace contextRef="#ctx1" brushRef="#br0" timeOffset="1.39112E6">15205 7676 438 0,'0'0'109'16,"0"0"59"-1,0 0 4-15,0 0-29 16,0 0-49-16,0 0-38 31,0 0-18-31,133-13-22 0,-106 6-16 0,2-5-12 16,-8 1-202-1,-6 4-338-15</inkml:trace>
  <inkml:trace contextRef="#ctx1" brushRef="#br0" timeOffset="1.39162E6">15394 7492 54 0,'0'0'521'0,"0"0"-457"16,0 0 73-16,0 0-29 15,0 0-28-15,0 0-18 16,0 0-3 0,93 0-17-16,-76 5-3 15,-4 4-1 1,-2 1 15-16,-2 2-19 0,-4 2-13 0,-5 4 0 15,0 4-5 1,0 0-6-16,-14 2-10 0,-1-2-10 16,-2 0-45-16,2-2-8 15,1-2 0 1,4-2 5-16,-1-4 9 0,3-1 12 15,6-4 26-15,2-2 4 32,0 0-2-32,0-3 9 0,6 0 24 0,11-2 58 0,5 0-8 15,3 0-6 16,-1 0-32-31,0-2-16 0,-1-2-20 0,-6 1-43 0,-5 2-181 16,-10-2-564 15</inkml:trace>
  <inkml:trace contextRef="#ctx1" brushRef="#br0" timeOffset="1.39732E6">3455 5861 390 0,'0'0'122'0,"0"0"27"16,0 0-9-16,0 0-36 15,0 0-25 1,0 0-3-16,0 0-13 0,0 0-18 15,0 0-7-15,0 0-12 16,0 0-2-16,0 0-2 16,0 0-9-16,0 0-4 15,0 0-9-15,0 4 6 16,-3 3-5-16,0-4 0 15,1 3 12 1,-2-2 0-16,2 0 2 0,0 2 5 16,0 0-7-1,-3 2 6-15,0 2-6 0,1 0 1 0,-3 4-3 16,3 2-4-16,2 4-6 31,-1 4 7-31,1 1 3 0,2 3-2 0,0 0 5 16,0-1 0 15,0 2-6-31,0-2 2 0,0 4-1 0,0-1-7 0,0 2-2 15,0 0 2 1,0 3 0-16,0-2 4 0,0-1-6 16,0-2 1-16,0-4-1 31,0-3 1-31,0-5-1 0,0-4 1 0,0-4-1 0,0-2 0 15,0-4 1 17,0-1-1-32,0-2 2 0,0-1 6 0,0 0 4 0,0 0 1 15,0 0-1-15,0 0-5 16,0 0-7-16,0-14-121 15,0-4-418-15</inkml:trace>
  <inkml:trace contextRef="#ctx1" brushRef="#br0" timeOffset="1.39846E6">3242 6398 104 0,'0'0'231'0,"0"0"-100"0,0 0 29 0,0 0-30 15,0 0-33 1,0 0-5-16,0 0 5 0,0 0-4 16,0 0 10-16,0 0-15 15,0 0-24-15,0 0-15 16,0 0-10-16,0 0-15 0,0 0-6 31,2 5 3-31,1 2-14 0,2 5 6 0,1 1-1 16,3 5-5-1,2 0 9-15,0 2 2 0,0-2-1 16,-1 2-2-16,-2-2-8 31,1-4 0-31,-3 0-5 0,0-4-1 0,-2-4 7 16,-2-2-8 15,0 0 0-31,-1-2 0 0,-1-2 0 0,4 2 1 0,-4-2 0 0,2 0-1 15,0 0 2 17,0 0-2-32,2 0 2 0,4 0 11 0,-2-8-12 0,5-3 8 31,0-6-7-31,3-2 5 0,1 0-6 0,3-3-1 15,-3-1 0-15,3 0 0 32,1 1 0-17,-6 0-2-15,3 3-4 0,-5 2 4 0,-3 3-10 0,-1 1 3 31,-2 6 8-31,-1 1 0 0,-2 3-5 0,1 1 5 16,-3 2 0-16,0 0-8 16,0 0-11-16,0 0-66 0,0 0-101 15,0 0-344-15</inkml:trace>
  <inkml:trace contextRef="#ctx1" brushRef="#br0" timeOffset="1.4031E6">3455 5821 352 0,'0'0'192'15,"0"0"-41"1,0 0-12-16,0 0-35 0,0 0-31 16,0 0 7-16,0 0-15 31,-61 30 0-31,54-30-13 0,-2 0 3 0,-4 0-2 15,0 0-20-15,-6 0-3 32,2 0 1-32,-5 0-14 0,-1 0-4 0,1-6-5 15,0-3-8 1,-3 2 1-16,3-3 8 0,-2-2-8 15,1-3-1-15,1 1 1 32,-1-7-1-32,4-2 1 0,-2-7-1 0,6 1-1 0,4-5 1 15,4-1 0 16,5 2-7-31,2-2 6 0,0 3 0 0,4 2-7 0,17 0 8 16,-2-2-1 15,8-2-7-31,0 2 7 0,2 0 0 0,0 1 1 0,-2 3 0 16,2 5-2-16,0 2 1 31,0 7-6-31,2 4 1 0,2 6 0 0,3 4-1 16,1 0 1-16,3 1 5 31,1 12 0-31,-1 4 0 0,0 1 0 0,-2 1 1 0,-2 1-2 15,-3 0 2 17,-4 1 0-32,-4 1 0 0,-6 1 0 0,-1 0 0 0,-9 4 0 15,-2 0 2 16,-5 1-2-31,-2 2 1 0,0 0-1 0,-5 2 7 0,-10 3-6 16,-3-2 0 15,-1 3-1-31,-6-1 0 0,-2-5 1 0,-2 0 0 0,-2-4 0 16,0-2 2 15,0-1 4-31,-2-6-6 0,5-3 6 0,1-1-7 0,1-4 2 16,1-4-1-1,3 0-1-15,-7-5-38 0,5 0-104 0,3-6-215 16</inkml:trace>
  <inkml:trace contextRef="#ctx1" brushRef="#br0" timeOffset="1.40403E6">3339 5556 172 0,'0'0'242'0,"0"0"-7"0,0 0-56 15,0 0-30 1,0 0-36-16,0 0-15 0,0 0-22 16,-66-59-21 15,62 40-23-31,2 1-18 0,2-2-12 0,0 0 0 0,0 3-2 15,4-2 1 1,8 2-1-16,3 4 0 0,1 1-3 16,-1 2-3-16,3 1 5 31,0 6-9-31,-2 0 4 0,-3 3 5 0,0 0-6 15,-2 0 1-15,0 9 6 16,-3 1 0-16,-6 0 0 16,0 0 0-16,-2 1-1 0,0 2 0 31,0-1-1-31,0 0-11 0,-7 0 2 0,-2-2-7 15,0-2 10 1,0 0 6 0,0-2-6-16,2 0-3 0,3-4 9 0,0 2 2 31,2-3-1-31,-1-1 0 0,3 0 0 0,0 3 0 15,0-3-7 1,0 0-3-16,0 2-1 0,0-1 1 16,0 6 10-16,0-1 0 15,0 2 0 1,0 2 1-16,-2 1 0 0,0 2 1 0,-2 3 0 15,1 2-1 1,-2 4 0 0,3 0-1-16,0 2 0 0,0-1 1 0,2-6 0 31,0-2 0-31,0-5 0 0,0-4 0 0,0-3 0 15,0-1 0-15,0 1 0 32,0-3 0-32,0 1-1 0,0 4-1 0,0-1 1 15,0 0-2-15,0 0 3 31,4 2-1-31,1 1-31 0,0-5-179 0,-5 4-363 0</inkml:trace>
  <inkml:trace contextRef="#ctx1" brushRef="#br0" timeOffset="1.40647E6">2938 6866 54 0,'0'0'376'16,"0"0"-198"-16,0 0-15 31,0 0-39-31,0 0-43 0,0 0-36 0,0 0-11 0,2-55 10 16,11 41 3-1,0 2 0-15,3-1 12 0,-1 2-8 16,1 2-22-16,-1 0-9 31,-1 4-10-31,3-2-3 0,1 4-6 0,5 0-1 16,2 1 0-1,-2 1 0-15,2-2 0 0,2 1 2 16,-2 2 7-16,-1 0 4 15,0 0-2 1,1 0-2-16,-3 2-8 0,1 4 8 0,-4 3-7 16,0-1 5-1,-2-1-7 16,-1 1 1-31,-1 2 0 0,1 2 1 0,-1-2 5 47,1 3-7-47,-1-4 1 0,-1 3-1 0,1 1 0 0,2-2 0 0,-5 2 0 0,0-1 1 0,-3 0 1 16,-3 2-1-1,4-1 0-15,-1 4 12 0,-3-1-6 16,3 0 5-16,-2 2-4 31,0 1-6-31,-3-5 5 0,0 3 0 16,-2-5-6-16,1 1 0 0,-3-2 7 31,0-1-1-31,0 2-1 0,0 2 2 0,0 4 1 0,0 0 0 16,-7 5-8 15,-4-1 4-31,-1 1-4 0,2 2 0 0,-4-3 6 15,3-4-7-15,-2-2 1 0,-1-2 0 32,1 0-1-32,-3 1 2 0,-1-2-1 0,-4 1 11 15,-2 0-12 16,0-2 1-31,-2 0 0 0,1-4 0 0,-3 0 1 0,2-2 9 16,-2 1-10-16,1-4 1 31,0 1-1-31,-1 0-1 0,-4-1 0 0,-5 0 1 0,-5 1-1 31,-3-4 0-15,-3 0 0-16,-2 0 0 0,0 0-6 0,3 0-3 0,3-8 2 31,7-2 5-31,9-2 0 0,6 2 2 0,3 0 0 16,7-2-1-16,-1-2 0 31,3-4 1-31,3-2 1 0,2-4 0 0,1-6 1 16,3-4-1-16,0-8 0 31,0-4-1-31,11-4 0 0,29-17-55 0,-2 15-102 15,-2 10-225-15</inkml:trace>
  <inkml:trace contextRef="#ctx1" brushRef="#br0" timeOffset="1.40687E6">2805 7068 434 0,'0'0'266'15,"0"0"-60"1,0 0 13-16,0 0-51 0,0 0-52 15,0 0-31-15,0 0-37 32,-6 4-30-32,6 12-8 0,0 5 2 0,0 1-4 15,0 0-6-15,0-3-1 31,0 1 0-31,0-3 0 0,0-4-1 0,2-2-40 0,7-6-98 16,0-1-150 0,0-4-290-1</inkml:trace>
  <inkml:trace contextRef="#ctx1" brushRef="#br0" timeOffset="1.40762E6">2922 7032 327 0,'0'0'224'0,"0"0"-32"0,0 0-20 15,0 0-45 1,0 0-51-16,0 0-38 0,0 0-26 0,0 0-12 16,2 0 1 15,12 2 7-31,-4 8 10 0,3 0-2 0,-1 0-2 0,-3 3 6 31,-1-2 6-31,-3 1-2 0,0 2 5 0,-3 3-2 16,-2-4-4-16,0 6-4 15,0 0-1-15,0-1-10 16,-12 3 2-16,-1-4-8 15,-1 0-1 1,2-5 8-16,-1-2-6 0,1-2-3 16,5-2 1-16,1 0-1 31,2-4 1-31,0 0 0 0,4-2-1 0,0 0 0 0,0 0 0 15,0 0 0 1,0 0 1-16,0 0-1 0,0 0-1 16,0 0-7-16,6 0 2 15,5 0 5 1,7 0 0-1,-1-4 1-15,6-1 0 0,-3 4 0 0,-1-2 0 32,2 1 0-32,-4 1 0 0,1-1-9 0,5-6-139 15,-8 2-106-15,-3 0-321 31</inkml:trace>
  <inkml:trace contextRef="#ctx1" brushRef="#br0" timeOffset="1.40814E6">3158 7149 110 0,'0'0'520'0,"0"0"-328"31,0 0 0-31,0 0-50 0,0 0-62 0,0 0-41 16,0 0-26-16,0-11-13 31,13 8 0-31,3-1 10 0,3-3-2 16,2 3 3-16,1 1-2 0,-2-1-2 15,-2 1 0-15,-1-1-6 16,-1 2 0-16,-3-2-1 0,-1-2-10 31,1-6-142-31,-4 0-135 0,-2 1-377 0</inkml:trace>
  <inkml:trace contextRef="#ctx1" brushRef="#br0" timeOffset="1.40868E6">3394 6950 75 0,'0'0'261'15,"0"0"-80"-15,0 0 8 16,0 0-39 15,0 0-30-31,0 0-15 0,0 0-18 0,0 0-19 0,0 3-26 16,0 7-14-1,0 11-17-15,-3 5-10 0,1 8 5 16,0 2 3-16,0 2-8 31,0 1 6-31,2-8-7 0,0-4 0 0,0-7 0 16,0-4 1-1,0-9-1-15,0 0 1 0,0-5-1 16,0 0-73-16,-2-2-225 0,-3 0-649 31</inkml:trace>
  <inkml:trace contextRef="#ctx1" brushRef="#br0" timeOffset="1.47331E6">3154 7466 398 0,'0'0'190'0,"0"0"21"15,0 0-19-15,0 0-41 16,0 0-31-16,0 0-13 16,0 0-17-16,0 0-25 15,0 0-20 1,0 0-17-16,0 0-8 0,0 0-11 15,0 0-8 1,0 0 6-16,0-3 1 0,0 3 2 16,0 0 7-16,0 0 10 15,0 0 5-15,0 0 1 16,0 0 2-16,0 0-10 15,0 0-10-15,0 0-5 16,0 0-3-16,0 0-6 0,0-4 1 16,0 2-1-16,0 0-1 15,0 2 0-15,0 0 0 16,0 0 0-1,-3 0-1-15,0 0 0 0,-1 0-8 16,-5 6 3-16,-1 8-1 16,-9 6-2-1,-1 9 9-15,-4 3-1 0,-3 8 0 16,1 2 0-16,-1 4 0 15,0 2-6 1,0 2-21-16,0 2-5 0,0 0 8 16,1-2 0-16,2 0 2 31,-3-1 4-31,2-8 8 0,5-4 1 0,0-7 4 0,4-5 4 47,3-8 0-47,5-1 1 0,-2-4 1 0,4-3-1 0,-1 0 1 0,3-2 0 15,-3 0 0 16,0-1 1-31,0 0-1 0,3-1 1 0,0-1 6 0,-1-2-6 16,3-1 0-16,0-1 7 31,-1 3-7-31,3-3 1 0,-2 0-2 0,2 0-74 16,-2-4-189-16,0-11-717 31</inkml:trace>
  <inkml:trace contextRef="#ctx1" brushRef="#br0" timeOffset="1.47384E6">2570 8067 363 0,'0'0'365'0,"0"0"-132"0,0 0 16 15,0 0-57-15,0 0-78 32,0 0-50-32,0 0-38 0,-31 38-25 0,21-8-1 15,1 4-1 1,1 6-5-16,0-2 6 0,4 3 2 15,-2-5-1-15,3-4-1 16,1-5 1 0,2-3-1-16,0-3-1 0,0-5 0 0,0-4-6 15,0-2 5-15,9-4-4 16,1-2 5-1,2-4-7-15,4 0 8 0,2 0 7 16,4 0-6 0,5-10 5-16,4-5-6 0,16-12-67 15,-10 3-156-15,-3 0-569 31</inkml:trace>
  <inkml:trace contextRef="#ctx1" brushRef="#br0" timeOffset="1.4748E6">1953 7619 176 0,'0'0'310'0,"0"0"-116"15,0 0 2 1,0 0-44-16,0 0-55 0,0 0-37 16,0 0-18-16,-12 7-25 31,12-7-17-31,12 0-11 0,7 0 11 0,8 0 28 0,2 0 4 15,2-7-3 1,3-2 1-16,-5-4-7 0,0 2-7 16,-5-1-10-16,-4 1 3 15,-4 1-9-15,-5 4-42 16,-5 2-83-16,-3 0-166 31,-3 3-307-31</inkml:trace>
  <inkml:trace contextRef="#ctx1" brushRef="#br0" timeOffset="1.47504E6">2068 7572 317 0,'0'0'244'0,"0"0"-74"0,0 0-15 15,0 0-61-15,0 0-35 0,0 0-17 16,-25 131 0-16,25-96-3 15,0 5 7-15,0 0-7 16,0 0-11 15,0-4-9-31,0-2-2 0,0-8-8 0,2-5-9 0,1-8 0 47,2-13-71-47,-3 0-212 0,2-3-362 0</inkml:trace>
  <inkml:trace contextRef="#ctx1" brushRef="#br0" timeOffset="1.47532E6">2207 7613 499 0,'0'0'130'0,"0"0"4"16,0 0-7-16,0 0-13 15,0 0-27 1,0 0-39-16,2 117-9 0,-2-90-18 15,0 0-13-15,0-1-7 32,0-4-1-32,0-4-12 0,0-5-114 0,0-6-137 15,0-7-282 1</inkml:trace>
  <inkml:trace contextRef="#ctx1" brushRef="#br0" timeOffset="1.47581E6">2257 7550 335 0,'0'0'130'0,"0"0"19"0,0 0-24 16,0 0-42-16,0 0-28 16,0 0 4-1,0 0-22-15,43-4-5 0,-34 8 3 16,-3 6 28-16,-2 4 16 31,0 0-29-31,-4 4-6 0,0 2-12 0,0 3-8 16,-12-2-14-16,-3 1-1 31,-3-3 0-31,-1-2-9 0,2-1-5 0,1-7-24 15,3-5 26 1,2-1 3-16,2-3 1 0,2 0 9 16,3 0-8-16,4 0 11 15,-2 0 7-15,2 0-7 16,0 0-13-16,0 0-15 0,0 0-10 15,10 0 11 1,7 0 13 15,-2 4 0-31,1 2 1 0,1 2 0 0,1 0 0 0,5 5-12 0,-6-6-189 16,-3-3-314 15</inkml:trace>
  <inkml:trace contextRef="#ctx1" brushRef="#br0" timeOffset="1.47629E6">2387 7592 649 0,'0'0'172'0,"0"0"-9"0,0 0-56 15,0 0-56 1,0 0-30-16,0 0-6 0,0 0 6 16,-12 64-6-16,6-38-6 31,-1 2-8-31,3-2 2 0,0 2-2 0,1-4-1 0,1-4 0 31,2-1-1-31,0-5-2 0,0-2-4 0,2-2 6 16,7-3 0-1,2-3 0-15,-2 0 0 0,0-4 1 16,2 0 0-16,-2 0 1 15,1 0 8 1,2-4-2-16,-1-7 1 0,3-5-7 16,-1-7 8-16,3 2-8 31,-5-4 8-31,1 3-8 0,-8 2 0 0,-2 4-1 15,-2 2-5 1,0-2-39-16,0 4-139 0,-6 0-331 0</inkml:trace>
  <inkml:trace contextRef="#ctx1" brushRef="#br0" timeOffset="1.47652E6">2387 7592 307 0,'121'4'208'15,"-121"-4"-44"16,2 0-24-31,-2 0-50 0,0 0-45 0,2 4-15 0,2 9 25 16,-2 7 13-16,3 4-23 31,-5 5-15-31,0 3 5 0,0 0-15 0,0-2-7 16,0-2-12-16,0-4-1 31,0 0-7-31,0-6-49 0,0-6-288 0</inkml:trace>
  <inkml:trace contextRef="#ctx1" brushRef="#br0" timeOffset="1.47684E6">2552 7569 29 0,'0'0'273'0,"0"0"-178"0,0 0-4 15,0 0 26 1,0 0 10-16,0 0-51 0,0 0-30 16,73-37-28-16,-57 33-11 31,-1 0-6-31,-1 4-1 0,-1 0 0 0,-4 0-8 15,-2-2-114 1,-3 2-116-16,-2 0-83 0</inkml:trace>
  <inkml:trace contextRef="#ctx1" brushRef="#br0" timeOffset="1.47721E6">2552 7569 550 0,'18'103'172'0,"-18"-103"-6"31,0 0-29-31,0 0-40 0,0 0-38 0,0 0-27 0,4 0-18 16,9 0 2 0,3 0-3-1,4 0-4-15,0 0-7 0,0-2 8 0,0-5-10 31,-2 1-26-31,5-2-97 0,-6-1-107 0,-3 2-316 0</inkml:trace>
  <inkml:trace contextRef="#ctx1" brushRef="#br0" timeOffset="1.47761E6">2550 7938 130 0,'0'0'180'15,"0"0"-53"-15,0 0-17 16,0 0 30-16,0 0-3 0,0 0-20 31,0 0-16-31,91-61-23 0,-71 47-30 0,0 4-20 16,-4 0-20-1,-2 3-6-15,1 1-2 0,-7 3-9 16,1-2-173-16,-7 3-231 31</inkml:trace>
  <inkml:trace contextRef="#ctx1" brushRef="#br0" timeOffset="1.48273E6">1986 8696 603 0,'0'0'111'0,"0"0"-48"0,0 0 30 15,0 0-15-15,0 0-9 31,0 0 2-31,29-90-10 0,-22 80-15 0,1 1-5 16,1 0-7 0,5 3-10-16,3-2 9 0,3 2 2 0,7-1 0 15,0 3-14-15,4-3-6 31,1 4-4-31,1-4-2 0,2 1 3 0,1 0-1 16,2 0 4-16,2 0 8 16,0 0 38-16,1 3-35 15,5 0-10-15,-4 3 2 31,1 0 4-31,-1 0-6 0,-4 12-2 0,-3 2-8 16,-1 3 6-16,-5 0-6 31,-5 3-5-15,-1-1 9-16,-6 1-8 0,-1-2 5 0,-3 1 0 0,-3 2 2 31,1 1 1-31,-5 3 2 0,-2 6 3 0,-2-1-1 0,-2 4 1 16,0 0-2-16,-2 4 0 31,-11 1-4-16,-3 0-6-15,-1 4-2 0,-3-2 5 0,-2 2-5 0,-4 0 0 32,0 0 0-32,0-1 5 15,-1 2-5-15,-2-2-1 0,-2 0 7 0,-1-1-7 31,3-6 2-31,0-3-2 0,0-5 6 0,2-5 6 0,-4-6-3 16,0-4-3 15,-4-2 2-31,-3-4 0 0,-2-6-7 0,-1 0 6 0,-1 0-5 16,0-10-1 15,-1-8 7-31,1-4-8 0,3-7-1 0,-2-1 1 0,1-2 0 16,5-2-1 15,1 0-11-31,7 0 11 0,7 2-5 0,9-4 5 0,7-1-5 15,4-8-1 1,0-3-2-16,0-1 2 0,4 4-12 16,7 2-50-16,9-7-65 15,-5 12-112 1,-1 6-316-16</inkml:trace>
  <inkml:trace contextRef="#ctx1" brushRef="#br0" timeOffset="1.48363E6">2144 8837 178 0,'0'0'281'0,"0"0"-72"15,0 0-28-15,0 0-40 16,0 0-27-16,0 0-12 31,0 0-15-31,-2-11-16 0,2 11-22 0,-2-1-8 16,2 1-1-16,0 0 2 31,0 0-7-31,0 0-11 0,0 0-10 0,0 0-13 16,0 0-1-1,0 10 0-15,0 8 3 0,0 8 21 16,0 0-3-16,0 1-1 15,0 0-2 1,0-5-7-16,0-2-3 0,0-5 0 16,0-3 0-16,0-5 0 31,0-3-2-31,0-1 0 0,0-2-5 0,0-1 2 0,0 0-3 15,0 0-40-15,0 0-84 16,6-1-102-16,3-13-178 16,0-2-373-16</inkml:trace>
  <inkml:trace contextRef="#ctx1" brushRef="#br0" timeOffset="1.48477E6">2340 8775 620 0,'0'0'147'0,"0"0"-11"16,0 0-45-1,0 0-37-15,0 0-4 0,0 0 30 0,0 0 1 16,53-1-22-16,-37 6-1 31,-2 4-14-31,-4 2-12 0,1 1-8 0,-5 1-8 16,-2 0 9 15,-4-1 1-31,0 4 12 0,0 0-4 0,-7 0-11 0,-9 0-7 15,-2 0-3 1,-2-4-6-16,0-2 3 0,1-4-4 16,-2-1 0-16,7-4-4 15,4-1-1 1,5 0 6-16,3 0-7 0,2 0-2 0,0 0-9 31,0 0-4-31,0 0-2 0,0 0 1 0,11-1 7 16,5-6 8-1,1 3 0-15,2 2-6 0,3 0-2 16,-2 2 2-16,-2 0 6 31,-1 0-5-31,1 2 5 0,-5 8 0 0,1 0 0 16,-3 2 1-1,-1 0 1-15,-4 1-1 0,-2 0 7 16,-4 3-5-16,0 0 11 31,0 2 4-31,0 1 2 0,0 0-6 0,-8-2-1 16,-4-1-3-16,1-5 1 15,0 0-1 16,-3-4-2-31,2-2-7 0,-13-3-32 0,2-2-134 0,1 0-318 0</inkml:trace>
  <inkml:trace contextRef="#ctx1" brushRef="#br0" timeOffset="1.48667E6">3643 7097 3 0,'0'0'111'0,"0"0"-23"0,0 0-1 0,0 0 12 16,0 0 11-1,0 0-8-15,0 0-6 0,-4 0-13 0,4 0-8 16,0 0-2 0,0 0-1-16,0 0-6 0,0 0-14 15,0 0-17 1,0 0-19-16,0 0-15 15,0 0-1-15,0 0-8 0,0 0 2 16,1 0 6 0,14 7 9-16,0 2 1 0,1 0 1 15,3 1 5 16,4 2 12-31,2 3 17 0,1 1-2 0,4 1-5 0,1 2-6 16,-2-1-12 0,0 2-1-16,-2-4 1 0,-2 0-4 15,0 0-4-15,0-2 1 31,-5-1-4-31,-2-2 1 16,-2-1 0-16,-4-2 0 0,3-2-8 0,-7-2 6 0,-1-2 0 31,-3 0-7-31,-4-2 0 0,2 2 8 0,-2-2-2 16,0 0-5-16,0 0 5 15,0 0-7-15,0 0-66 16,0 0-164-16,-2-6-403 0</inkml:trace>
  <inkml:trace contextRef="#ctx1" brushRef="#br0" timeOffset="1.48719E6">4035 7068 159 0,'0'0'221'0,"0"0"25"31,0 0-39-31,0 0-57 0,0 0-40 0,0 0-48 0,0 0-40 15,-4 0-21 1,4 12 8-16,11 2 0 0,7 5 9 16,3 0 11-16,0 3-7 31,2 1-2-31,-1-3-5 0,-2 0-9 0,0-2-5 15,-4-2 0 1,-1 0 0-16,-4-4 9 0,-1 0-8 16,-4 0 5-16,-4-2-6 15,-2 1 8 1,0 0 33-16,0 3 29 0,-18 0-16 15,-4 4-32 17,-4 2-16-32,-4 1-6 0,4-4 0 0,1-1 0 0,8-5-1 0,3-8-22 15,9-3-54 16,3-12-91-31,2-9-233 0</inkml:trace>
  <inkml:trace contextRef="#ctx1" brushRef="#br0" timeOffset="1.48763E6">4092 6678 224 0,'0'0'382'0,"0"0"-183"15,0 0-37-15,0 0-45 16,0 0-52-1,0 0 32-15,0 0-13 0,8 111-14 0,-2-66-22 16,-2-1-6-16,-2-2-23 31,0-2-6-31,-2-6-7 0,0-4-5 0,0-5-1 16,0-10-62-1,0-11-106-15,0-4-159 0,2 0-265 16</inkml:trace>
  <inkml:trace contextRef="#ctx1" brushRef="#br0" timeOffset="1.48791E6">4106 6605 211 0,'0'0'249'0,"0"0"-153"16,0 0 44 15,0 0-28-31,0 0-35 0,0 0-24 0,0 0-28 0,72-10-14 15,-57 10-5-15,-1 0-6 16,-3 0-49 0,-7 0-91-16,-1 0-130 0,-3 0-74 0</inkml:trace>
  <inkml:trace contextRef="#ctx1" brushRef="#br0" timeOffset="1.4881E6">4106 6605 116 0,'-31'137'155'0,"31"-137"-52"16,0 0 47-16,12 0-6 16,3 0-41-1,3 0-50-15,5-4-27 0,-2 0-26 16,13-2-55-1,-7 1-189-15,-5 1-292 0</inkml:trace>
  <inkml:trace contextRef="#ctx1" brushRef="#br0" timeOffset="1.48859E6">4299 6779 192 0,'0'0'335'0,"0"0"-93"15,0 0-41 17,0 0-33-32,0 0-57 0,0 0-57 0,0 0-25 0,-114 67-21 15,101-44-7 1,5 2-1-16,4-3-1 0,4 2-7 15,0-4 7-15,0-4 0 32,4-2 0-32,8-4 0 0,-1-6 0 0,0-2-35 15,3-2-7-15,-1 0-12 0,1-6 7 16,-2-10-7-16,2-2 6 15,-2-4 0-15,0-2 20 32,0 0 17-32,-3 1 11 0,-3 6 0 0,-4 3 1 15,0 6 13 1,-2 3 62-16,0 4 32 0,0 1-27 15,0 0-28-15,0 0-33 32,0 10-12-32,0 6-6 0,0 2 0 0,2 0-1 15,4-2-21 1,-2-5-89-16,3-5-96 0,-1-3-161 0,1-3-221 0</inkml:trace>
  <inkml:trace contextRef="#ctx1" brushRef="#br0" timeOffset="1.48892E6">4394 6578 413 0,'0'0'231'0,"0"0"-114"0,0 0-38 16,0 0-36-16,0 0 9 31,0 0-10-31,0 0-6 0,25 106 12 0,-21-67 19 0,-1 1-17 16,-3 3-11-1,0-6-14-15,0-2-11 0,0-4-5 16,0-8-8-16,0-2 2 31,0-11-3-31,4-1 0 0,0-5 0 0,5-4 0 16,1 0-30-1,9-10-47-15,-1-10-79 0,-3-3-336 0</inkml:trace>
  <inkml:trace contextRef="#ctx1" brushRef="#br0" timeOffset="1.48926E6">4599 6747 322 0,'0'0'245'0,"0"0"-62"15,0 0-63 1,0 0-58-16,0 0-31 0,0 0-20 16,0 0-5-16,0 0-5 15,-65 112-1-15,65-98-1 31,0 3 1-31,0-4 0 0,6-5-1 0,4 3 0 16,3-5 1-16,1-2 0 16,1 0 1-1,-1-2 0-15,-1-2-1 0,-2 2 1 16,-4 0 1-1,-4-2-2-15,-3 2 1 0,0-2 0 0,0 4 19 16,0 1 93-16,-10 1-51 31,-7 1-42-31,-4 3-20 0,-8-2-30 0,2-2-138 16,8-4-222-1</inkml:trace>
  <inkml:trace contextRef="#ctx1" brushRef="#br0" timeOffset="1.48983E6">4715 6859 91 0,'0'0'144'16,"0"0"-40"15,0 0 9-31,0 0-27 0,0 0-12 0,0 0-21 0,0 0 27 0,78-3-23 15,-63-10-26 17,2-1-14-32,-6-2-7 0,2-1 3 0,-4-1 3 0,-5 0-3 31,-4 0 6-31,0 4-6 15,0 2 17-15,-8 5 25 0,-10 5 19 0,2 2-39 16,-6 0-22 0,1 0-12-16,-1 6-1 0,2 9 2 15,0-1-2-15,5 1-2 16,-1 3 1-1,5 3 0-15,2-1 0 16,2 2-1-16,3-1 2 0,1-2 1 0,3 1 7 31,0-2 1-15,0-2 0-16,3 0-8 0,8-3-1 0,4-2 1 0,1-1 0 31,8-4-1-31,-3-4-43 0,-6-2-308 0</inkml:trace>
  <inkml:trace contextRef="#ctx1" brushRef="#br0" timeOffset="1.49148E6">4060 7744 64 0,'0'0'173'0,"0"0"0"16,0 0 7-16,0 0-4 15,0 0-23-15,0 0-15 16,0 0-2-1,-6-20-20-15,6 18-16 0,-3 0-22 16,3-2-39 0,0-1-21-16,0 0-17 0,0-2-1 15,5-4-1-15,10-5 0 16,3 0 0-1,7-4-4-15,0 2 5 0,-2-3 0 0,2 3 0 16,0 0-1-16,-1 4 1 31,-2 5 0-31,3 0-2 0,-3 4-4 0,3 0 5 16,2 3 1 15,0 1-1-31,8-2 0 0,1 1 1 0,-3-2 0 0,0 3 0 16,1 1 0-16,-3 0 1 31,-2 0-1-31,-2 0 1 0,0 0-1 0,-4 7 0 15,0 2 0-15,-1 1 0 32,-4 0-1-32,2-2 1 0,-2 2 0 0,-1-1 1 15,0 4-1-15,0-2 1 31,-3 2 0-31,1 3 0 0,-3 0-1 0,1 2 1 0,-2 2 1 16,0 3-1-16,-2 0 6 31,-1 4-7-31,0 0 6 0,-2 3-5 0,1 0 8 16,-3 2-8 15,-2 0-1-31,0-1 1 0,-2-4 4 0,0 0-4 0,0-4-1 16,0 1 7 15,-6 1-7-31,-3-6 1 15,-5 2-1-15,2 0 0 0,-1-4 1 0,-4-1 0 0,0 1 0 32,-1-4 1-32,-6 1-1 0,3-4 6 0,-3 1-6 15,-3-2 1-15,3-3-1 31,-3 1 0-31,-2-2 5 0,0-1-5 0,-5 2 1 0,1-3-1 16,0 1-1 15,-4-2 2-31,3-1-1 0,-2-1 0 0,2 3-1 16,1-1 0-16,1-1 1 0,1 2-1 31,2-1-1-31,-2-1 1 0,2-1 0 0,-2 0 0 16,3 0 0-16,-1 0-1 31,0 0 1-31,2-6 0 0,4-1 0 0,1-6 0 0,2 2-1 31,0-3 1-31,2-3-1 0,5 1 0 0,2-1 1 16,1-4-1-16,4 0 1 31,4 0 0-31,2-5-2 0,0-4 0 0,0-4 1 15,0-6-52-15,6-20-41 32,1 6-216-32,-4 7-550 0</inkml:trace>
  <inkml:trace contextRef="#ctx1" brushRef="#br0" timeOffset="1.49228E6">4075 7882 316 0,'0'0'295'0,"0"0"-72"16,0 0-2-16,0 0-37 31,0 0-24-31,0 0-32 0,0 0-30 0,-13-4-44 16,13 4-51-16,0 16-1 15,0 8-2-15,0 7 8 0,0 1 3 16,0 0-2-16,0-4-2 31,0-2-1-31,0-7 0 0,0-2-5 0,0-5 6 16,0-1-6 15,0-2 0-31,0-1-1 0,0-2-21 0,0-6-104 0,9 0-128 16,1 0-260-1</inkml:trace>
  <inkml:trace contextRef="#ctx1" brushRef="#br0" timeOffset="1.49315E6">4225 7808 80 0,'0'0'227'16,"0"0"-36"-1,0 0 14-15,0 0-45 0,0 0-31 0,0 0-53 16,0 0-34 0,-5 0-20-16,7 0-9 0,8 0 32 15,3 2 13-15,-2 4-15 31,1 5-7-31,-3-4-5 0,1 3-11 0,-3 2 2 16,-2 2-3 0,-1 2 0-16,-4 5 2 0,0 0 1 15,0 5-9-15,-4 2-4 31,-8 1-2-31,-3-2-5 0,-3-2-1 0,3-3 0 16,-2-6 0 0,5-2-1-1,0-3-2-15,3-5-5 0,5 1 0 0,2-5 6 0,2-2 0 31,0 0-1-31,0 0-11 0,0 0 3 0,0 0-3 16,0 0 6-16,8 0 6 16,8-6 1-1,-1-3 1-15,6 1 7 0,-4-3 0 16,0 1-8-16,3 1 1 31,-7 3 0-31,-1 0 0 0,0 4-1 0,-1-1-68 16,1-3-103-16,-1 0-96 31,-5 2-133-31</inkml:trace>
  <inkml:trace contextRef="#ctx1" brushRef="#br0" timeOffset="1.49351E6">4450 7981 464 0,'0'0'152'0,"0"0"-37"0,0 0-17 16,0 0-46 15,0 0 9-31,0 0 10 0,0 0-10 0,34 0-21 0,-24 0-15 16,3 0-17-1,1 0-2-15,-1 0-4 0,6-6 3 16,3-6-5-16,-5-1-120 31,-3 1-170-31</inkml:trace>
  <inkml:trace contextRef="#ctx1" brushRef="#br0" timeOffset="1.49417E6">4608 7778 72 0,'0'0'509'0,"0"0"-385"0,0 0-20 0,0 0-39 16,0 0-37 15,0 0-1-31,0 0 41 0,34 0 1 0,-26 0-21 0,1 2-6 16,3 4 6-1,-4 2-11-15,3 1-6 0,-3-2-14 16,0 5-5-16,-3 2-5 15,-1 3 5 1,-2 0-4-16,-2 1 4 0,0 2-6 0,0-3 4 16,0 1-4-1,0-3 1-15,-6-1-7 0,-2 2 1 16,5 1 0-16,-2-3-1 31,0-2-1-31,5 0 1 0,0-2-3 0,0-2 2 16,0-4 0 15,0 0 0-31,0 1-1 0,0-4 1 0,2 0-5 0,6-1 6 15,-2 0 0 1,3 0 0 0,3 0 1-16,1 0 0 0,5 0 0 0,1 0 0 0,8 0 5 46,15-13-6-46,-3-1-16 0,-6 0-243 0</inkml:trace>
  <inkml:trace contextRef="#ctx1" brushRef="#br0" timeOffset="1.49726E6">4347 8342 46 0,'0'0'266'0,"0"0"-79"16,0 0-11-16,0 0-53 15,0 0-32-15,0 0-20 0,0 0-10 32,2-4 9-32,-2 4 0 0,0 0-4 0,0 0-2 15,0 0 0-15,0 0-22 31,-4 0-17-31,-5 0-11 0,1 0-5 0,-4 5-8 16,1 3 0 0,-3 3 0-16,4 1 12 0,-1 2-4 15,-1-1 4-15,-1 4 5 16,0-1 3-1,-1 0-10-15,-5 0-1 0,3 2-2 16,-5-1 4-16,0 4-3 16,-4 0-9-1,-2 0 2-15,0 2-1 0,-4 3 0 47,-2 2 0-47,-1 2 0 0,-3-1-1 0,0 2 0 0,0-1 0 0,-1-3 0 0,-3 2 0 16,4-5 6 15,-1 0-5-31,0 0-1 0,5-4 0 0,0-3 1 0,4 0-1 15,2-5 1-15,2 2-1 16,2-2 1-16,4-1-1 16,-1 0 0-16,2-1-2 15,0 1 2 1,2-2-7-16,1 0-8 0,2 0 14 15,-1 0-5-15,3-1 4 16,-3 2 1 15,3-2 0-31,1-2 1 0,0 2-1 0,2-2 1 0,-1-2 0 0,2-1 0 16,0 2 0 15,1-4 0-31,1 4 1 0,-1-3 0 0,-1 2-1 0,0-1 0 16,0 2 1 15,1-1-1-31,-1 0 0 0,0-1 1 0,3-1-1 0,-3 1 1 15,3-3 7 17,-3 2-6-32,-2-2-2 0,-2 1 1 0,-2 2 1 0,-1-1-2 15,-3-1 1-15,-1-1 1 31,-3 3 4-31,0-3 1 0,0 0-6 0,1 0 9 0,3 0-7 47,1 0-2-47,3 0 0 0,2 0 5 0,-1 0-5 0,3 0-1 0,1 0 1 16,-2 0 6-1,-1 0-1 1,3 0 0-16,-4 0-4 0,3 0 0 0,-1 0 0 31,0 0-1-31,3 0 0 0,3 0-1 0,2 0 1 16,2 0 0-16,0 0-1 15,0 0 1-15,-2 0-1 16,2 0 1-16,-2 0 0 0,0 0-1 16,-1 0 1 15,-2 0 0-16,3 0 0-15,2 0 1 0,-2 0 0 0,2 0-1 0,0 0-1 0,0 0-19 16,0-3-116-16,4 0-228 16,8-3-330-16</inkml:trace>
  <inkml:trace contextRef="#ctx1" brushRef="#br0" timeOffset="1.49771E6">3156 8963 342 0,'0'0'238'0,"0"0"-55"15,0 0-41-15,0 0-68 32,0 0-27-32,0 0 10 0,0 0-18 0,-92 66 1 15,70-45-1-15,-1-2 15 16,4-2-6-16,-1-3 0 15,3-1-14-15,2-2 0 32,1-3-12-32,4-2-9 0,3-2 1 0,1 0-5 0,4-4-9 15,-2 3 0 1,4-3 0-16,0 0-1 0,0 0-1 15,0 0-11-15,0 1-4 16,14 3 5 0,7 2 11-16,8 2 1 0,4 2 1 15,5 0-1-15,-1 1 0 16,-1-3 1-16,-1 3-1 15,6-7-43 1,-10-2-211 0,-4-2-503-16</inkml:trace>
  <inkml:trace contextRef="#ctx1" brushRef="#br0" timeOffset="1.49829E6">3732 8968 35 0,'0'0'677'16,"0"0"-486"-1,0 0-9-15,0 0-19 0,0 0-53 0,0 0-53 16,0 0-31-1,-6 0-11-15,6 0-15 0,8 0 7 16,11 0 6-16,1 0 9 16,2 0-2-1,2-6-5 1,1-3-8-16,2 1-7 0,-2-2-25 0,-2 0-68 31,4-6-126-31,-4 4-151 0,-7 2-302 0</inkml:trace>
  <inkml:trace contextRef="#ctx1" brushRef="#br0" timeOffset="1.49853E6">3913 8953 71 0,'0'0'320'0,"0"0"-135"0,0 0-8 0,0 0-38 16,0 0-36-16,-34 116-38 16,30-85-18 15,2 1-5-31,0-1-17 0,0-2-5 0,2-5-4 0,0-4-9 15,0-5-6 1,0-4-1-16,0-9-97 0,2-2-197 16,4 0-371-16</inkml:trace>
  <inkml:trace contextRef="#ctx1" brushRef="#br0" timeOffset="1.49879E6">4062 8915 677 0,'0'0'133'16,"0"0"-15"-1,0 0-38-15,0 0-31 0,0 0-10 16,0 0-10-16,-20 128-8 16,16-103-3-1,1-1-8-15,3-4-10 0,0-4 1 0,0-4-1 16,0-3-41-1,0-8-63 1,0-1-105-16,0 0-177 0</inkml:trace>
  <inkml:trace contextRef="#ctx1" brushRef="#br0" timeOffset="1.49926E6">4110 8835 365 0,'0'0'101'0,"0"0"85"0,0 0-36 15,0 0-40-15,0 0-25 0,0 0-27 16,0 0-16-1,75 36-4-15,-73-25 1 0,-2 2 4 16,0 1-2-16,0 1-9 31,0-2-18-15,-13 1-4-16,-1 1-4 0,-2-5-6 0,-1 2-15 0,2-5-24 31,-1-3-8-31,5 0-2 0,1-4 17 16,6 3 21-16,2-3 10 0,2 0 1 15,0 0-9-15,0 1-14 16,0 2 8-1,9 0 15-15,4 2 22 0,2-2 1 0,4 4-11 16,-3-3-11 15,1-1 8-31,-1 1-9 0,3-4-54 0,0 0-194 0,-9 0-324 16</inkml:trace>
  <inkml:trace contextRef="#ctx1" brushRef="#br0" timeOffset="1.49971E6">4277 8843 107 0,'0'0'252'0,"0"0"-149"31,0 0-12-31,0 0-25 0,0 0-4 0,0 0-16 16,0 0-14 0,0 102-12-16,0-85-4 0,0-4-3 15,0 0-3-15,6-6 3 31,-4 1-7-31,2-4-5 0,1 1 1 0,0-1 0 0,-1-2 4 16,3-2 4 0,1 0 16-16,2 0-2 0,-2 0-6 15,1 0 0-15,3 0 0 31,-4-8-5-31,3-7 1 0,-4 1-1 0,0-4-4 16,-3 0-2 0,-1-1 6-16,-3 2-4 0,0-3-9 15,0-1-78-15,-3 2-131 16,-3 2-341-1</inkml:trace>
  <inkml:trace contextRef="#ctx1" brushRef="#br0" timeOffset="1.49997E6">4277 8843 250 0,'117'-85'121'0,"-117"85"10"0,0 0-1 0,3 0 1 0,-1 3-12 0,0 10-50 0,0 1-1 16,0 5-9 15,0 3-14-31,1 2-7 0,-3-1-16 0,0 0-1 0,0-1-9 16,0-2-11-1,0-2 0-15,0-6-1 0,0-2-44 16,4-8-106-16,-1 0-110 15,-1-2-234 1</inkml:trace>
  <inkml:trace contextRef="#ctx1" brushRef="#br0" timeOffset="1.50027E6">4426 8735 307 0,'0'0'102'0,"0"0"-31"15,0 0 49-15,0 0-9 16,0 0-14-1,0 0-31-15,0 0-31 0,62-20-19 0,-51 20-9 16,3-2-7-16,-4 2 2 31,-1-2-2-31,1 2-73 0,-6 0-157 0,-2 0-144 0</inkml:trace>
  <inkml:trace contextRef="#ctx1" brushRef="#br0" timeOffset="1.50058E6">4443 8955 247 0,'0'0'130'15,"0"0"1"-15,0 0 5 16,0 0-28-16,0 0-16 15,0 0-43-15,0 0-27 16,80-31-2-16,-69 26-11 31,3 1-8-31,-3 1 0 0,-1 3-1 0,0 0-4 16,-3 0-87-16,-1 0-85 15,-1 0-58-15,-5 0-50 16</inkml:trace>
  <inkml:trace contextRef="#ctx1" brushRef="#br0" timeOffset="1.50096E6">4443 9122 289 0,'0'0'102'15,"0"0"-7"1,0 0-30-16,0 0-16 0,0 0 2 15,0 0-14 1,0 0 2-16,51-25 16 0,-32 16-3 16,-4-1 2-16,-1 1-15 15,-1 3-15 1,0 3-15-16,-2-1-8 0,0 4 0 15,3-3 0-15,-3 3 0 32,0 0-1-32,0-2-38 0,0 1-122 0,-2-3-117 15</inkml:trace>
  <inkml:trace contextRef="#ctx1" brushRef="#br0" timeOffset="1.5015E6">4417 8966 15 0,'0'0'223'15,"0"0"-96"-15,0 0-11 16,0 0-31 0,0 0-36-16,0 0-28 0,0 0-12 0,2 2 33 15,0 5 21-15,0 3-6 31,1 6 5-31,-3 1-6 0,2 3-2 0,-2 2-20 16,0 0-13-16,0 0-13 31,0-2-6-31,0-4-1 0,0-2-1 0,0-5-25 16,0-3-108-1,-2-3-225-15</inkml:trace>
  <inkml:trace contextRef="#ctx1" brushRef="#br0" timeOffset="1.51039E6">5065 7913 215 0,'0'0'261'0,"0"0"-102"15,0 0-2-15,0 0-37 16,0 0-35-16,0 0-4 31,-27 0-1-31,21 0-25 0,1 0-13 0,-1 0 12 16,3 0-2-16,1 0-13 15,2 0-1-15,0 0-12 16,0 0-9-16,0 0-11 15,0 0-4 1,0 0 0-16,0 0-1 0,0 0 0 16,13 0 0-16,5 0-1 15,11 0 6 1,7-5 1-16,11 1 6 0,6 0-2 0,7-2-3 31,0 3-6-31,0-2 4 0,-2 1-6 0,-4 3 1 16,-6-3 0-16,-5 1 1 31,-3 1-2-31,-6 2 0 0,-3 0 1 0,-4 0 18 15,-7 0-2 17,-5 0-4-32,-1 0-2 0,-8 0-1 0,1 0-1 0,-3 0-2 15,-2 0-6 16,1 0 7-31,-1 0-6 0,5 0-2 0,2 0 0 0,2 0-8 16,5 0-6 15,-1 0-7-31,3 0-9 0,-1 0-14 0,4 0 15 0,-1 0 16 0,-1 0-26 16,2 0 5 15,1-2 18-31,3-4 15 0,1 2 0 0,1 0-1 0,-2 2 0 16,-5 1 2 15,-5 1 0-31,-3 0 0 0,-6-3 1 0,-1 3 2 0,-3 0 4 15,-2 0 0 1,0-1-1-16,0 1-6 16,0-5-16-16,-13 2-224 0,-3-2-678 31</inkml:trace>
  <inkml:trace contextRef="#ctx1" brushRef="#br0" timeOffset="1.51075E6">6125 7657 340 0,'0'0'279'15,"0"0"-108"1,0 0 20-16,0 0-74 0,0 0-68 16,0 0-44-16,0 0-5 31,9 9 0-31,9 3 1 0,5 4 10 0,-4-3-9 0,4 4 11 15,-5-3-6 1,-1-2-1-16,-1-2 1 0,-3-2-6 16,-4-2 8-16,-2-2 3 31,-2 0 17-31,-3 0-9 0,-2 3-4 0,0 3 6 15,-14 9 2 1,-15 8-24 0,-36 23-169-16,7-8-169 0,1-4-452 0</inkml:trace>
  <inkml:trace contextRef="#ctx1" brushRef="#br0" timeOffset="1.51135E6">5281 7351 448 0,'0'0'221'16,"0"0"-5"-16,0 0-35 0,0 0-67 31,0 0-62-31,0 0-36 0,0 0-6 0,0 0 2 16,-7 102-3-16,12-62-2 31,2 2-6-31,1-5 0 0,-1-5 0 0,2-6-1 16,-2-6-25-1,-1-7-75-15,5-10-99 0,-3-3-184 16,-2 0-177-16</inkml:trace>
  <inkml:trace contextRef="#ctx1" brushRef="#br0" timeOffset="1.51162E6">5272 7271 208 0,'0'0'225'0,"0"0"-88"0,0 0-14 0,0 0-60 0,0 0-5 15,0 0 17-15,0 0-23 16,60-29-20-16,-44 25-21 15,-1 2-5-15,-3 1-4 16,-6 1-2-16,1 0-28 31,-3 0-76-31,-2 0-64 0,-2 6-81 0,0 2-8 0</inkml:trace>
  <inkml:trace contextRef="#ctx1" brushRef="#br0" timeOffset="1.51179E6">5272 7271 124 0,'12'90'103'0,"-12"-90"24"15,0 0 30 1,10 0 6-16,3 0-61 16,3 0-19-16,3-6-36 0,2 2-28 15,2 0-19-15,10 4-6 16,-6 0-148-16,-2 0-177 0</inkml:trace>
  <inkml:trace contextRef="#ctx1" brushRef="#br0" timeOffset="1.51225E6">5490 7403 188 0,'0'0'151'0,"0"0"4"16,0 0-5-16,0 0-48 15,0 0-11-15,0 0-27 16,0 0-17-16,0 0-16 16,-69 104-2-16,69-92-12 31,0-2-10-31,0-1-6 0,0-5 0 0,0 0 0 15,2-4-1-15,8 0 2 16,1 0-2-16,2 0 1 0,5-11-1 16,-1-5-9-16,1 0-14 31,-1 1-20-31,-4 1 7 0,-3-1 11 0,-2 5 12 15,-2 2 12-15,-4 3-5 32,-2 4 6-32,3 1 0 0,-3 0 15 15,2 0 25-15,-2 0-5 0,2 0-28 16,0 8-6-1,2 4 12-15,1 2-6 0,0 0-5 0,-1 0-1 16,3 0-1-16,-1-1-22 31,3-5-59-31,3-5-101 0,-7 0-162 0</inkml:trace>
  <inkml:trace contextRef="#ctx1" brushRef="#br0" timeOffset="1.51263E6">5615 7288 153 0,'0'0'309'0,"0"0"-156"15,0 0-29-15,0 0-49 32,0 0-42-32,0 0 57 0,0 0-8 0,25 65 5 15,-19-36-21-15,1 6-3 31,0 0-11-31,-3-4-10 0,1-3-23 0,-1-4-12 16,0-6-6-16,3-4-1 16,-2-6 0-16,1-4 0 15,3-1-33-15,3-3-90 16,-1-7-127-1,-3-7-367-15</inkml:trace>
  <inkml:trace contextRef="#ctx1" brushRef="#br0" timeOffset="1.51295E6">5831 7386 175 0,'0'0'248'0,"0"0"-59"0,0 0-32 0,0 0-83 16,0 0-22-16,0 0-28 15,0 0-8-15,-28 55-7 16,25-37-9 0,3-3 1-16,0 0-1 0,0-2 0 0,0-2 0 46,0 0-1-46,9-2 1 0,-1 1 0 0,2 0-2 0,-1 0 2 0,0 1-1 16,-1-3 0 15,-3-2 1-31,-1-2 0 0,-1 0 1 0,-3-3-1 0,0 4 1 16,0-1 12 15,0 1 4-31,-12 6-17 0,-17 0-17 0,3 2-85 0,-3-5-219 0</inkml:trace>
  <inkml:trace contextRef="#ctx1" brushRef="#br0" timeOffset="1.51342E6">5928 7522 49 0,'0'0'59'0,"0"0"-1"16,0 0 13-16,0 0-11 15,0 0 2-15,0 0-15 16,0 0-7 15,44-48 18-31,-42 33 11 0,-2 1-14 0,0-2-15 0,0 2-17 0,-13 0-10 16,-3 2-13-1,1 2 0-15,-3 5-51 0,2 3 34 16,2 2 10-16,4 0-6 31,0 0-5-31,1 9 18 0,5 3 18 0,0 2 35 16,2 3 8-1,2-2-12-15,0 1 7 0,0 3-21 16,0-4-11-16,4 3 5 16,5-3 15-1,2-2-14-15,2-1-8 0,-2-3-2 16,3-4-4-16,-1 0-8 15,1-2-8 1,4-3-28-16,-1 0-123 0,-2 0-243 31</inkml:trace>
  <inkml:trace contextRef="#ctx1" brushRef="#br0" timeOffset="1.51958E6">6497 7764 139 0,'0'0'235'0,"0"0"-30"0,0 0-9 16,0 0-59-16,0 0-7 15,0 0-31-15,-17-28-8 16,17 24-35-16,-3-4-24 31,3 0-14-31,0-4-4 0,0 0-7 0,0-4-6 16,0 0-1-16,0-2 0 31,10 0 1-31,0-2-1 0,1 2 0 0,3 1-1 16,-3 1 1-16,3 2-1 15,0 0 0 1,3 5 0-16,-2-1-9 0,3 3 8 0,0 1 2 31,0 2-2-31,2 3-7 0,2 1 8 0,3 0 1 16,-3 0-1-1,1 0-5 1,-4 0 6-16,1 1-2 0,1 12 2 0,-2-4 0 15,4 5 0 17,-4-1-1-32,4 1 1 0,-1 1 0 0,1 0 1 0,2 0 13 15,-4 1 12-15,2 1-6 16,-3-1-5-1,0-1-3-15,-2 2 1 0,-3-1-2 0,1-3-1 47,-2 4-4-47,-1-1 7 0,0 1-5 0,1 0 2 0,-2 2-9 16,-1-1 6 15,3 3 1-31,-1 1 0 0,-1 1-2 0,-1 0-4 0,0 2 8 0,-2-1-9 31,-2 2 6-31,-5 2-6 0,0 0 6 0,-2 0-1 16,0-2-5-16,0 0 8 15,-4-2 0 17,-10-2 1-32,-1-3-4 0,-1 0 1 0,-4-1-7 0,0 0 2 0,-1-2 4 15,-2 0 1 16,0 3 5-31,-2-4-1 0,1 1 1 0,0 0-5 0,-3-3-5 16,0-1 5 0,-4-3-1-16,0 0-5 0,-2-1 0 15,-1-5 6-15,1 2-6 31,-1-3 1-31,2-2-1 16,7 0 0-16,-2 0 7 0,2 0-6 0,0-10-1 31,5-4 1-31,0 2-1 0,2 0 5 0,3-2-5 16,3-1 0-16,2 2-1 15,1-2 12 1,-1-2-6-16,2-6 1 0,1 0-7 0,3-8 0 16,0-3 0-16,4 1 0 31,0-6 0-31,0 3 0 0,0 2 0 0,0 1-10 15,0 5 4-15,2 2-4 32,0 2-18-32,0 5-29 0,2-12-53 0,-4 7-130 15,2 2-368-15</inkml:trace>
  <inkml:trace contextRef="#ctx1" brushRef="#br0" timeOffset="1.52001E6">6408 7724 377 0,'0'0'193'16,"0"0"0"-1,0 0-48-15,0 0-87 0,0 0-35 16,0 0-15-16,0 0-8 16,-13 134 0-1,13-106-153-15,7-6-450 0</inkml:trace>
  <inkml:trace contextRef="#ctx1" brushRef="#br0" timeOffset="1.5207E6">6703 7847 150 0,'0'0'245'0,"0"0"-40"0,0 0 10 15,0 0-17-15,0 0-21 31,0 0-50-31,0 0-51 0,0 17-33 0,0 10-4 16,0 4 1-16,0 4-11 16,0-1-9-16,0-1 0 15,0-8-8-15,0-5-3 0,0-7-8 16,0 0 0-1,0-7-1-15,0 0 0 0,4-6-87 16,3 0-152-16,-3 0-346 31</inkml:trace>
  <inkml:trace contextRef="#ctx1" brushRef="#br0" timeOffset="1.52191E6">6917 7827 204 0,'0'0'151'0,"0"0"22"0,0 0-10 16,0 0-27-16,0 0-35 31,0 0 38-31,0 0-26 0,-19-89-31 0,13 85 12 15,-3 0-33-15,2 4-33 32,-2 0-19-32,3 0-2 0,-1 0-7 0,0 0-9 15,3 2-2-15,-1 6 3 31,3 5-2-31,2-2 9 0,0 3-12 0,0 2 12 16,0 0-1-16,2 2 1 16,10-2 0-16,1 0 0 0,2 2 0 15,1-3 0-15,-1 0 1 16,4-1 0-1,-3 0 1 1,1-1 0-16,-1 1 5 0,-1-2-5 0,1 1 2 31,-3 0-2-31,-2-1 1 0,1 1-1 0,-2-3 0 16,-1 1 9-16,1-3-9 31,-6-2 0-31,0 2 0 0,-2-2 1 0,-2 1 4 16,0 2 8-16,0 1 4 31,0 0 2-31,0 1-11 0,-2-2-2 0,-6-1-6 0,1 0 8 15,-5-2-8 17,4 0 1-32,-3 0 4 0,-1-2-5 0,1 1 9 0,-2-4-10 31,1 0 0-31,0-1 1 0,-2 3 0 0,1-3-1 15,0 0 1-15,3 0 0 16,2 0-1 0,-2 0 2-16,4-7 2 0,1-2-4 15,3-1 0-15,0-2-6 31,2-3 5-31,0 0 0 0,0-1-6 0,0 0 7 16,0-2 0-16,0 4 0 16,2-1-1-1,0 4 1-15,3-2 0 0,-1 2 0 0,3 0-6 31,0 1 5-31,2-1-6 0,1 0 6 0,2 0 1 16,1-4 0-16,1 1 0 31,-4-1 1-31,4-2-1 0,-5 2 0 0,0-2 1 16,-3 1-1-16,-1 2 2 31,-3 4-1-31,-2 0 5 0,0 3 3 0,0 0-9 16,0 1 6-16,0 2-6 31,0-2 0-31,-4 2 1 0,-1-1 0 0,-1 1 0 15,-1 3-1-15,3-1 1 32,-1 2-1-32,3 0-1 0,-1 0-7 0,1 0-21 0,2 0-30 31,-8 0-33-31,-1 0-125 15,-3 2-329-15</inkml:trace>
  <inkml:trace contextRef="#ctx1" brushRef="#br0" timeOffset="1.53046E6">2337 9632 211 0,'0'0'323'16,"0"0"-140"-16,0 0-17 15,0 0-46-15,0 0-33 16,0 0-19-16,0-1-9 15,0 1-11 1,0 0 3-16,0 0-15 0,0 0-8 0,0 0-12 31,0 0-2-31,0 0-5 0,0 0-3 0,0 12-5 16,0 4 6-16,0 4-6 31,0 6 0-31,0 6 1 0,0 2 8 0,0 1-10 16,0-1 2-1,3-2-1-15,1-4 9 0,1-6-2 16,-3-2-1-16,3-6-6 31,-1-2 8-31,-2-4-8 0,1 2 2 0,1-2-3 16,0 2 1-16,1 2-1 31,-3-2 1-31,3 1 0 15,-3-2 0-15,-2-1 9 0,0 0-1 0,0-2-3 0,0-2 1 32,0-2-6-32,0 0 1 0,0 0-1 15,0 0 0-15,0 0-1 31,0 3 0-31,0-2 0 0,0 3 0 0,0-1 0 16,0 0 0-16,0-1 0 31,0 0 0-31,0-1 1 0,0-3-1 0,0 1 1 0,0-1-1 16,0 2 0-16,0 0-1 31,0 7 0-31,0-2 0 0,0 5 1 0,0 0 0 0,0 1 1 31,0-1-1-31,0-5 0 0,0-1 0 16,0-2 1-16,0-1 0 0,0-2 0 31,0 3 0-31,0 2-1 0,0 2 0 0,0 3 0 16,0-1 0-16,0 1 2 31,0-2-2-31,0-1 0 0,0-4 0 0,0-2 1 15,0-1 0 17,0-1 0-32,0 0 0 0,0 0 7 0,0 0-8 0,0 2-1 15,0-2-5 16,0 0 5-31,0 3 0 0,0-2 0 0,0 4-1 0,0-5-112 0,0 0-201 16,0 0-328-16</inkml:trace>
  <inkml:trace contextRef="#ctx1" brushRef="#br0" timeOffset="1.53237E6">2238 10203 204 0,'0'0'225'16,"0"0"-28"0,0 0-42-16,0 0-1 0,0 0-2 0,0 0-19 15,0 0-2-15,-2-21-37 31,2 21-39-31,0 0-27 0,0 0-23 0,0 0-5 16,0 6-12 0,6 13 6-16,9 6 6 0,6 5 1 15,-1 5 0-15,1-3-1 31,0 0 9-31,-5-6-9 0,-1-6 2 0,-4-3-1 32,-4-9 0-32,-3-1-1 0,1-5 1 0,-3-2 0 0,-2 0 1 15,2 0 6-15,0 0 1 31,5-6-9-31,5-10 6 0,1-10 4 0,3-2-8 16,-1-6-1 15,1 4 1-31,-3 3-2 0,-1 4-35 0,-4 9-51 0,-6 11-95 16,-2 3-207-1,0 0-458-15</inkml:trace>
  <inkml:trace contextRef="#ctx1" brushRef="#br0" timeOffset="1.53307E6">2070 10730 497 0,'0'0'163'0,"0"0"25"0,0 0-77 15,0 0-33-15,-27-104-14 16,27 78-11 0,12 0-4-16,13 2-15 0,4-1-13 15,8 3-12-15,10 4-6 0,6 1-2 31,8 2-1-31,5 5 1 0,1 4-1 0,3 4 1 16,-6 2-1 0,-4 0 0-16,-5 10 0 0,-5 8-1 15,-10 0 0-15,-4 7 1 31,-3-2 0-31,-7 7 0 0,-4 1 8 0,1-2-7 16,-8 3 7-16,-1 1-2 16,-7-1 9-1,-5 1 9-15,-2 0 2 0,0 3 2 16,-6 0-9-16,-11-1 4 0,-2 1-6 31,-3-3 1-31,-3-1-11 0,-4-1 0 0,0-5 1 16,-5 0-7-16,1-2 8 31,0 0-9-31,-5-2 2 0,-2 0 5 0,-3-2-1 15,-1 0-6 17,-3-4 1-32,1-2 5 0,-6-4 6 0,3-8-2 0,-4-2 4 15,-1 0-5-15,3-14 6 16,2-7 11-1,5-6-1-15,10-3-9 0,7 0-6 16,7 2-4 0,9-2-6-16,9 2 0 0,2-4-22 15,4-4-41-15,34-23-84 31,0 9-190-31,-2 6-498 0</inkml:trace>
  <inkml:trace contextRef="#ctx1" brushRef="#br0" timeOffset="1.5333E6">2304 10743 589 0,'0'0'72'0,"0"0"-20"15,0 0 36-15,0 0-16 0,0 0-20 16,0 0-32 0,11 119-7-1,-11-92-5-15,0-6-8 0,2 1-81 0,0-5-150 16,4-8-137-1</inkml:trace>
  <inkml:trace contextRef="#ctx1" brushRef="#br0" timeOffset="1.53368E6">2526 10622 377 0,'0'0'271'0,"0"0"-163"15,0 0 41-15,0 0-36 16,0 0-54-16,0 0-23 0,0 0 5 15,0-3 5 17,3 21-32-32,1 11-12 15,4 6 9-15,-2 8 1 0,3 3-10 0,2-2-1 0,3-6 6 47,1-6-6-47,1-8-1 0,-1-9 0 0,1-8 0 0,-3-4-1 0,3-3 1 16,-1-3 8-1,-1-13 12-15,-5-1-2 16,-3-1 5-16,-6 0 7 0,0 3 21 15,-5 0-9 1,-17 7-19-16,-1 2-23 0,-4 6-6 16,0 0-73-16,-4 25-130 31,6 6-177-31,10-2-237 0</inkml:trace>
  <inkml:trace contextRef="#ctx1" brushRef="#br0" timeOffset="1.53418E6">2554 11168 13 0,'0'0'586'16,"0"0"-363"-1,0 0 22-15,0 0-41 0,0 0-51 16,0 0-34-16,0 0-33 16,-11 0-21-1,11 0-14-15,-2 1-30 0,2 5-21 16,0 4-9-16,-2 8-4 15,-4 8 8 1,4 7 5-16,-3 5 1 0,2-1-1 16,0 4 1-1,1-3-1-15,0-1 0 0,0-1 0 0,2-3-1 16,0 3-27 15,0 0-21-31,0 1 14 0,0-1-38 0,0 0-38 0,0 0-29 16,0-3 5-1,2 0 54-15,0-5 4 0,-2-8 8 16,0-7 29-16,0-4 27 31,0-6-6-31,0 0-85 0,-2-3-261 0</inkml:trace>
  <inkml:trace contextRef="#ctx1" brushRef="#br0" timeOffset="1.53456E6">2296 11568 689 0,'0'0'138'0,"0"0"-109"0,0 0-14 15,0 0 6-15,0 0 8 31,0 0-6-31,0 0-14 0,97 122-7 0,-71-87 0 16,-1-3 4 0,-2-6-4-16,-7-4 19 0,-3-6 0 15,-5-9-10-15,-2-2 2 0,-4-5 12 31,2 0 54-31,0-7 14 0,5-14-32 0,5-9-21 16,5-6-27 0,4-7-13-16,13-10-20 0,-3 7-196 15,-6 13-315-15</inkml:trace>
  <inkml:trace contextRef="#ctx1" brushRef="#br0" timeOffset="1.53529E6">2387 12191 309 0,'0'0'134'16,"0"0"52"-1,0 0-27-15,0 0-39 0,0 0-20 0,0 0-38 16,-27-108-25 0,54 93-2-16,5 3-13 0,7 3-16 15,5 8-4-15,6 1 7 16,-1 0-2-1,0 0-6-15,0 6 5 0,-3 4-4 16,-2-3-2-16,-1 3 7 31,-3 0-6-31,-1 1 0 0,-6 3 12 0,-2 4 9 16,-4 0 11-16,-5 4 19 15,-4 2-23-15,-5 0-10 16,-6 2-3-16,-5 0 0 16,-2 2 0-1,0 5-3-15,-7 2 0 0,-10 5-5 0,-6 2 0 16,-4 5 2 15,-2 3 5-31,-4-2-5 0,-2 0 38 0,-3-2-1 0,-2-6-21 16,-3-4-17 15,-1-4-8-31,-3-6 9 0,0-8 0 0,0-7 4 0,-4-10-4 15,0-1 12 1,-1-6-8 0,4-13-4-16,0-10 14 0,9-5-11 0,3-4-7 15,12-8-6 16,8 0-2-31,11-5-11 0,5 1-4 0,2 0-20 0,19 2-49 0,19-11-72 16,-3 8-138 15,-5 11-323-31</inkml:trace>
  <inkml:trace contextRef="#ctx1" brushRef="#br0" timeOffset="1.53575E6">2508 12360 666 0,'0'0'219'0,"0"0"-24"31,0 0-64-31,0 0-52 0,0 0-38 0,0 0-6 0,0 0-8 15,-27 134 1 1,25-97-8 0,-1-6 0-16,0-2-14 0,3-6-4 0,0-9-2 31,0-5-3-31,0-7-126 0,0-2-217 0,-3 0-367 15</inkml:trace>
  <inkml:trace contextRef="#ctx1" brushRef="#br0" timeOffset="1.5362E6">2598 12240 378 0,'0'0'228'0,"0"0"-173"31,0 0-35-31,0 0-4 0,0 0 16 0,0 0-8 16,0 0 1-16,87 16 4 15,-69-16 4 1,0 0-11-16,0 0-5 0,-2 0-7 16,-1 0-7 15,-4 0 4-31,-3 0-5 0,0 0-1 0,-6 0 9 0,-2 0-8 15,0 2 12-15,0 4 34 32,0 0 5-32,0 4-17 0,0 1-5 0,-4 2-10 0,-2 3-12 15,3 3-7 16,1 2 8-31,-1 3-9 0,3 2 9 0,-2 3 8 0,-1-2-2 16,-1 0 17 0,0-4 9-16,-1-2-13 0,1-3-2 15,0-7-9-15,-1 0-12 31,0-5-6-31,-3-5-33 0,-1-1-168 0,-3 0-444 0</inkml:trace>
  <inkml:trace contextRef="#ctx1" brushRef="#br0" timeOffset="1.54126E6">2288 12389 45 0,'0'0'121'0,"0"0"13"16,0 0-30-16,0 0-4 15,0 0-12-15,0 0-2 16,0 0 1-16,-29-5-8 16,23 4-9-16,-3-4 5 31,1 4 6-31,0-4-5 0,-1 3-12 0,-1-2-12 15,1 0-11-15,-1 2-12 32,0-4 3-32,-1 2-11 0,1 0 16 0,-1-2 0 0,3 3-3 15,-4-4 14-15,1 1-13 31,-3 0-8-31,1-2-2 0,3 2 3 0,-4-2-12 16,1 1-2 0,-1-2-6-16,3 1 5 0,-5 0 6 15,3-3-2-15,-2 4 4 31,-3-3-7-31,-1-2 1 0,0 2-8 0,1-2-1 16,1-3 1-16,-2 4-1 31,3-3-5-31,-1-1 1 0,-1 0 5 0,1-2-7 16,-2-2 0-16,0-2 0 31,-2-2 0-31,-1-4 3 0,-1-3-3 0,0 0 1 0,-2-4-1 16,2-2 2 15,1 0-2-31,0-2 0 0,2 1 0 0,5 1-1 0,1 0 0 31,1 2 0-31,1 2 1 0,1-2-1 16,-3-2-1-16,1 0 2 0,-2-4 2 31,-3-2-1-31,-4-4-1 0,0-4 2 0,-5-3-2 15,0 1 1-15,3 0 0 32,-1 0 0-32,2 2-1 0,6 2 0 0,-1 0 0 15,1-1-1 16,-2 3 0-31,2-4 1 0,-1-2 0 0,-3-2 0 0,4-3 1 0,1-5-2 32,1 0 1-32,3 2-1 0,6 0-1 15,-1 2 1-15,5 2 1 0,-2-1-2 47,-1 5 2-47,0 1 0 0,-3 1 2 0,-2 1-2 0,-3 1 1 0,0-2 0 16,-3 2 1-1,1-5 4-15,-6 2-6 0,4-3 0 16,1 0 0-16,1-1 1 0,3 4-1 31,4 0 0-31,-1 8 0 0,3 0-2 0,0 6 2 16,0 3-1-16,1 0 1 31,-1 1 0-31,2-6-1 0,-1 1 1 0,0-2-1 15,1 0 1-15,-1 0 0 32,3 1 0-32,2 3-1 0,0 3 1 0,0 5-1 15,0-1 1-15,0 5-2 31,0-1 1-31,0 0 0 0,7-1-1 0,-1-2 1 16,2-4 0 15,2-7 1-31,3-2-1 0,1-4 0 0,1-1 1 0,2 2-1 0,-2 4 1 47,1 4-1-47,-3 5 1 0,-2 2 0 0,-3 1 0 0,4-1 0 0,0 2 0 16,-2-2 0-1,-1 1 0-15,3-1 0 0,-4 1 0 16,1-2 1-16,1-5 0 15,0 2 0 1,1-6-1-16,1-1 0 0,-1-2 0 16,-4-3 0-16,4 2 0 31,-2-1-1-31,-1 0 1 0,4 1 0 0,-1-1 0 15,4 3-1-15,3-1 0 32,0 5 0-32,2 0 0 0,-2 6 0 0,2 3 0 0,-2 4 0 31,-4 3 0-31,-1 5 1 0,-5 2-1 0,2 3 1 15,-4-2-1-15,3-1 1 32,0-2 0-32,0 0 0 0,2-2 0 0,-2-2 1 15,2-2-1-15,-2-2 1 16,2 0 0 15,1 0-1-31,0 1 0 0,-1 0 0 0,1 3 0 0,-3 4 0 16,-3 0 0 15,2 3 0-31,-4 4 0 0,0-4 1 0,3-1-1 0,-3-4 1 0,2 3 0 31,4-5-1-15,1 1-1-16,0 1 0 0,3 2-9 0,-2 2 8 0,2 2 1 15,-3 0-5 1,3 3 6-16,-1-4 0 0,2-1-1 15,-1-2 1-15,1-4 2 16,3 2-2 0,-1-2 1-1,-2 4-1-15,-2 2-1 0,-4 4 1 0,0 1-1 16,-1 5 0-1,2-1 0-15,1 1-7 0,4-2 0 16,3 0 7-16,5-3 1 31,0 2-1-31,4-6 1 0,2 4 0 0,0-3 0 0,-2 3 0 16,-4 2 0 15,-1 3-1-31,-4 1 1 0,-2 1-6 0,-1 2 4 0,-1 0-4 16,1 0 6-1,1 0-1 1,3 0 1-16,3-2 0 0,4 0 0 0,0 1 0 15,1 1-1 17,-1 0 1-32,-1 0-1 0,-5 0 0 0,-5 0-1 0,-1 0 1 15,-3 0-8 16,1 0 9-31,-1 3-1 0,-1 4 0 0,2-2 1 0,1 1 0 16,0-2 0-16,1 2 0 31,-3-4 0-31,1 2 0 0,-2 1 1 0,-1-4-1 0,1 2 0 31,0 1 1-15,-3-3-1-16,1 2 1 0,2 1-1 0,-1-1 1 0,1 1-1 31,2 2 0-31,1 0 0 0,1 3 0 0,1-3 0 16,-1 2 1-16,-1-3-1 31,0 2 0-31,-3-2 0 0,-2-3 1 0,-1 3-1 16,-1-4 0-16,-3-1 0 31,-1 2 2-31,-2-2-1 0,0 0 7 0,0 0 5 0,0 0-6 15,0 0-2-15,5 3-5 16,1 3-18 0,5 2 8-16,7 4 4 0,3 3 6 15,-2 0 0-15,-1-1 1 31,-3-3-1-31,-3-4 1 0,-5-4 0 0,-3 1 1 16,-4-4-1-16,0 3-1 16,0-3-74-1,0 0-131-15,-2-11-130 0,-14-8-530 0</inkml:trace>
  <inkml:trace contextRef="#ctx1" brushRef="#br0" timeOffset="1.54276E6">2545 6766 22 0,'0'0'20'0,"0"0"-13"0,0 0 12 16,0 0 27-16,0 0 39 0,0 0 45 31,0 0 26-31,-14-23-15 0,12 22-8 0,-1 1-6 15,2-3-3-15,-4 2-37 32,3-2-17-32,0 2-10 0,0-4 1 0,2 4-11 15,0-2-7-15,0 1-11 16,-2 2-16-1,2 0-10-15,0 0-5 0,0 0 9 16,0 0-10 0,0 0 1-16,0-1 0 0,0 1 5 15,0-3-5-15,-2 0 0 0,0 0 1 31,-2-3-1-31,2 2 0 0,0-4 0 0,0-1-1 16,-2 2 1 0,1-3-1-1,1 0 0-15,0 2 0 0,0 0 0 0,0 1 0 16,2 6 0-1,0 0 0-15,0 1-1 0,0 0-6 16,0 0-2-16,0 0 2 16,0 0 5-1,0 0-5-15,0 0 6 0,0 0 1 16,0 0 0-16,0 0 0 15,0 0 0 1,0 0-8-16,0 0-5 0,0 0-2 16,0 0 5-1,0 1 10-15,0 5 0 0,4 2 0 0,3-2 7 16,1 2-5-1,0-2-1-15,0 0 9 0,3 3-8 16,3-2-1-16,3 5 8 31,6 2 3-31,4 4 9 0,0 3 10 0,-1 1-8 16,-2-3 0-16,-1 1-5 31,-3-1-7-31,-5-5-2 0,-1-3 0 0,-3 0-3 16,-5-5-5-1,-1 0 7-15,0-2-7 0,-2-2 0 16,3 2 5-16,-4 0-6 15,2-2 0 1,-2 2 0-16,0-2 1 0,1-2 0 0,-3 3 8 31,0-3-3-31,0 0 4 0,0 0 3 0,0 0-1 16,0 0-2-16,0 0-9 15,0 0 9-15,0 0-9 16,0 0 1-16,0 0-2 16,0 0 0-16,0 0-2 15,0 0-5-15,0 0 0 16,0 0-3-16,0 0 9 15,0 0-1-15,0 1-4 16,0 0 6 0,4 4 0-16,-1 1 0 0,1 0 0 0,1 0 0 15,-1-2 0 16,-2 2 0-31,0-4 0 0,-2 0 1 0,2 0-1 0,-2 1 1 47,0-2-1-47,0 1 0 0,3 1 0 0,-3-2 1 0,0 0-1 0,0-1 6 31,0 0-5-31,0 2 6 0,0 1 0 0,0-2 9 16,-3 4-15-16,-7 1 0 31,-4 0-1-31,-1 2-1 0,-1 3 0 0,0-3-6 16,0 3 7 15,1-1 0-31,-3 0 1 0,-1-2 0 0,-2 1 0 0,-1-2 0 0,0-1 5 16,0-1 1-1,1-4-6-15,-1-1 0 0,2 0 0 16,0 0-1-16,3 0-1 31,-12 0-101-31,4 0-152 0,0-4-699 0</inkml:trace>
  <inkml:trace contextRef="#ctx1" brushRef="#br0" timeOffset="1.55604E6">12417 2416 438 0,'0'0'148'0,"0"0"10"16,0 0-43 0,0 0-22-1,0 0-1-15,14-78-38 0,-1 59 6 0,7-4 4 16,1-2-15-16,3 6-7 31,0-1-4-31,3 4-10 0,2 2-11 0,5 3-4 16,1 3-4-1,1 2-8-15,4 5 0 0,-2 1 7 0,-3 0-8 16,1 0 0-16,-3 9 0 31,-2 9 0-31,3 5 1 0,-5 3-1 0,2 8 15 16,-4 1 10 15,-2 4-2-31,-5-1-1 0,-7 0 7 0,-4 0-12 0,-5-2-1 15,-4 2 10 1,0-2-7-16,0 1-6 0,-15 0-2 16,-6 0 0-16,0 1 1 31,-6-4-11-31,-2-2 11 0,-2-2-9 0,-3-6 9 15,1-1 4-15,-6-8-5 32,0-3-2-32,-1-2 1 0,-7-6-2 0,0-4-7 0,-2 0 9 15,-3-4-2 16,4-18-8-31,-2-6 1 0,8-8-1 0,7-6 0 0,10-2 0 16,14-3-19 0,11-1-34-16,13-3-82 0,19 8-167 15,-1 11-402-15</inkml:trace>
  <inkml:trace contextRef="#ctx1" brushRef="#br0" timeOffset="1.55667E6">12703 2601 430 0,'0'0'177'0,"0"0"22"0,0 0-20 0,0 0-77 15,-38-117-16-15,38 83-32 32,0 0-5-32,7 6-13 0,10 3-15 0,4 4-2 0,1 6-6 31,-3 7-5-31,0 3 1 0,-2 5-6 15,-3 0 4-15,-5 0 8 16,-5 2-2-16,-2 6 10 16,-2 1 10-16,0 4 11 0,-4 1-3 31,-17 3-15-31,0 2-19 0,-6-1-5 0,0 0-1 15,0-2-1-15,5 0-17 16,7 0-2-16,4 0-11 16,5-2-5-16,6-1 9 0,0-2 8 31,0-3 12-16,0-2 5-15,4-2-7 0,1 1 7 0,3-5 1 16,-2 0 0 15,1 0 1-31,0 1-1 0,2 1 0 0,-3 4 0 0,1 2 0 0,-3 2 0 16,-1 5 1 15,-3 3-1-31,0 2 0 0,0 0 1 0,0-2-1 0,0 6-35 16,0-6-205-16,0-2-283 0</inkml:trace>
  <inkml:trace contextRef="#ctx1" brushRef="#br0" timeOffset="1.55735E6">12736 2929 261 0,'0'0'178'0,"0"0"34"15,0 0-36 1,0 0-29-16,0 0-1 0,0 0-5 15,0 0-11-15,0-2-35 32,0 2-23-32,0 2-34 0,0 14-22 0,0 9 16 15,0 7 9 1,0 5-5-16,0 6-9 0,0-2-13 15,0 2-6-15,-2-5-7 16,2-4 6 0,0-6-6-16,0-3 0 15,0-6-1-15,0-5 2 0,0-1-2 16,0-8 2-1,0-1 5-15,0 1-1 0,0-4-6 0,0-1-57 16,0 0-71-16,0 0-99 16,0 0-179-16</inkml:trace>
  <inkml:trace contextRef="#ctx1" brushRef="#br0" timeOffset="1.55769E6">12654 3202 497 0,'0'0'176'0,"0"0"-71"15,0 0 12-15,0 0-13 0,0 0-36 16,0 0-14 0,0 0-9-1,0 86-18-15,4-64-9 0,3 0-7 0,2-3-1 16,-2-1-8-1,1-6 3-15,-1-4-3 0,-2-2-1 16,-1-5-1-16,1-1 6 31,-1 0 2-31,5 0 7 0,2-7 17 0,4-11-15 16,4-8-17-1,14-21-81-15,-6 8-207 0,-3 1-451 0</inkml:trace>
  <inkml:trace contextRef="#ctx1" brushRef="#br0" timeOffset="1.55853E6">12299 3643 400 0,'0'0'192'0,"0"0"-13"16,0 0 0-16,0 0-36 31,0 0-51-31,0 0-31 0,63-114-9 0,-35 100-2 15,7 6-1-15,4 2-20 16,7 1 4-16,4 5-11 0,4 0-7 16,4 0-2-16,2 0-4 31,5 0-1-31,1 5-6 0,3 1-2 0,0 4 1 15,-2 2 0-15,-2 4 0 32,-10 4 0-32,-5 4-1 0,-9 4 0 15,-7 3 2-15,-9 3 0 0,-9 4-1 31,-12 4 10-31,-4 2 3 0,0 2-2 0,-23 2 4 0,-10 0-5 16,-7 2 1 15,-9-2-10-31,-7-2 9 0,1-3-10 0,-5-5 6 0,0-7-7 16,-1-1 1 15,1-7 0-31,0-2 1 0,-2-8-1 16,-3-6-1-16,-5-4 0 31,-1-3-13-31,-3 0 7 0,-1-20-5 0,6-6 5 0,7-8 5 0,12-2 0 15,15-8 1-15,12-2 0 32,15-5 0-32,8 1-1 0,2 0-31 0,20 2-62 15,22-12-79-15,-5 13-145 31,-3 7-378-31</inkml:trace>
  <inkml:trace contextRef="#ctx1" brushRef="#br0" timeOffset="1.5588E6">12431 3764 532 0,'0'0'219'0,"0"0"-77"16,0 0-16-16,0 0-63 31,0 0-14-31,0 0-24 0,0 116-13 0,-4-82-5 0,-1 0-7 15,0-4-16 1,3 2-102-16,0-8-126 0,2-5-256 0</inkml:trace>
  <inkml:trace contextRef="#ctx1" brushRef="#br0" timeOffset="1.55925E6">12489 3707 398 0,'0'0'268'0,"0"0"-170"0,0 0 6 0,0 0-21 16,0 0 41-16,0 0-24 15,0 0-25-15,51 19-31 16,-35-6-7-16,-6 5 2 16,-1 2-10-1,-1 7-4 1,-6 1-5-16,-2 3-5 0,0 0 1 0,0-1-7 15,-14-1-2 1,-3-6-6-16,1-3 5 0,1-3 2 16,-2-6-6-16,7-5 5 31,3 1 2-31,3-6-8 0,1-1 0 0,3 0 1 15,0 0 6-15,0 0-8 0,0 0 0 16,0 0 1 0,12-4-1-16,3-4 1 0,3 0 1 15,4-1 5-15,0-2-7 31,3 3-18-31,8-8-119 0,-6 5-168 0,-5 1-354 0</inkml:trace>
  <inkml:trace contextRef="#ctx1" brushRef="#br0" timeOffset="1.55956E6">12836 3807 147 0,'0'0'511'16,"0"0"-388"0,0 0 27-16,0 0-20 0,0 0-36 15,0 0 7 1,0 0-31-16,36-14-34 15,-20 7-27-15,1 0-4 0,-1 1-5 16,2 4-74 0,0 1-105-16,-5 1-120 0,-4 0-187 0</inkml:trace>
  <inkml:trace contextRef="#ctx1" brushRef="#br0" timeOffset="1.55982E6">13055 3649 126 0,'0'0'176'16,"0"0"-36"-16,0 0 23 15,0 0-39-15,0 0-29 0,0 0 5 16,0 0 4-16,0 44 0 16,0-14 3 15,0 4-35-31,0 7-21 0,0 3-26 0,-2 0-24 0,-3-2-1 15,3 8-17-15,0-12-132 32,-2-8-217-17</inkml:trace>
  <inkml:trace contextRef="#ctx1" brushRef="#br0" timeOffset="1.56268E6">12529 4332 38 0,'0'0'104'0,"0"0"-8"15,0 0-16 16,0 0-1-31,0 0-3 0,0 0 4 0,0 0 15 16,0-4 12-16,0 4-12 16,0 0-10-16,0 0-8 0,0 0-12 15,0 0-10-15,0 0-15 16,0 0-22-16,-4 0-8 15,-5 6-10-15,-1 1 0 16,4 3 6 0,-5 2-5-16,-1 3-1 0,2-2 0 15,-4 5 0-15,1 1 0 16,-2 2 2-16,-4 2 6 0,-1-2 2 15,1 3 2 1,0-2-9 0,2-4 4-16,3-2 8 0,3-5 6 0,4-3 0 15,1-2 8-15,1-2-8 31,3-2 0-31,0-2 6 0,0 2-5 0,0-2-10 16,-4 3-12 15,3-2 1-31,-2 3-1 0,-2-1-1 0,1 6-9 0,1-1-13 16,1 0-16 15,0-2 7-31,1-1 7 0,0-4 24 0,3 1-4 0,0-2 5 16,-2 0 2-16,2 0 8 31,-2 0-3-31,0 0-6 0,0 0-1 0,-2 3 1 0,-1-2-2 15,1 0-7 17,0 4 8-32,-4-4-1 0,6 4 0 0,-2-4 0 0,1-1 0 15,3 0-69-15,0-7-170 16,0-6-659-1</inkml:trace>
  <inkml:trace contextRef="#ctx1" brushRef="#br0" timeOffset="1.5633E6">12076 4570 401 0,'0'0'152'0,"0"0"28"15,0 0-25 1,0 0-35-16,0 0-32 0,0 0-26 16,0 0-10-16,0 26 7 31,0-5-19-31,0 6-13 0,0-4-15 0,-2 4-2 15,0-5-9-15,0-4 1 16,0-4-1-16,2-3 8 0,-2-6-8 16,2-1 5-16,0 0 8 31,0-2 2-31,0 0-15 0,0 0 6 0,0-2-6 15,0 0-1-15,0 0 0 32,2 0 0-32,11 0 1 0,3 0 12 0,6-6-7 15,7-6-5-15,3-1-1 16,18-8-45-16,-9 4-124 15,-6 0-193-15</inkml:trace>
  <inkml:trace contextRef="#ctx1" brushRef="#br0" timeOffset="1.5643E6">11147 4191 160 0,'0'0'251'0,"0"0"-36"16,0 0-18-16,0 0-43 15,0 0-11 1,0 0-18-16,0 0-25 0,0 0-23 16,0 0-28-1,0 0-21-15,0 0-17 0,0 0-11 0,0 0-5 16,11 0-4-1,7-6 9-15,3 2 0 0,0 0 0 16,2 0 1-16,2 2 1 31,-2-1 6-31,3 2-7 0,-4-2-1 0,-2 3 1 16,-3 0 0-1,-3 0-1 1,-3 0 0-16,-4 0-17 0,-2 0-83 0,-5 0-119 16,0 0-138-16,0 4-269 0</inkml:trace>
  <inkml:trace contextRef="#ctx1" brushRef="#br0" timeOffset="1.56465E6">11319 4217 358 0,'0'0'192'16,"0"0"-14"-16,0 0-22 15,0 0-36 1,0 0-34-16,0 0-32 0,0 0-9 16,-20 67-26-16,16-40-5 31,-2 4-2-31,5 9 1 0,-3-5-12 0,-1 1 12 15,0-1-1 1,1-9-11-16,2-6 6 0,0-4-7 0,-1-9 0 16,3-3 6-1,0-1-6 1,0-3 0-16,0 0-16 0,0 0-67 0,0-14-132 15,0-4-408-15</inkml:trace>
  <inkml:trace contextRef="#ctx1" brushRef="#br0" timeOffset="1.56494E6">11419 4309 479 0,'0'0'146'15,"0"0"-21"1,0 0-8 0,0 0-18-16,0 0-1 0,0 0-20 0,0 0-33 15,3 90-25-15,-3-60-8 31,-7 0-6-31,3-1-4 0,-1-3-1 0,0-5-1 16,0-2-9 0,2-7-69-16,-4-6-87 0,3-6-96 15,0 0-137-15</inkml:trace>
  <inkml:trace contextRef="#ctx1" brushRef="#br0" timeOffset="1.56556E6">11424 4196 124 0,'0'0'191'0,"0"0"-80"16,0 0 53-16,0 0-22 15,0 0-18-15,0 0-35 16,0 0-13-16,64 2-1 15,-52 9-19-15,-3 1-15 32,-1 2-15-32,-3-1 4 0,-1 2-7 0,-2 0-7 15,-2-4-3-15,0 1 8 16,0 2-3-1,0 0-3-15,-13-1-8 0,-2 2 3 16,-1-1-9-16,-2 0 0 16,3-4 0 15,-1 0-1-31,3-4 2 0,2-1-2 0,-1-4 7 0,6 1-6 0,-1-2 0 15,5 2 5 1,0-2-6-16,2 0-1 16,0 0-14-16,0 0 4 0,0 2-5 15,6 3 15 1,7-4 1-16,1 2 1 15,1 0 9-15,3 1-9 0,0 2 0 32,0 2 7-32,-2 0-8 0,1-2-2 0,-5 0-85 15,7-1-115 16,-2-5-137-31,-7 0-257 0</inkml:trace>
  <inkml:trace contextRef="#ctx1" brushRef="#br0" timeOffset="1.56609E6">11673 4251 403 0,'0'0'166'15,"0"0"13"1,0 0-20-16,0 0-58 15,0 0-45-15,0 0-17 32,0 0-5-32,-22 52-8 0,15-30-9 0,5 2 2 0,0-2-7 15,0 0-1 1,2-2 2-16,-2-4-12 0,2-2 0 15,0-1 6-15,0-3-6 16,0-3-1-16,0 4-1 16,0-6 1-16,2 2 0 15,4-1 0 1,1-5 0-16,0 2-7 0,2-3 1 0,-3 0 5 15,6 0-5 1,-1 0 6-16,2-3 0 0,1-7 0 16,1 1 0-16,1-5 0 15,-3 1 0 1,-1-1 1-16,-2-1-1 15,-3-2 7-15,-1 1-1 0,-4-1-6 16,-2 0 1-16,0-2-1 16,0-4-72-16,0 5-189 15,0 1-372 1</inkml:trace>
  <inkml:trace contextRef="#ctx1" brushRef="#br0" timeOffset="1.56635E6">11843 4241 322 0,'0'0'169'16,"0"0"17"15,0 0-22-31,0 0-77 0,0 0-32 0,0 0 6 0,0 0-2 16,13 22-14-16,-13 0-5 31,0 4-12-31,0 4-9 0,0 2-2 0,-4-2-4 16,-3-1-11-1,5-5 0-15,0-7-1 0,2-2 0 0,0-5-1 16,0-5-99-16,-2-2-139 31,-1-3-271-31</inkml:trace>
  <inkml:trace contextRef="#ctx1" brushRef="#br0" timeOffset="1.56668E6">11850 4225 182 0,'0'0'179'0,"0"0"33"31,0 0-22-31,0 0-70 0,0 0-4 16,0 0-57-16,0 0-23 0,60-21-21 16,-52 20-7-1,1 1-8-15,-2 0 0 0,2 0-69 16,0 0-70-1,-1 0-119-15,0 6-31 0,-4 2-40 32</inkml:trace>
  <inkml:trace contextRef="#ctx1" brushRef="#br0" timeOffset="1.56692E6">11874 4371 289 0,'0'0'109'0,"0"0"47"0,0 0-9 0,0 0-30 0,0 0-10 0,0 0-16 15,0 0-24 16,36 2-40-31,-26-2-15 0,2-2-11 0,-1 2-1 0,0 0-38 16,-2 0-75 0,0 0-101-16,-5 0-90 0,-1 0-35 0</inkml:trace>
  <inkml:trace contextRef="#ctx1" brushRef="#br0" timeOffset="1.56723E6">11843 4532 245 0,'0'0'152'0,"0"0"41"31,0 0-50-31,0 0-13 0,0 0-27 0,0 0-35 16,0 0-8-16,71-12-18 0,-60 6-10 31,1 2-22-31,-4 0-10 0,5-3 0 0,-3 1-130 15,-4 2-207 17</inkml:trace>
  <inkml:trace contextRef="#ctx1" brushRef="#br0" timeOffset="1.58132E6">11500 5151 209 0,'0'0'181'0,"0"0"-83"15,0 0 68 17,0 0-36-32,0 0-18 0,7-52-22 0,-1 39-12 0,3 2-14 15,2-1-9 1,2-3-9-16,3 2-16 0,2-1-1 0,0 0-1 15,-1-1-8 1,-1 4 2 0,-1 1-9-16,1 0-6 0,2 2-7 0,2-3 1 15,5 1-1 16,4 1 1-31,4-4 0 0,5 0 8 0,-1-3-8 0,4 2 7 16,-1 0 8 0,2 2 2-1,-3 3-11-15,-6 5 0 0,-2 3-5 0,-5 1 5 16,-3 0-5-1,-1 0-1-15,1 4 0 0,-2 3 0 16,4 0 7-16,2 1-8 31,2-2 1-31,2-1-1 0,2 2 1 16,1-1 0-16,-3-1 1 0,2 4 0 31,-4-2-1-31,-2 2 0 0,0-2 0 0,-4 2 0 0,-4 0 0 16,-1 0 0 15,-1 1 0-31,0 0 0 0,-1 0-1 0,-3 0 0 0,2 0 1 16,1 2-1 15,-1 0 0-31,1 1-1 0,2-2 2 0,-3 1-2 0,4 0 1 15,-4 3 0 1,-1-1 0-16,-2 3 0 0,-3-3 0 16,1 2 0-16,-6 2 0 31,0-2 1-31,-2 4-2 0,-2 0 2 0,0 5-1 0,0-2 0 15,0 4 1 17,-2-4 0-32,-6 4 1 0,-6-4-1 0,-1 0 1 0,-5 2-1 15,3-2 1 1,-4-1-1-16,-4 2 1 0,-4 1-1 15,-2-2 0-15,-3 4 0 32,-1-2 0-32,-6 0-1 0,1-4 3 0,0-3-2 15,-2-1 0 16,-3-3 1-31,-1-6-1 0,-3-3 0 0,-3-2 1 0,-1-3-1 16,-2 0 6 0,-1 0-6-16,0 0-1 0,0-3 1 0,0-6 1 15,-6-4-1-15,-3-3 0 31,-4-1 0-31,0-5-1 0,5-5 1 0,6-1 6 16,11-4-6 15,11 2 0-31,9-3-1 0,8 0 1 0,9-3-1 0,10 0 0 16,0-1-1-16,2 2 1 31,23 1-38-31,27-8-84 0,-3 8-128 0,-1 5-343 0</inkml:trace>
  <inkml:trace contextRef="#ctx1" brushRef="#br0" timeOffset="1.58169E6">11800 5199 310 0,'0'0'270'0,"0"0"-84"0,0 0 6 0,0 0-35 16,0 0-53-1,0 0-51-15,0 0 15 16,-9 57-23-16,5-28-23 0,2 2-10 16,-2 1-11-1,2-4 1-15,2-4-2 0,0-2-103 16,0-10-119-1,0-4-122 1,0-8-242-16</inkml:trace>
  <inkml:trace contextRef="#ctx1" brushRef="#br0" timeOffset="1.58231E6">11885 5139 380 0,'0'0'162'0,"0"0"31"0,0 0-38 16,0 0-54-16,0 0-48 0,0 0-5 15,0 0 24-15,31-8-12 16,-20 8-13-16,1 0-15 31,-4 0-4-15,3 0-17-16,3 0 2 0,-3 3-7 0,3 6 0 0,-4 3 1 31,-3 0-1-15,0 5-4-16,-4 1 8 0,-3 3 0 0,0 4-3 0,-8 0 0 31,-7 4-6-31,-5-2-1 0,-1 4-14 0,4-3-14 15,1-2 8-15,3-4-2 32,2-2 8-32,4-6 8 0,2-4 5 0,3-4 0 0,0-2 1 15,2-4-3 16,0 0 2-31,0 0-6 0,0 0 6 0,4 0 0 0,10 0 1 16,4 0 6 0,2 0 1-16,0-2-5 0,0 0 5 15,0 0-6-15,7-4-1 31,-7 2-43-31,-4 0-296 0</inkml:trace>
  <inkml:trace contextRef="#ctx1" brushRef="#br0" timeOffset="1.58299E6">12174 5329 415 0,'0'0'183'0,"0"0"-16"0,0 0-5 16,0 0-56-16,0 0-47 15,0 0-19-15,0 0-2 16,25-25 1-16,-7 19-10 15,-1 0-16 1,4 3-3-16,-3 2-8 0,-1 1-2 16,-1 0-5-16,-3 0-109 15,-4 0-203 1,-4 0-355-16</inkml:trace>
  <inkml:trace contextRef="#ctx1" brushRef="#br0" timeOffset="1.58373E6">12375 5053 185 0,'0'0'212'0,"0"0"-27"15,0 0-12-15,0 0-53 16,0 0-44-16,0 0-32 15,0 0-18-15,2 0 18 16,9 0 4-16,3 0-10 16,1 4-9-1,1 4-8-15,-3 2 1 0,0 0-3 16,-1 2-10-16,-3 2-2 31,-4 1-7-31,-3 0 6 0,-2 5 3 0,0 3-2 0,-2 2-7 31,-16 4-14-31,-1-3-17 0,0 2-5 0,1-4-10 16,1-2-8 15,3-1-1-31,3-7 25 0,4-1 11 0,4-1 3 0,3-4-3 16,0-3 6-1,0 0 6 1,3-4 7-16,8-1 0 0,4 0 22 0,1 0 24 15,5-6-1 1,-2-2-31-16,10-7-14 0,-6 5-36 16,-6 4-215-16</inkml:trace>
  <inkml:trace contextRef="#ctx1" brushRef="#br0" timeOffset="1.58812E6">12596 5548 157 0,'0'0'158'0,"0"0"21"0,0 0-15 16,0 0-46-16,0 0-41 31,0 0-29-31,0 0 1 0,-30 0 13 0,30 0-7 15,0 0-13 1,0 0-18-16,0 0-2 0,0 0-3 16,0 0-10-16,0 0-1 15,0 2 2-15,0 4 11 16,0 2 0-16,9 2 0 0,-1 0 2 31,0 3-4-31,3 0-5 0,1 4 6 0,3-2-8 16,0 2 1-1,6-1-3-15,-1 0-1 0,2 0 1 16,0 2 6-16,3-4-6 31,-3 2 3-31,-1-2-7 0,-2 1-5 0,-1-4 0 16,0 3 1-1,0 0-2-15,0 2 6 16,-1 0-5-16,2 1 0 0,0-4-1 15,0 1 1 1,5 0-1-16,-3 1 1 0,0-4-1 16,1 2 1-16,-3-2 0 31,0-2-1-31,-1-2 0 0,-3-1 1 0,-1 1-1 0,1-2 2 15,-1 1-2-15,-1 1 1 32,0-3-1-32,-1 2 0 0,-1-3 1 0,-3 2-1 15,-2-4 0 16,-2 2 0-31,-4-3 1 0,2 0 6 0,-2 0 5 0,0 0 4 16,0 0-16-16,-8-10-105 16,-11-5-243-1,1 0-536-15</inkml:trace>
  <inkml:trace contextRef="#ctx1" brushRef="#br0" timeOffset="1.58869E6">13179 5761 352 0,'0'0'145'16,"0"0"20"-1,0 0 7-15,0 0-31 0,0 0-18 16,0 0-13-16,0 0-19 31,0-2-20-31,0 2-21 0,0 0-20 0,0 0-14 0,0 0-15 31,0 0-1-31,0 0 0 0,17 4 4 0,-2 8 15 16,7 2-6-1,-2 4 10-15,4 3-7 0,-3 0-3 16,1 2-1-16,-4-4-11 31,0-1 8-31,-5-2-8 0,1-2 0 0,-1-4-1 16,-5 0 1-16,0-3 0 31,-4-1 0-31,-2-5 6 0,-2-1-5 0,0 2 9 16,0 1 21-16,0-2 18 0,-14 5-14 31,-10 2-25-31,-5 2-10 0,-7 1 7 0,-4-2-8 15,0 2-12-15,5-6-7 32,2-2-4-32,4-2-12 0,6-1-25 0,3-4-79 15,9-12-140-15,4-1-447 31</inkml:trace>
  <inkml:trace contextRef="#ctx1" brushRef="#br0" timeOffset="1.58971E6">13177 6217 77 0,'0'0'404'16,"0"0"-260"-16,0 0 7 15,0 0-29 1,0 0-14-16,81-106-5 0,-43 87-25 16,10 2-14-16,8 6-11 31,4 3-12-31,1 6-15 0,1 2-16 0,-4 0-9 0,-5 0 6 15,-4 6-5 1,-2 3-2-16,-5 1 2 0,-1 3-1 16,-6 1 0-16,-3 3 8 15,-6 4-2 16,-4 2 12-31,-4 6-10 0,-7 1 4 0,-5 3 1 0,-6 2 4 16,0 3-5-16,-4 2-2 31,-16-2-9-31,-2-1 5 0,-2-5 3 0,-3-6-8 16,-2-2-1-16,-3-5 1 31,1-2 6-31,0-3-1 0,-2-4-6 0,-3-2-1 0,1-6 7 16,-1-2-6 15,-1 0 0-31,-4 0 0 0,-1-13 1 0,-3-4 5 0,3-7-6 15,4-2 0 17,7-4 0-32,6 0 5 0,7 0-5 15,7 4-1-15,5 0 0 0,6-9-68 0,0 7-125 31,2 2-217-31</inkml:trace>
  <inkml:trace contextRef="#ctx1" brushRef="#br0" timeOffset="1.59003E6">13495 6232 441 0,'0'0'211'16,"0"0"-100"-1,0 0 33-15,0 0-3 0,0 0-43 16,-23 138-37-16,15-99-19 31,4-6-13-31,2 0-15 0,2-7-5 0,0-6-9 16,0-6 0-1,4-8-21-15,3-6-153 0,2 0-210 0</inkml:trace>
  <inkml:trace contextRef="#ctx1" brushRef="#br0" timeOffset="1.5907E6">13654 6240 491 0,'0'0'202'0,"0"0"-132"15,0 0 26-15,0 0-20 16,0 0 17-16,0 0-24 16,0 0-20-16,43 30-28 15,-35-16-7 16,-1 0 2-31,-2 2-3 0,-5-2-1 0,0 2 4 0,0 0-5 0,-3-2-2 16,-10-2-2 15,0 0 0-31,-3-6-5 0,-2 0 8 0,3-6-9 0,4 0 6 31,1 0-6-31,4 0 0 0,6 0 0 0,0 0 1 16,0 0-2-16,0-1 1 16,8-5 6-1,8-3-6-15,2 4 6 0,0-2-1 16,2 3 1-16,0 3 5 31,0 1-5-31,-4 0 1 0,-1 0 2 0,-2 0-2 16,-3 0 1 15,-2 1 0-31,-1 3-8 0,-3 3 9 0,-4 1-9 0,0-1 12 0,0 3 5 15,0 3-9 17,-6-4 5-32,-9 3 1 0,-4-1-8 0,-1-2-6 0,1 0 5 15,-4-1 3 16,3-2-9-31,2-3-16 0,0 0-90 0,5-3-138 0,1 0-431 0</inkml:trace>
  <inkml:trace contextRef="#ctx1" brushRef="#br0" timeOffset="1.59518E6">12930 5560 93 0,'0'0'72'15,"0"0"16"1,0 0 4-16,0 0-13 0,0 0 8 16,0 0-5-16,0 0 8 15,-33-26-2 1,33 24 0-16,0 2-23 0,0-2-6 0,0 2-3 15,0 0-9 1,0 0 2-16,0-2-7 0,0 2-9 16,0-4-20-16,10 0 2 31,9-2 5-31,0 1 2 0,4 0-2 0,-1 1-6 15,1 2 10 1,-6 1-7-16,-1-2-5 0,-3 1-5 16,-4 2-6-16,-4-2 0 15,-3 2-1-15,0 0 1 16,-2 0-1-16,0 0-63 15,0 0-113 1,0 0-167-16,0 0-305 0</inkml:trace>
  <inkml:trace contextRef="#ctx1" brushRef="#br0" timeOffset="1.59546E6">12930 5560 209 0,'71'-38'259'0,"-71"40"-122"0,0 4 17 0,-2 2-11 15,2 7-20-15,0 0-38 31,0 5-12-31,0 2-33 0,0 0-8 0,0 0-15 16,0-1-5-16,0-5-12 31,0-3 1-31,0 0-1 0,0-1-62 0,0-6-138 0,0-2-207 0</inkml:trace>
  <inkml:trace contextRef="#ctx1" brushRef="#br0" timeOffset="1.59571E6">13144 5509 578 0,'0'0'149'15,"0"0"-18"1,0 0-17-16,0 0-47 0,0 0-2 15,0 0-22-15,0 0-22 32,0 118-10-32,-2-86-9 0,-2 0-2 0,1-6-2 15,3-7-92 1,0-2-78-16,0-9-109 0,0-4-116 0</inkml:trace>
  <inkml:trace contextRef="#ctx1" brushRef="#br0" timeOffset="1.59616E6">13171 5409 354 0,'0'0'135'0,"0"0"-14"0,0 0 24 16,0 0-33-16,0 0-26 15,0 0-16-15,0 0-13 16,91 52-5-16,-84-33-25 15,-5-1-6 1,-2 2 2 0,0-2-3-16,0 2-4 0,-9-3-4 0,-5-4-11 15,-1 1 5 1,-1-5-6-16,2-4-21 0,1-1-7 0,2-4 19 15,5 0 9-15,4 0-1 32,0 0 1-32,2 0-2 0,0 0-15 0,0 0 4 15,8 5 13-15,5 3 0 31,3 0 7-31,-3 1-6 0,1 2 0 0,-1-2-1 16,3 2-57-16,-3-5-206 31,-4-5-248-31</inkml:trace>
  <inkml:trace contextRef="#ctx1" brushRef="#br0" timeOffset="1.59653E6">13420 5459 65 0,'0'0'381'16,"0"0"-189"-16,0 0-16 0,0 0-76 0,0 0-57 15,0 0-21 1,0 0-15-16,-18 63-6 0,16-43 0 15,0-2 5-15,2-1-5 32,0-2 1-32,0-3-1 0,0 1 7 0,0-3-8 15,0-2 0 16,0-4 1-31,0-1-1 0,0 0 0 0,6-3 0 0,2 0 1 0,0 0 10 16,1 0 2 0,3-6-4-16,1-6-3 0,-3-1 1 15,4-1 0 1,-3 0 2-16,-2 2-2 0,0-2-6 15,-4 2 7-15,-5 2-8 16,0-10-69 0,0 5-160-16,0 0-362 0</inkml:trace>
  <inkml:trace contextRef="#ctx1" brushRef="#br0" timeOffset="1.59677E6">13420 5459 80 0,'114'-53'213'15,"-114"53"-129"-15,2 0 22 16,-2 0 6-1,3 5 25-15,-1 7-19 0,2 5-27 16,-2 4-17-16,0 4-18 31,-2 3-14-31,0 0-17 0,0 3-14 0,0-6-5 16,0 0-5-16,0-7-1 15,0-2-15 17,0-9-94-32,0-3-158 0,0-4-341 0</inkml:trace>
  <inkml:trace contextRef="#ctx1" brushRef="#br0" timeOffset="1.59703E6">13572 5410 347 0,'0'0'189'0,"0"0"-118"16,0 0 28-16,0 0-17 31,0 0 12-31,0 0-39 0,0 0-14 0,57-16-30 15,-45 14-10-15,-2 2-1 16,-2 0-71-16,-2 0-107 0,-3 0-198 16</inkml:trace>
  <inkml:trace contextRef="#ctx1" brushRef="#br0" timeOffset="1.59724E6">13572 5410 230 0,'22'108'111'0,"-22"-106"-55"0,0 0 41 0,3 2-2 15,5 0-36-15,3 0-23 31,-1 0-19-31,0 0-15 0,-1 1-2 0,3 1-77 0,-6-3-116 16,-1 1-107-16</inkml:trace>
  <inkml:trace contextRef="#ctx1" brushRef="#br0" timeOffset="1.5975E6">13560 5663 97 0,'0'0'117'16,"0"0"24"-16,0 0-8 31,0 0-31-31,0 0-9 0,0 0-20 0,0 0-22 0,81 0-25 15,-68 0-16 1,-2 0-9 0,-2 1-1-16,-3 3-90 0,-1-1-199 0</inkml:trace>
  <inkml:trace contextRef="#ctx1" brushRef="#br0" timeOffset="1.60095E6">13203 4092 98 0,'0'0'153'0,"0"0"-14"32,0 0 11-32,0 0-16 0,0 0-27 0,0 0-18 15,0 0-21-15,0 0-17 31,0 0 4-31,0 0 4 0,0 3-10 0,0-2-20 0,0 1-17 32,0 4-12-32,0 3 16 0,10 1 0 15,-2-2 0-15,2 0 4 31,-1-1 2-31,-1 0-3 0,-1-1 7 0,0-1-1 0,2-1 4 16,-3 1-5 0,4-1 1-16,1 1-2 0,1 4 3 15,3-2-1-15,0 4-8 16,3 1-2-16,-1 1-6 15,1-2-1-15,3 1 3 16,-2 0-3 0,-1-2-7-16,3 0 1 0,-4-1-1 15,1 2 1-15,0 1-1 31,2 1 0-31,0-2 0 0,-2 1 1 0,2 2-1 0,-3-1 0 16,-1-2-1-16,-1 1 2 31,2 0-1-31,-5-3 0 0,0-2-1 0,-1 1 1 16,-2-2 0 15,2 1-1-31,-4-2 1 0,2 0 0 0,-3 1 0 0,2-2 0 16,-2 2 0-1,3 0 0-15,-3-1-1 0,4 1 2 16,-2 1-2-16,3-2 1 15,-1 1-1 1,-4-1 1-16,3-1 0 0,-1 2-1 16,0-3 0-16,1 4 0 31,-1-3 0-31,2 2 0 0,-2-1 1 0,1 2-1 15,0-1 1-15,2 0-1 32,-2 0 0-32,2-2 0 0,3 2 0 0,-1 0 1 15,3-2-1-15,-1 3 0 0,-2-2 0 31,1 1 1-31,0-3-1 0,-6 4 0 0,1-3 0 16,0-2-1 15,-2 2 1-31,-3 0 1 0,1-2-1 0,1 0 1 0,-4 0-1 16,3 1 0-1,-3 0 0-15,3 0 0 16,-3-2 0-16,0 0 0 0,0-1 0 16,1 3 0-1,-1-3 0-15,0 0 0 0,-2 2 0 0,2-2 0 16,0 1 0-16,-2-1 0 31,2 0 0-31,1 3 0 0,-3-3 0 0,2 0 0 16,-2 2 0-16,2-2 0 31,1 0 0-31,-3 1-1 0,0-1 1 0,2 0 0 15,-2 3 0-15,0-3 0 32,0 0-1-32,2 0 1 0,1 2 0 0,-1-2-1 0,-2 0 0 15,2 2-7 1,0-2 2-1,-1 0 5-15,-1 0 0 0,0 2 0 0,3-2 0 16,-3 0 0 15,2 2 0-31,3-2-1 0,-3 2 2 0,3-2 0 0,0 2 0 31,-1-2 0-31,0 2 0 0,0-2 0 16,-1 0 0-16,-1 0 0 0,0 0 0 16,-2 0 2-1,0 0-2-15,0 0 0 0,0 2 0 16,2-2-2-16,3 2 1 31,-2 0 0-31,1 0 1 0,0 0-1 0,-2-2 1 0,0 3 0 16,-2-3 0 15,0 0 0-31,3 0 1 0,-3 0 6 0,0 0-5 0,0 0-1 15,0 0-1-15,0 0 1 16,0 0-1-16,0 0 2 16,0 0 5-16,0 0 3 15,0 0-10-15,-3-11-65 16,-8-3-127-1,0-4-471-15</inkml:trace>
  <inkml:trace contextRef="#ctx1" brushRef="#br0" timeOffset="1.60237E6">14056 4285 250 0,'0'0'114'0,"0"0"5"0,0 0-25 16,0 0-29 0,0 0-13-16,0 0 0 0,0 0 17 15,4 44-9-15,2-32-3 31,3 0 10-31,3 4-6 0,1 1-15 0,2 6-1 16,1 0-13 0,-1-2-2-1,1-1-11-15,2 3-3 0,-3-5-5 0,4 2 10 31,-4-2-7-31,1-3-5 0,-3 0-3 0,-2-3 1 16,-2 0 0 0,-2-2 12-16,-3-3-6 0,0 2 3 0,-4-1 1 15,0-2-4-15,0 1 2 31,0-1 4-31,0-1 7 0,-8 3-1 0,-8 2-14 16,-6 0-1-16,-3 2-9 31,-4-2 7-31,-4 0-8 0,0 2 0 0,-3-1 0 16,1-4-25-16,-2-2-75 31,10-4-118-31,10-1-156 0</inkml:trace>
  <inkml:trace contextRef="#ctx1" brushRef="#br0" timeOffset="1.60297E6">13784 3753 411 0,'0'0'166'0,"0"0"34"0,0 0-39 0,0 0-53 31,0 0-33-31,0 0 32 0,0 0-18 0,-2 89-30 15,2-51-27-15,0-1-10 32,0 5-15-32,6-7 5 0,-2 1-11 0,1-3 1 15,-3-8-2-15,2-3-42 16,0-4-95-16,3-9-112 15,2-7-245-15</inkml:trace>
  <inkml:trace contextRef="#ctx1" brushRef="#br0" timeOffset="1.60333E6">13753 3760 460 0,'0'0'115'0,"0"0"18"15,0 0 7 1,0 0-11-16,0 0-47 16,0 0-17-1,0 0-13-15,106-14-11 0,-81 10-25 0,-3 0-5 16,0 0-11-1,-4 2-7-15,-3-1-65 0,-3 3-74 16,-8 0-78-16,-4 0-75 31,0 0-23-31</inkml:trace>
  <inkml:trace contextRef="#ctx1" brushRef="#br0" timeOffset="1.60353E6">13788 3867 110 0,'0'0'186'0,"0"0"-17"0,0 0 1 0,0 0-63 0,0 0 13 16,0 0-18-16,0 0-22 16,69-8-20-16,-42-5-38 15,6-1-22-15,16-8-30 16,-7 5-167 15,-4 1-294-31</inkml:trace>
  <inkml:trace contextRef="#ctx1" brushRef="#br0" timeOffset="1.6041E6">14102 3904 227 0,'0'0'209'0,"0"0"22"0,0 0-55 16,0 0-49-16,0 0-29 31,0 0-21-31,-120 22-19 0,104-8-23 0,5 0-15 0,3 2-14 15,7 2-5 1,1 3 1-16,0-2 0 0,0 1 4 16,0-4-5-16,1-2 0 15,9-1-1 1,-1-8 0-16,0 0 1 0,0-3 6 15,2-2-5 1,2 0-2-16,-2 0-1 0,3-15-1 16,-1 0-8-16,3-7 0 31,-5-3 3-31,0-3-3 0,-4 1 1 0,-3 2 8 0,-4 5 1 15,0 8-2 1,0 7 2-16,3 5 0 16,-1 0-5-16,2 4-17 15,3 13 22 1,2 7 1-16,0 0 6 0,2-1-7 0,0-4 0 15,0-5-6 17,4-7-106-32,1-7-113 0,-5 0-146 0</inkml:trace>
  <inkml:trace contextRef="#ctx1" brushRef="#br0" timeOffset="1.60445E6">14193 3669 310 0,'0'0'182'0,"0"0"-90"15,0 0 40-15,0 0-31 16,0 0-9-16,0 0-15 15,0 0-18 1,0 91 3-16,0-55-5 0,0 4 2 16,0 0-15-16,5 0 5 31,-1-2-4-31,2-6-16 0,2-4-10 0,1-5-11 15,-1-6-6 1,4-5-2-16,-1-4 10 16,2-5-9-16,1-3-1 0,1 0-52 0,4-18-93 15,0-4-142 1,-8-1-376-16</inkml:trace>
  <inkml:trace contextRef="#ctx1" brushRef="#br0" timeOffset="1.6048E6">14378 3863 170 0,'0'0'178'0,"0"0"-30"0,0 0-6 15,0 0-63-15,0 0-28 16,0 0-9-1,0 0-8-15,-33 71-8 0,33-52-3 0,0-5-10 16,0 1-7 0,0-1-5-16,9-3 6 0,2-2-6 15,2-1 0 1,0 0 9-1,-1 1-2-15,1-4-1 0,-5 3 0 0,0-2 0 16,-4 2-1-16,-4-2 27 31,0 1 27-31,0-1 3 0,0 2 1 0,-2 0-22 16,-12-1-19-1,-3 4-11-15,-1-4-12 0,0 2-43 0,-6-5-99 16,6-4-91 15,2 0-293-31</inkml:trace>
  <inkml:trace contextRef="#ctx1" brushRef="#br0" timeOffset="1.60536E6">14526 4007 175 0,'0'0'55'0,"0"0"25"0,0 0 21 15,0 0-4-15,0 0-12 16,0 0-16-16,0 0-11 16,66 9-17-16,-53-9-5 15,1-7-6-15,-1-6-8 16,-1 1 2-1,-1-2-2 1,-5 1 1-16,-2-4-4 0,1 3-3 0,-5-2 2 16,0 0-6-1,0 0 2 1,0 2-6-16,-2 2-7 0,-7 0 9 0,-2 6-2 15,-2 1 8 17,1 5 3-32,2 0-3 0,-4 0-9 0,1 0-5 0,-1 13-1 15,0-1-1-15,3 4 1 31,0-2-1-31,5 2 1 0,-1 0-1 0,3 0-1 0,1 0 0 32,3 2 1-32,0 0 0 0,0 2 15 15,5-1 18-15,6-1-6 31,2 0-1-31,0-3-7 0,3-1-4 0,2-4-8 0,-3 1-6 16,6-6 6 15,10-2-7-31,-2-3-153 0,-2 0-348 0</inkml:trace>
  <inkml:trace contextRef="#ctx1" brushRef="#br0" timeOffset="1.60965E6">14565 4579 360 0,'0'0'143'0,"0"0"24"0,0 0-15 16,0 0-53 0,0 0-47-1,0 0-20-15,0 0-7 0,27-40 11 0,-14 30 9 16,3 1-5-1,-3-1-2-15,3 2-8 0,-3-1-8 16,1 1-5-16,-1 2-8 16,3 0-2-1,-3 3 2-15,3-1-8 0,1-1 0 16,2 3 1-16,-2-1 4 31,1 0-5-31,-1-1-1 0,2 3 7 0,-3-2-1 16,1-1 7-1,1 2 0-15,-1 2-1 0,4-3 2 16,-1 3-4-16,0 0-2 0,0 0-1 15,3 0 3 1,-2 5 0-16,4 3-1 0,2 0 0 31,0 1 4-31,0-2-7 0,-1 2 5 0,0-2 5 16,1 3-6-16,2 1 2 31,-2 1 1-31,-1 0 2 0,0 0-4 0,-4-1-2 16,-2 4-3-16,0-1 5 31,-5 0 2-31,-1 2-2 0,-1 0 5 0,1 0-3 0,-6 2-2 15,1-2-2 17,1 2-7-32,-6-1 6 0,2 0 0 0,-3 2-7 0,1 0 8 15,-2 3-8 16,-2 2 8-31,0 0-9 0,0 2 6 0,0 1-4 0,-5-4 4 32,-3 0-5-32,-1-3 0 0,0-2-1 0,2-2 2 15,1 0-2-15,-4-2 2 31,4-3 4-31,-5 1-5 0,3 1 0 0,-4-1 0 16,3 0 0-16,-3 0 1 31,2 0-1-31,-1-2 0 0,-1 0 1 0,1-3-1 16,-2 4 1 15,-1-3-1-31,1-2 0 0,-3 2-1 0,3-1 1 0,-1-4 0 0,4 3-1 16,-3 0 0-1,1 1-1-15,-1-3 1 0,-1 0 0 16,1-1-1-16,-3 1 0 31,1 0 1-31,-1-1 0 0,-1-1 0 0,1-1 1 16,-2 2-1-16,-1-3 1 15,3 0-1 1,-2 0 1-16,-3 0 0 0,4 0 0 15,-6 0 0-15,1 0 0 16,0 0-1 0,-2-3 2-16,-1-3-2 0,0 0 1 15,0 1 0-15,2-2 1 31,0-1-2-31,1 2 1 0,-1-1 0 0,1-2-1 0,-2 1 1 16,1-2-1 15,2 2 0-31,-2 0 0 0,3-1 0 0,-1 0 0 0,4 1 0 16,-1 0 0-16,3 2 0 31,1 0-1-31,3 1-5 0,0 0 5 0,-1-1 0 16,4-2 1-16,-1 0-1 15,0-4 2-15,0 1-2 0,2-6 2 16,-1-2-1-16,0 0 0 31,0-3 1-31,1 0-1 0,3 0 0 0,0 1 0 16,-2 2-1-16,6 0 1 31,-2-1 0-31,2 0-1 0,0-2 1 0,0-2 0 15,0-2 0-15,2-2-1 32,10 0 1-32,-1 1-1 0,5-2-1 0,-1 3 1 15,3 0-6-15,0 4-6 31,0 1-31-31,0 3-21 0,-3 4-20 0,3-1-57 0,2-7-74 16,-4 1-79 15,-5 2-336-31</inkml:trace>
  <inkml:trace contextRef="#ctx1" brushRef="#br0" timeOffset="1.6107E6">14842 4734 487 0,'0'0'165'0,"0"0"-2"31,0 0 22-31,0 0-41 0,0 0-49 0,0 0-27 16,0 0 11-1,0 34-12-15,0-10-19 0,0 2-6 16,0 1-20-16,0-1 0 15,0-5-13 1,0 1-9-16,0-5 1 0,0-1 2 0,0-6-2 16,0-2 1-1,0-2-1-15,0-2-1 0,2-2-40 16,2-2-80-16,12-2-129 31,-1-14-95-31,1-7-396 0</inkml:trace>
  <inkml:trace contextRef="#ctx1" brushRef="#br0" timeOffset="1.61158E6">15162 4664 62 0,'0'0'243'0,"0"0"-99"0,0 0 62 0,0 0-51 0,0 0-28 16,0 0-13-16,0 0-11 16,-46-74-8-1,35 70-17-15,-3 4-24 0,1 0-28 16,-1 0-16-16,-1 10-9 31,-1 5-1-31,3 4 0 0,2 1 0 0,6 0-1 0,3-2-6 16,2 1 6 15,0-2 0-31,0 1-1 0,0 0 1 0,6-2 1 0,4 0 0 47,1-2 0-47,3 0 1 0,-1-2-1 0,3-2 0 0,1 1-1 0,-1-4 1 15,1 4 0 1,-3-4 0-16,1 4 1 0,-4-2-1 15,-1 2 0-15,-4-2 0 16,1 2 5 0,-5-1-5-16,2-2-1 0,-2-1 1 15,-2 0 1-15,0-1-1 31,0-2 2-31,0 2-2 0,0 2 1 16,-4-1-1-16,-9 4-1 0,-1-3-1 31,1 0-6-31,0 1-5 0,-3-2-1 0,5-3 8 0,-3-1 3 31,6 0-2-31,-3-1 5 16,1-2 1-16,0 0 0 0,-3 0 0 0,1 0-1 16,-1-2 0-1,3-7 1-15,0 4 0 0,3-5-1 16,0 2 0-16,3-2 2 31,1-1-2-31,3 3 1 0,0-5-1 0,0-1 6 16,0-1-5-16,0 2 1 0,7-3-1 31,2 0 0-16,0 0 0-15,3 2 1 0,1 1-2 0,0 0 1 0,3 0-1 16,2-1 0 15,-1-2 0-31,1 2 0 0,0-2 0 0,0 2 1 0,-3 4-1 16,-3 2 0-16,-2 2 0 31,-3 2-29-31,3 0-101 0,-4 2-78 0,1-1-195 0</inkml:trace>
  <inkml:trace contextRef="#ctx1" brushRef="#br0" timeOffset="1.61727E6">12870 5186 108 0,'0'0'165'15,"0"0"-41"-15,0 0-9 31,0 0-25-31,0 0-17 0,0 0-3 0,0 0-5 0,0 0-2 16,0 0-11 0,0 0-7-16,0 0-7 0,0 0-12 15,0 0-12-15,0 0-5 31,0 0-8-31,0 0 0 0,0-2 8 0,0-1 4 16,0 0 3 0,6 1 5-16,1 2 0 0,2 0-1 15,0-3-3-15,2 3 2 31,-2 0-4-31,0 0-4 0,0 0-1 0,0 0 3 0,2-1-4 32,2 1 1-32,3-3 8 0,-1 1 0 0,3-2 1 15,-2 0 3 1,-3 2-3-1,0 0-3-15,-1 0-6 0,-1 0-4 0,0 0-5 47,3 2 8-47,-1-2-8 0,3 0 0 0,-1 2 0 0,1-2 5 0,-1 0-6 16,1 2 1 15,-3-2 1-31,1 2-1 0,-3-3 0 0,-3 3-1 0,2 0 1 16,-1-1 1-16,-3 0-1 31,0 1 0-31,2-3-1 0,-2 3 1 0,-1-2 0 0,1 2 0 15,0 0-1-15,4 0 0 16,1-1 0 15,0 1 1-31,3 0-1 0,-1-2 1 0,1-1-1 0,-4 2 0 47,1 1 1-47,-1 0-1 0,-2 0 0 16,1 0 2-16,-2 0-4 0,2 0 4 0,0 0-2 0,-1 0 0 15,4 0 0 1,-1 0 0-16,2-3 0 0,1 1 0 15,-1-2 0-15,3 2 2 32,-5 2-1-32,0 0-1 0,0 0 0 0,-2 0 0 0,3 0 1 15,-2 0 0 1,3 0 0 15,3-4-1-31,5 0 0 0,5-2 0 0,3-2 0 0,2-2 1 0,2 0-1 16,-2 0 1 15,-2 2-1-31,0-1 0 0,-4 3 0 0,-2 1 0 0,-1 2 0 15,0-2 0 1,-2 1 0 0,1 0 0-16,0 2 0 0,2-2 1 0,1-2-1 15,1 1 0 1,-3 2 0-16,2 0 1 15,-3 2-1-15,-6-1 0 0,1 2 0 32,-3 0 0-32,-1 0-1 0,-1 0 1 0,-5 0 1 0,2 0-1 15,0 0 0 16,-1-3 0-31,1 2 0 0,-1-3 1 0,4 2 0 16,-2-2 0-16,2 2 1 0,-2-2-2 31,-2 2 0-31,-3 0 0 0,-2 2 0 0,1 0 1 16,-3 0-1-1,0 0 1-15,0 0-1 0,0 0 0 0,0 0-20 16,0 0-112-16,0-4-254 16</inkml:trace>
  <inkml:trace contextRef="#ctx1" brushRef="#br0" timeOffset="1.61793E6">14154 4788 185 0,'0'0'179'0,"0"0"44"16,0 0-3-16,0 0-35 15,0 0-57-15,0 0-55 31,0 0-34-31,0-6-22 0,0 6-15 0,0 2-2 0,0 6 1 16,6 4 0 0,3 0 1-16,5 3-2 0,5 1 1 15,1 1 1-15,5 1 7 16,2 3-2-1,-3-6 3-15,-2 2-9 0,-1-4 0 16,-6-2 0-16,-1-5 0 31,-4-2 1-31,-3 0-1 0,-1-2 0 0,0 0 0 0,-4 2 0 16,2-1-1 15,-4-1 1-31,0 4 1 0,0 3-1 0,0 1 9 16,-14 7 23-1,-12 2-15-15,-8 3-18 0,-21 8-16 16,6-3-132-16,2-10-209 0</inkml:trace>
  <inkml:trace contextRef="#ctx1" brushRef="#br0" timeOffset="1.61864E6">12986 4620 605 0,'0'0'173'0,"0"0"4"0,0 0-33 16,0 0-63-1,0 0-50 1,0 0-18-16,0 0 4 0,0 47-3 0,0-22-3 16,0-3-4-16,2 2-6 31,0-1 5-31,-2 0 3 0,0 2-9 0,0-6-17 15,0 0-85 1,0-7-84-16,0-4-91 0,2-7-102 0</inkml:trace>
  <inkml:trace contextRef="#ctx1" brushRef="#br0" timeOffset="1.61897E6">13001 4538 267 0,'0'0'170'0,"0"0"21"0,0 0-43 16,0 0-26-16,0 0-46 15,0 0-32-15,120-45-24 16,-106 44-11-16,-3 1-8 15,-2 0-1-15,-5 0-72 16,-2 1-101 0,-2 8-199-16</inkml:trace>
  <inkml:trace contextRef="#ctx1" brushRef="#br0" timeOffset="1.61919E6">13001 4538 139 0,'29'126'203'0,"-22"-126"-76"0,4 0 32 0,0 0-54 15,3-3-36 1,1 2-37-16,3-3-17 0,11-2-15 15,-7 0-29 1,-2 0-194 0</inkml:trace>
  <inkml:trace contextRef="#ctx1" brushRef="#br0" timeOffset="1.6198E6">12988 4654 110 0,'0'0'238'0,"0"0"-94"16,0 0 25 15,0 0-59-31,0 0-48 0,0 0-10 0,0 0 3 0,0 60 0 16,0-38-16-1,0 1 0-15,0-2-3 0,0 0-12 16,0-2-12 0,0-1-6-1,0-2-5-15,0 1-1 0,0-2 0 0,0-3-15 16,2-1-59-16,3-6-80 31,1-1-191-31</inkml:trace>
  <inkml:trace contextRef="#ctx1" brushRef="#br0" timeOffset="1.62038E6">13284 4764 225 0,'0'0'191'0,"0"0"22"0,0 0-27 0,0 0-51 16,0 0-47-16,0 0-23 15,0 0-30-15,-81-17-14 16,74 27-2-16,-1 3-1 16,4 1-10-16,-1 0 1 31,3 2-8-31,2-3 0 0,0-2 0 0,0-2 0 15,0-5-1-15,0-2 0 32,2-2-29-32,7 0-15 0,5 0-9 0,-1-5-6 15,1-7 8-15,1 3 9 16,-4-4 13-1,3 2 9-15,-6 0 19 0,-1 5-1 16,-2 2 1-16,-1 4 1 0,-1 0 9 31,-1 0 19-31,0 0 6 0,0 6-12 0,2 4-7 16,-1-2-14 15,1 0-1-31,-2-4-29 0,8-2-45 0,-6-2-172 0,2 0-101 0</inkml:trace>
  <inkml:trace contextRef="#ctx1" brushRef="#br0" timeOffset="1.62075E6">13393 4566 149 0,'0'0'154'0,"0"0"-18"31,0 0 7-31,0 0-60 0,0 0-18 0,0 0-3 16,0 0-8-16,0 51-2 31,0-24-5-31,0 2-12 0,0 7-2 0,-2-3-12 16,-2-1-10-1,2-3 2-15,0-8-6 0,2-4-6 16,0-7 0-16,0-7 1 31,0 2-2-31,0-5 0 0,10 0 6 0,3 0 0 0,8 0-6 31,-1-8-34-31,11-11-88 0,-6 1-149 0,-7 5-304 0</inkml:trace>
  <inkml:trace contextRef="#ctx1" brushRef="#br0" timeOffset="1.62113E6">13568 4707 159 0,'0'0'173'0,"0"0"-75"0,0 0-6 0,0 0-41 0,0 0-21 0,0 0-15 15,0 0-14-15,-70 59-1 16,70-49 0-1,0-2 0-15,0 2 7 0,5-3-6 16,6 1 7 15,2-1-8-31,3 0 0 0,-3-2 0 0,1 1 0 0,-6 1 1 16,-1-1-1-1,-1-2 5-15,-3 1-5 16,-3-1 0-16,0 0 70 0,0 3-2 16,-5 0-19-1,-6 0-27-15,-4 0-13 0,-3 2-9 0,-2-3-1 16,-5-4-60-16,6-2-150 31,2 0-168-31</inkml:trace>
  <inkml:trace contextRef="#ctx1" brushRef="#br0" timeOffset="1.62165E6">13634 4806 13 0,'0'0'108'0,"0"0"-17"0,0 0-14 16,0 0-25-1,0 0-19-15,0 0-19 0,0 0 4 0,67-12-11 16,-58 2 0-16,-2-2-6 31,-5 1 8-31,0 1-6 0,-2-3 3 0,0 1-5 16,0 0 6-16,0 1-7 15,-7 0 0-15,-4 1 1 0,-2 4-1 16,1 3 1-16,2 3 31 16,1 0-4 15,-1 0 7-31,2 0 14 0,-1 9 19 0,3 1-15 0,-2 1-15 15,4-3-19-15,2 3-1 16,2 1 7 0,0 2-3-16,0 2 12 0,0 0-2 15,0 2 0 1,0 0-16-16,8-2 0 0,0-1-15 15,3-3 9-15,-1 0-9 16,2-5-1 0,1 1 0-16,7-5-78 0,-4-1-118 15,-3-2-328 1</inkml:trace>
  <inkml:trace contextRef="#ctx1" brushRef="#br0" timeOffset="1.62502E6">13719 6647 29 0,'0'0'185'0,"0"0"-89"16,0 0 43-16,0 0 27 15,0 0 1-15,0 0-11 31,0 0-13-31,0 2-10 0,0-2-7 0,0 0-25 16,0 0-27 0,0 0-28-16,0 0-9 0,0 0-21 15,0 0-9 1,0 0-7-16,0 0 1 0,0 0-1 15,0 0 0-15,0-4-2 16,0-2-12-16,0 1 5 0,0 0 3 16,2-1 6-1,-2 0 0 1,0 0-1-16,2 0 0 0,-2 2-6 0,0 2 6 15,0 2 1 1,0 0 0 0,0 0 0-16,0 0 0 0,0 0-1 0,0 0-1 15,0 0-4 1,0 0 5-16,0 0-6 0,0 0 6 15,0 0-1-15,0 0-11 32,0 0 6-32,0 8 6 0,0 2 0 0,0 7 1 15,0-2-1 1,0 8 1-16,0 0 0 0,0 1 1 0,0 4-1 15,0-2 0 17,0-2 0-32,0-4 0 0,3-1 0 0,-1-5 0 0,0-4 0 15,-2-3 0 1,2-1 0-16,-2-1 0 15,2-3 0-15,-2-2-1 0,0 2 1 16,2-2-1 15,-2 0 0-31,0 0-6 0,0 0-25 0,5 0-64 0,-3 0-104 16,0-2-139 15</inkml:trace>
  <inkml:trace contextRef="#ctx1" brushRef="#br0" timeOffset="1.62602E6">13657 6816 411 0,'0'0'215'0,"0"0"-134"0,0 0-19 0,0 0 5 15,0 0-34 1,0 0-6-16,0 0-2 0,17 116-9 16,-11-95 0-1,4-4 1-15,-6-5-7 0,3-2-1 16,-5-3 2-16,0-6-3 31,3-1 18-31,-3 0 43 0,3 0 11 0,4-12-30 16,4-9-34-16,3 0-16 31,3-5 0-31,4-6-108 0,-6 4-177 0,-3 8-445 0</inkml:trace>
  <inkml:trace contextRef="#ctx1" brushRef="#br0" timeOffset="1.62664E6">13748 7028 540 0,'0'0'176'0,"0"0"-10"16,0 0-10-16,0 0-57 15,0 0-28-15,0 0-15 16,0 0-2-16,94-74-17 16,-59 68-10-16,1 6-13 0,-2 0-5 31,3 0-3-31,-2 8-6 0,-1 6 2 0,2 2-1 15,2 4-1-15,1 2 1 32,-1 0 36-32,-3 0-8 0,0 0-16 0,-11-2-6 15,-5 1 3-15,-2 1-1 31,-8-2 0-31,-7 2 4 0,-2 0 3 0,0-1-5 16,-7 2-2-16,-11-3 1 31,-4 0-8-31,-2 0-1 0,-5 0 8 0,-2 0-9 16,-3-3 0-1,-2 2 0-15,0-3-15 16,-3-2 1-16,1-4-1 0,-1-4 5 16,4-6 9-1,-1 0 1-15,3 0 0 0,2-12 0 0,2-6 0 16,4-2 0-16,8-3 1 31,5-4-1-15,6-1 1-16,6 0-1 0,0 0-46 0,4-10-79 0,12 7-132 15,-1 8-315 1</inkml:trace>
  <inkml:trace contextRef="#ctx1" brushRef="#br0" timeOffset="1.62684E6">13882 7088 453 0,'0'0'151'0,"0"0"1"0,0 0-34 0,0 0-60 16,0 11-32-1,0 4 6 1,0 6-15-16,4-2-7 0,2 2-10 0,4-2-73 15,-4-2-207 1,1-11-281-16</inkml:trace>
  <inkml:trace contextRef="#ctx1" brushRef="#br0" timeOffset="1.62715E6">14031 6967 186 0,'0'0'214'0,"0"0"-44"31,0 0 18-31,0 0-41 0,0 0-47 0,0 0-25 0,0 0-10 16,-2 82-29-16,-4-43-10 31,2 1-4-31,2 0-8 0,2-4-6 0,0-7-1 16,0-9-6-16,0-6 0 15,4-6 0 1,8-6 5-16,-3-2-3 0,2 0 4 16,-2 0 11-16,0-2 21 15,-1-10-13 1,-3-4-7-16,-2 2-9 0,-3-1-3 0,0 4-7 15,-18 8-49-15,-5 3-134 32,0 0-302-32</inkml:trace>
  <inkml:trace contextRef="#ctx1" brushRef="#br0" timeOffset="1.6276E6">14329 7168 439 0,'0'0'104'16,"0"0"9"-16,0 0 47 16,0 0-27-16,0 0-18 15,128-26-19-15,-91 16-18 16,3 0-21-1,2 1-2-15,5-1-29 0,-2-1 7 0,0 1-18 16,-6-2-7 0,-3 2-8-1,-5-1-30-15,-2-6-94 0,-6 5-96 0,-10 1-167 0</inkml:trace>
  <inkml:trace contextRef="#ctx1" brushRef="#br0" timeOffset="1.62806E6">14728 6789 616 0,'0'0'123'0,"0"0"-94"31,0 0 52-31,0 0 1 0,0 0-11 0,143 7-29 0,-101-1 4 16,3-1-4-16,-3 1-19 31,-2 3-11-31,-4-2-11 0,-5 4 12 0,-2-1 5 16,-5 1-2-16,-2 4 12 31,-3-1-2-31,-6 2-10 0,-5 0-6 0,0 2 6 16,-6-2-4-16,-2 2-5 15,0 0 6-15,-4 0-4 0,-12 2-8 16,-7 3 9-16,-1-4-9 31,-3 1 7-31,0-2-8 0,-2-1 0 0,0-6 1 16,3-5 0-16,-1-1-1 31,0-5 2-31,5 0-1 0,-1 0 8 0,5-11-9 15,3-7 1-15,6-5 5 32,2-8-5-32,3-5-1 0,4-4 0 0,0-16-73 15,11 12-119-15,5 6-220 31</inkml:trace>
  <inkml:trace contextRef="#ctx1" brushRef="#br0" timeOffset="1.62927E6">14848 6785 205 0,'0'0'180'0,"0"0"-24"16,0 0-14-16,0 0-47 31,0 0-24-31,0 0-5 0,0 0 11 0,72-113 2 0,-41 92-11 16,5 1-7-1,1 0-5-15,8 1-14 0,2 2 2 16,2 5-25-16,0 4-13 31,-4 6-4-31,-3 2 0 0,-5 0 4 0,-5 4-6 16,-6 10 12-1,-1 1 4-15,-2 6 8 0,-6 0-5 16,3-2-13-16,-5 3-4 16,4 0 5-1,-4 3-7-15,-1-2 1 0,-4 4 9 16,-3 0 2-16,-5 5 1 31,-2 3-1-31,0 3-1 0,-6-2-3 0,-12 2-7 0,-2 0 9 16,-5-6-4 15,1 0-4-31,-2-6 5 0,-1 1-6 0,-2-7 5 0,-2 0-5 15,-1-5 6 17,-3 0-6-32,-6-3 0 0,-1-4 0 15,-3-3 0-15,-1-5 1 0,-1 0-1 0,0-1 11 31,5-21-12-31,2-9-21 0,8-10-43 0,13-8-21 16,9-1-50-16,10-12-126 31,23 13 10-31,2 12-237 0</inkml:trace>
  <inkml:trace contextRef="#ctx1" brushRef="#br0" timeOffset="1.6297E6">15082 6788 408 0,'0'0'196'15,"0"0"-8"1,0 0-57-16,0 0-38 0,0 0-21 15,0 0 37-15,0 0-37 32,11 78-17-32,-4-46-13 0,-2 2 7 0,-1-3-17 15,-2 0-10-15,-2-7-4 16,3-2-8-16,-1-6-9 15,-2-6 8-15,0-2-8 16,2-5-1 0,0-3-21-16,5 0-115 0,0-13-135 15,2-4-312-15</inkml:trace>
  <inkml:trace contextRef="#ctx1" brushRef="#br0" timeOffset="1.63023E6">15162 6643 413 0,'0'0'216'0,"0"0"-4"15,0 0 17-15,0 0-93 0,0 0-64 16,0 0-36-16,0 0-20 16,27-15 28-16,-2 15-9 15,4 0-15 16,0 0-11-31,0 0-8 0,-2 0 6 0,-1 0-6 0,-2 0 0 16,-3 0 1 15,-3 0-1-31,-7 0 0 0,-3 0 0 0,-6 0 0 0,-2 0 0 16,0 0-1-16,0 1-10 0,-4 13 3 15,-9 6 7-15,-5 8 0 16,-5 6 0-16,2 7 1 31,-4 4-1-31,0 4 1 0,1 0 0 0,0-5 10 16,6-7-1 15,3-5-2-31,3-7-7 0,5-11 6 16,1-1-5-16,4-7-1 0,2 0 0 0,-2-4 1 15,2 1-2 1,0-3-92-16,0 0-182 0,0-3-405 0</inkml:trace>
  <inkml:trace contextRef="#ctx1" brushRef="#br0" timeOffset="1.63808E6">15330 7168 22 0,'0'0'267'16,"0"0"-145"-16,0 0 73 31,0 0-29-31,0 0-32 0,0 0-12 0,0 0-24 15,-25 0-41-15,14 0-17 32,-3 3 8-32,1 3 8 0,-3 2-18 0,1 1-18 0,-5 4 2 15,-5 1 0-15,1 1-3 16,-5 4 0 15,0-3 1-31,-4 1 6 0,-3 2 5 0,-2-1 7 0,0-2-1 16,-2 0-3-16,0 1-8 15,0-2-11 1,-4-1 4-16,1 0-3 0,-4 2 1 15,0-2-2 1,-1 0-14-16,-2 0 5 0,1 0 3 16,0 0-8-16,0 0 7 15,3 1-8 1,1-5 1-16,3 0 0 0,2-2 9 15,-1-2-9-15,-1-3 7 0,0 2-7 32,-3-5 6-32,-1 0-1 0,-6 0-5 0,-4 0 1 15,-2 0-1 16,-4 0 0-31,0 0 1 0,-1 0-1 0,3 0 2 0,0-7-2 16,4 3 1-16,1 1-1 31,1-4 1-31,3 1-1 0,-2 1 5 0,-1-4-5 0,0 1 8 16,-1 0-3 15,-1-2-5-31,-1 0 7 0,-1-2-2 0,0 1-4 16,-3-2-2-16,-1-1 0 0,2 2 2 31,-3 2-2-31,1 2 0 0,0 0 0 0,-5 2 0 15,3 0 0-15,-5-2 0 32,5 0 0-17,0-4 0-15,1-2 1 0,1-3 0 0,2-2-1 0,0-3 1 31,4-1 0-31,-1-2-1 0,1-3 1 0,0-1 0 16,0 0 0-16,4-3 1 16,2-2 0-1,3-3 0-15,3-1-1 0,1-4 0 0,3 2 5 16,2-4-6 15,3 0 0-31,2 2 0 0,1-2-1 0,1 1 1 0,2 1 0 16,0 0 1 15,0 0-1-31,2 2 0 0,0-2 0 0,0-1 0 0,0 0 0 15,-2 0 0 1,3 1 0-16,0 2 0 16,1 4 0-16,2 2 0 0,6 3-6 15,1 4 6 1,1 1 1-16,1-1-1 0,-1 1 0 0,1-4 0 15,3-3 1-15,3-4 0 32,0-3-1-32,8-4-6 0,0-2 6 0,0 0 0 15,0 3 0 16,1-1 0-31,8 1 0 0,-3 2 1 0,-2 1-1 0,-1 4 0 16,-1 3 0 0,-2 1 0-16,2 1 0 0,-2 1 0 15,0-1 1-15,2 2-1 31,-2-5 1-31,2 0-1 0,0-4 0 0,1 1 0 16,0 1 0-16,-1 3 0 16,-2 2 0-1,0 5 0-15,0 2 0 0,2 0 0 16,-2 1 0-16,2-2 0 15,0-1 0 1,1-2 0-16,-1-2 0 0,-2-2 0 16,1-1 0-16,-1 1-1 0,0 1 1 31,0 6 0-31,0 0 0 15,0 8-1-15,0-1 1 0,5 1-1 0,-1-2 1 32,4 1-7-32,1-1 7 0,-1-4 0 15,3 2 0-15,0-4 0 0,0-2 0 16,1 4 0-1,-1-1 0-15,0 2 0 0,1-3 0 0,1 3 0 16,-3 0-1-16,6 2 0 31,-1-1 0-31,4-4 0 0,-1 4 0 0,1-6-1 16,4 3 1-16,0 0-1 31,-4 1 1-31,1 0-6 0,1 3 6 0,-6 4 0 16,1 2 0-16,-2 1 0 31,3 2-6-31,-2-3 6 0,1 0 1 0,6-3 0 15,0-2-1-15,5-3 1 32,2-1 0-32,2-1 0 0,-2 2-1 0,0 3 1 15,1 0-1-15,-4 1 0 16,-2 5 1-1,-1 3-1-15,1 3-1 0,-1 1-7 16,-2 4 3-16,4 2 4 0,0-2 0 31,6 0 1-31,2-2 1 0,3-3-1 0,3 0 1 16,-4 0 0-16,-2-2 0 31,-4 1 0-31,-7 0 0 16,-2 2 0-16,-1 1 0 0,-6 2 0 0,-3 0 0 31,0 3 0-31,-2 0 0 0,1 0-1 0,1 0 1 15,-3 0 0 17,1 0 0-32,1 0 1 0,-4 0-1 0,-1 0 0 0,-2 0 0 0,-2 0 0 31,2 0 0-31,1 0 0 0,3 0-1 15,1 0-6-15,4 0 5 32,0 0 1-32,0 0 0 0,-4 0 0 0,0 0 0 0,-3 0-7 15,-2 3-87 16,-2-2-57-31,0 6-66 0,0 1-44 0,0-2-87 0,0-2-67 0</inkml:trace>
  <inkml:trace contextRef="#ctx1" brushRef="#br0" timeOffset="1.63862E6">11958 3596 201 0,'0'0'197'0,"0"0"-26"0,0 0 13 15,0 0-44 1,0 0-25 0,0 0-24-16,0 0-32 0,-13-4-23 0,13 4-23 0,0 0-6 31,0 0-5-31,9 0 5 0,7 0 2 0,1 7 2 15,6 5 1 1,0 3 0-16,1 0-1 0,0-1-1 16,0 0 0-1,-3-1-2 1,-4-4-7-16,-3-1-1 0,-5-1 7 0,-1-4-6 15,-5 1 8 1,0-4 4-16,-1 3 3 0,-2-3 17 16,0 0 17-16,0 0-2 15,0 0 1 1,0 1-11-16,0-1-15 0,0 3-8 0,-5-2-14 15,-4 5 6 1,0 5-6 0,-5 0 1-16,-3 7 8 0,-1 7 0 0,-6 4-8 15,-3 6-1 16,0 3-1-31,-4 4-4 0,0 20-123 0,4-9-127 0,9-12-238 0</inkml:trace>
  <inkml:trace contextRef="#ctx1" brushRef="#br0" timeOffset="1.64397E6">15557 4868 114 0,'0'0'143'0,"0"0"-26"31,0 0 26-31,0 0 4 0,0 0-20 0,0 0-19 15,0 0-20 1,0 0-24-16,0 0-21 0,0 0-18 16,0 0-17-16,4 3-8 31,16-3 0-31,12 0 15 0,3 0-5 0,8 0 0 15,1 0-3 1,3 0-4-16,-3 0-2 0,-2-7 1 16,-1 2 5-16,-5-1-6 15,-3-2 1 1,-6 1-1-16,-2 1 0 0,-6 1-1 0,1 2 1 15,-2-1-1 17,2 2-19-32,7-2-68 0,-4 0-49 0,-6 0-276 0</inkml:trace>
  <inkml:trace contextRef="#ctx1" brushRef="#br0" timeOffset="1.64433E6">16022 4656 103 0,'0'0'249'0,"0"0"-184"16,0 0 36-1,0 0 7-15,0 0-51 0,0 0-11 0,0 0 20 16,89 91-8-16,-50-85-16 31,1 0 1-31,0-4-11 0,-3 1-9 0,0 1 16 16,-6 0 46-1,-5 0-43-15,-6 0-18 0,-9 0 6 16,-3 0-10-16,-8 5 8 31,0 0 18-31,-12 8 11 0,-19 2-27 0,-36 20-30 16,5-7-132-16,-3-3-360 15</inkml:trace>
  <inkml:trace contextRef="#ctx1" brushRef="#br0" timeOffset="1.64626E6">7251 7925 189 0,'0'0'367'15,"0"0"-154"-15,0 0-32 16,0 0-73-16,0 0-63 16,0 0-35-16,0 0 23 15,51-7 1 1,-27 3 0-16,3 0-5 0,2-2-7 0,5-1 3 15,1-2-11-15,4 3 5 16,3-2 4-16,2-2-5 16,4 2-4-16,0-1 1 15,1-2-7-15,-3-1-6 16,-5 2-1 15,-3-1 6-31,-9 1-5 0,-7 1 4 0,-7 3-6 0,-6 0-15 16,-5 2-85 15,-1 0-110-31,-3 0-164 0</inkml:trace>
  <inkml:trace contextRef="#ctx1" brushRef="#br0" timeOffset="1.64662E6">7759 7507 222 0,'0'0'215'0,"0"0"-130"32,0 0 9-32,0 0 36 0,0 0-29 0,0 0-27 15,0 0-11-15,80 46-5 31,-51-36-22-31,-3-1 1 0,-1-2-17 0,-3 0-9 0,-1-3-5 16,-4 2 3 0,-3-2-8-16,-1 3 15 0,-4 2 9 15,-4 3 15-15,-3 2 1 31,-2 5 8-31,0 8-11 0,-14 5-21 0,-24 18-17 16,7-4-84 15,-4-8-321-31</inkml:trace>
  <inkml:trace contextRef="#ctx1" brushRef="#br0" timeOffset="1.68361E6">8895 8699 153 0,'0'0'156'0,"0"0"4"0,-11 0 23 16,4 0-47-16,0 0-22 15,1 0-49-15,-1 0-39 16,-2 4-16-16,2 4-9 15,1-2-1 1,2-2 1-16,1 0-1 0,1 0 0 0,0-2 1 16,2-1-1 15,0 4 0-31,0-1-7 0,0 4 0 0,0 1 7 0,7 2 1 15,10-1 16 1,10 2 2-16,8-4 15 0,10-2 14 16,7-6 7-16,5 0 12 15,-1 0-22 1,0-14-5-16,-9-1-1 0,-7 4-10 31,-11 1-11-31,-10 2-11 0,-7 5-4 0,-8 2-2 0,-2 1 0 16,-2 0-1-1,0 0-25-15,-13 0-217 16,-9 0-499-16</inkml:trace>
  <inkml:trace contextRef="#ctx1" brushRef="#br0" timeOffset="1.68448E6">10844 8776 423 0,'0'0'159'16,"0"0"-84"-16,0 0 33 31,0 0-37-31,0 0-11 0,0 0-8 0,0 0-20 16,0-19-7-1,0 15-12-15,5 2-13 0,2 2 0 16,4 0-2-16,4 0 1 0,5 10 1 31,5 3 0-31,2-2 1 0,2-3 0 0,0-4 12 16,0-4-12-1,2 0 12-15,-2 0-11 0,7-10-2 16,-7-1-8-16,-12 4-192 31</inkml:trace>
  <inkml:trace contextRef="#ctx1" brushRef="#br0" timeOffset="1.68565E6">13015 8832 439 0,'0'0'130'0,"0"0"-29"15,0 0 22-15,0 0-3 16,0 0 21-16,0 0-35 15,0 0-15 1,0 0-27-16,133 3-16 0,-108-3-6 0,2 0-25 16,-6 0-4-1,4 0-13-15,-2 0-11 0,6 0-160 16,-7-3-195-16,-2 2-499 31</inkml:trace>
  <inkml:trace contextRef="#ctx1" brushRef="#br0" timeOffset="1.6866E6">14746 8889 426 0,'0'0'175'16,"0"0"-99"-16,0 0 41 0,0 0-26 31,0 0-42-31,0 0-7 0,0 0-1 0,-4 8-7 16,19-4 34-1,7 0-5-15,7 0-17 0,5-1-13 16,0-2 1-16,3-1 3 31,1 0-12-31,0 0-9 0,-3 0-3 0,1 0-3 16,-5-8-3-1,-4-4-1-15,-7 1-6 0,-5 0-23 0,-6 3-126 16,-9 0-203-16</inkml:trace>
  <inkml:trace contextRef="#ctx1" brushRef="#br0" timeOffset="1.72119E6">8694 9126 168 0,'0'0'86'0,"0"0"-44"0,0 0-23 0,0 0-9 0,-75 14 39 31,59-12 27-31,-2-2-11 0,0 0 9 0,-1 0 18 16,-4 0-4-1,-2-2-16-15,-1-8-8 0,-6-4-18 16,-5-1 0-16,-5-4-12 15,-10-6-1 1,-2-4-13-16,-4-7 3 0,-2-9-7 16,5-5-3-16,-1-9 0 31,5-5 2-31,2-3-4 0,4-2-9 0,6 3 17 15,4 4-8 1,7 6 4-16,10 2-7 0,14 1-7 0,4 2-1 16,6-2 0-16,27-1-1 31,19-3-1-31,33-12 1 0,40-18-6 0,31-11 1 15,12 0 5 17,-6 12-1-32,-18 16 2 0,-8 13 0 0,4 12 0 0,3 8 0 15,2 9 2 16,4 10-1-31,2 7-1 0,7 5-7 0,6 3 7 0,-13 3 0 16,-7 0 1 15,-7 14 0-31,-8 8 0 0,2 6 0 0,3 5 7 0,0 3-7 16,-7 0 15 15,-3 4-6-31,-18-5 6 0,-25-2-7 0,-16-7-3 0,-5-4-5 0,7 6 0 16,9 4 0 15,5 7-1-31,-10-1 1 0,-9 3 1 0,-14 5 9 0,-9 7-10 15,-15 2 1 1,-8 8 8-16,-10 3-1 0,-6 4-8 16,0 6 10-16,-22 1-9 31,-9-1 8-31,-11 0-4 0,-10-2-6 0,-12-2 26 15,-14-5 11-15,-27 1-11 32,-35-3-3-32,-43-3 5 0,-26-15-11 0,-14-20 9 15,-5-21-8-15,-7-6-5 16,-17-8-13-1,-7-19 0-15,3-3 0 0,15 2 2 0,32 6 6 16,24 8-7 15,47 6-1-31,38 3 1 0,32 4-1 0,24-3-1 0,2 1 1 16,11-8-2 15,26-35-85-31,5 0-158 0,18-11-498 0</inkml:trace>
  <inkml:trace contextRef="#ctx1" brushRef="#br0" timeOffset="1.72255E6">15116 9307 705 0,'0'0'110'15,"0"0"-55"1,0 0 24-16,-154-1-41 0,85 1-19 16,-14 0-1-16,-30-6 17 15,-34-10 7 1,-36-12 7-16,-13-8-8 0,7-4-9 15,18 0-5 17,19 4 1-32,5-2-14 0,6 0-5 0,23 3-8 0,26 4 5 15,23 1 1 16,9-1 5-31,-11-7-11 0,-7-10-1 0,-8-10 2 0,3-3-2 0,4 0 0 16,6 0-1 15,2 5 1-31,2 1 0 0,6 8-10 0,8 0 9 0,14 2 1 16,18-1-1 15,15-3 0-31,8 1-7 0,19-2-10 0,25-2 8 0,38-10-10 16,45-8 10-1,52-10 3-15,37 3 6 0,25 15 0 16,6 16-17-16,-12 18 10 15,-2 12 7 1,-17 8-2-16,-13 8 2 0,-16 0 1 0,-10 3 0 16,-11 20 0-16,-4 11 0 31,-4 10-1-31,-10 15 1 0,-7 8 0 0,-29 1 0 15,-24-8 6-15,-22-10 2 32,-6-3 0-32,6 4 0 0,7 6-6 15,-2 1-1-15,-9-3 6 0,-10-5 0 31,-12-2 8-31,-9 4 14 0,-13 6 6 0,-13 10-8 0,-5 22 8 16,-27-1 1 15,-21 7-11-31,-12 2-12 0,-9-14-12 16,-13 5 2-16,-4-10 7 0,-4-8 2 15,-3-9-4 1,-5-12-8-16,-47-14-14 0,20-12-150 0,11-21-322 0</inkml:trace>
  <inkml:trace contextRef="#ctx1" brushRef="#br0" timeOffset="1.73252E6">4507 11233 542 0,'0'0'218'0,"0"0"-29"0,0 0-23 16,0 0-36-16,0 0-17 15,0 0-39 1,-15 0-34-16,15 6-30 0,0 6-9 15,0 10 7-15,0 5 4 16,0 2 5 0,5 4-5-16,-1-5 0 0,0-2-2 15,-2-6-3-15,-2-6 2 31,4-5-2-31,-4-4 0 0,0-3 2 0,0 0 4 16,0-2 8-16,0 0-21 16,0 0-9-16,-8-9-118 0,-3-4-361 15</inkml:trace>
  <inkml:trace contextRef="#ctx1" brushRef="#br0" timeOffset="1.73276E6">4505 10917 734 0,'0'0'226'0,"0"0"-149"0,0 0-3 15,0 0-40 1,0 0-34-16,0 0-70 0,0 0-227 16,16 14-401-16</inkml:trace>
  <inkml:trace contextRef="#ctx1" brushRef="#br0" timeOffset="1.73335E6">4937 11151 421 0,'0'0'336'0,"0"0"-216"15,0 0 4-15,0 0 21 32,0 0 0-32,0 0-29 0,0 0-18 0,-19 42-38 15,1-20-19 1,-4 0-22-16,-5 3-11 0,1-4-6 0,-1-1-1 15,2-4 5-15,5-2-4 16,4-5-1 0,6-1 0-16,0-5 2 0,8 0-2 15,0-3-1 1,2 1 0-16,0-1 0 0,0 0 0 15,0 0-1-15,0 0-1 32,0 2-10-32,0 1-2 0,12 0-5 0,7 4 10 15,8 0 3-15,2 1 5 16,2-1-6-16,0-1 7 15,-5 0-7-15,0 0 5 16,-7-2-5 0,-1 2-5-16,-5-2-47 0,-1 2-56 0,-3-2-121 15,-5-3-365 16</inkml:trace>
  <inkml:trace contextRef="#ctx1" brushRef="#br0" timeOffset="1.73357E6">5114 11101 658 0,'0'0'202'0,"0"0"-147"0,0 0 31 0,0 0 5 0,0 0-17 15,0 0-35 17,0 0-23-32,0 125-7 0,0-95-9 0,0-7-65 0,0 1-102 15,0-8-93 1,2-7-123-1</inkml:trace>
  <inkml:trace contextRef="#ctx1" brushRef="#br0" timeOffset="1.73395E6">5281 10987 472 0,'0'0'135'16,"0"0"-69"15,0 0 58-31,0 0-5 0,0 0-34 0,0 0-19 0,16 114-19 0,-12-84-14 47,2 1-24-47,4-4-7 0,-1-1 4 0,-1-2-4 0,6-4-2 0,-1-1-1 15,3-5 1 16,-1-5-1-31,3 2 1 0,0-4-9 0,-2-1 9 0,-1-2-13 16,-3-1 0-16,-6-2 12 31,1-1-7-31,-5 3 8 0,-2-3 1 16,0 0 12-16,0 0 33 0,0 1 37 0,-5 1-9 31,-7 1-48-31,-7 1-18 0,-5 1-8 0,-3 3 0 16,-1 1-15 15,-5-4-43-31,-8-5-40 15,5 0-70-15,5 0-134 0</inkml:trace>
  <inkml:trace contextRef="#ctx1" brushRef="#br0" timeOffset="1.73425E6">5314 10999 584 0,'0'0'130'0,"0"0"-24"16,0 0 25 15,0 0-40-31,0 0-30 0,0 0-38 0,0 0-13 0,119-46-10 16,-105 43-69-1,3 3-71-15,-2 0-87 16,-2 0-40-16,1 0 20 0,-7 0 107 0</inkml:trace>
  <inkml:trace contextRef="#ctx1" brushRef="#br0" timeOffset="1.73448E6">5517 11003 101 0,'0'0'136'0,"0"0"1"0,0 0-3 0,0 0-20 0,18 125-39 0,-9-98-9 16,5-7-45-16,-3-2-3 31,-1-4-5-31,0-3-12 0,-1-7 5 0,1 0-5 15,0-4 8-15,-1 0-3 32,-1 0 1-32,3-1 4 0,-1-12 2 0,-2-6 2 15,-3-2-4 16,-3 0 1-31,-2-2-1 0,0 2 39 0,-9 1-23 0,-11 4-27 16,-9 6-17-16,3 4-76 31,3 6-232-31</inkml:trace>
  <inkml:trace contextRef="#ctx1" brushRef="#br0" timeOffset="1.73491E6">5930 10807 405 0,'0'0'251'0,"0"0"-176"15,0 0 24 1,0 0-19-16,0 0 9 0,0 0 7 0,0 0-25 15,15 121 1-15,-10-68-4 32,6 9 0-32,-2 6-10 0,-1 3 27 0,4 3-10 15,-1-9-56-15,2-3-12 31,1-11-6-31,-4-7-1 0,4-12-8 0,-5-8-43 16,0-12-68 0,-3-12-109-16,-1-12-151 0,0-14-303 0</inkml:trace>
  <inkml:trace contextRef="#ctx1" brushRef="#br0" timeOffset="1.73515E6">6105 10734 447 0,'0'0'142'16,"0"0"-38"-16,0 0 36 15,0 0-16-15,37 126-3 16,-29-64-21-16,-1 13-26 15,-3 4 36 1,0 4-8-16,-2-1-56 0,-2-5-9 16,0-8-17-16,0-6-10 31,0-10-3-31,0-10-6 0,0-13 1 0,8-12-2 0,5-11-58 15,9-8-118 1,-2-19-118-16,-2-9-468 0</inkml:trace>
  <inkml:trace contextRef="#ctx1" brushRef="#br0" timeOffset="1.7355E6">6591 11125 722 0,'0'0'196'0,"0"0"-129"16,0 0 5-1,0 0 6-15,0 0-5 0,0 0-24 32,0 0-9-32,18 96-11 0,-13-80-13 0,-3-4-10 15,-2-2-4-15,2-4-2 31,-2-6-57-31,0 0-108 0,0-8-74 0,0-8-318 0</inkml:trace>
  <inkml:trace contextRef="#ctx1" brushRef="#br0" timeOffset="1.73567E6">6611 10770 595 0,'0'0'232'0,"0"0"-177"31,0 0 37-31,0 0-45 0,0 0-47 0,0 0-100 16,32 104-229-16</inkml:trace>
  <inkml:trace contextRef="#ctx1" brushRef="#br0" timeOffset="1.73602E6">6917 10846 396 0,'0'0'262'15,"0"0"-170"-15,0 0-5 16,0 0-24-1,-52 121-27-15,25-80-24 0,3 2-6 16,0-7-5-16,6-8-1 16,7-8 2-1,1-6-2-15,8-8 6 0,-1-2-6 0,3-4 0 16,0 3-5-16,0-3 5 31,13 0 23-31,4 2 11 0,5-1 7 0,3-1-7 16,-1 3-10 15,5-3-13-31,0 1-11 0,6-1-66 0,-2 0-187 0,-10 0-466 0</inkml:trace>
  <inkml:trace contextRef="#ctx1" brushRef="#br0" timeOffset="1.73626E6">7075 10858 601 0,'0'0'123'0,"0"0"-42"15,0 0 59 17,0 0-29-32,0 0-17 0,0 0-24 0,118 91-12 0,-99-69-22 15,4 0-20 1,-4-3-10-16,0-3-6 0,1-1-31 15,7-11-121-15,-2-4-133 16,-6 0-204 0</inkml:trace>
  <inkml:trace contextRef="#ctx1" brushRef="#br0" timeOffset="1.73646E6">7418 10793 561 0,'0'0'179'15,"0"0"45"-15,0 0-39 31,0 0-44-31,0 0-54 0,0 0-21 16,0 0-32 0,-100 91-15-16,75-53-9 0,-2 7-9 0,2 0 1 15,-1 2-2-15,0-3-28 31,-3 8-109-31,6-14-149 0,5-12-373 0</inkml:trace>
  <inkml:trace contextRef="#ctx1" brushRef="#br0" timeOffset="1.73729E6">7748 10583 508 0,'0'0'200'16,"0"0"-92"0,0 0 36-16,15 107-48 0,-5-59 6 15,0 4-10-15,3 4 0 16,-1 1-9-1,-1-2 36-15,-3-2-66 0,2-7-20 16,-1-6-20-16,-3-5-11 16,1-3-2-1,-2-9-27-15,4-5-91 0,-5-4-127 16,-2-11-322-16</inkml:trace>
  <inkml:trace contextRef="#ctx1" brushRef="#br0" timeOffset="1.73764E6">7960 10582 590 0,'0'0'114'0,"0"0"-9"16,0 0 6-16,0 0-30 16,0 0 13-16,0 0-36 15,13 118-14 1,-7-65-17-16,4 8 18 0,-1 1 10 0,1 2-4 15,2-3-2 1,-4-3-8-16,1-8-22 0,-2-8-12 16,-2-6-1-16,1-9-5 31,1-10-1-31,-1-7-43 0,1-10-121 0,0 0-147 15,-3-6-352-15</inkml:trace>
  <inkml:trace contextRef="#ctx1" brushRef="#br0" timeOffset="1.73915E6">8483 10776 25 0,'0'0'415'15,"0"0"-232"-15,0 0-66 16,0 0-8-16,0 0-27 31,0 0-14-31,0 0-10 0,-3 127-12 0,3-99-13 16,0-6-4-16,0-3-7 31,0-2-13-31,0-5-2 0,0-2-7 0,0-4 6 15,0-2-6-15,3-1 0 16,-3-3-20-16,2 0-89 0,1-5-103 16,-3-10-197-16</inkml:trace>
  <inkml:trace contextRef="#ctx1" brushRef="#br0" timeOffset="1.73942E6">8461 10600 500 0,'0'0'155'16,"0"0"-8"-1,0 0-10-15,0 0-70 16,0 0-47-16,0 0-7 0,0 0-13 15,0 0-72 1,35 40-272-16</inkml:trace>
  <inkml:trace contextRef="#ctx1" brushRef="#br0" timeOffset="1.74047E6">8739 10678 386 0,'0'0'208'0,"0"0"4"0,0 0-17 16,0 0-27-16,0 0-58 31,0 0-45-31,0 0-34 0,-18-6-30 0,28 12 20 15,7 4-1-15,3 1-4 32,3-3 6-32,0 1-12 0,0-1-3 0,0-2 3 15,-4 0-8 1,-3-2-1-16,-3 0 1 0,-1 1-2 15,-6-4 0-15,-1 0 0 32,-3-1 2-32,-2 2-1 0,0-2 9 0,0 7 0 0,0 3-8 15,-11 7 8 1,-10 8-2-16,-5 7-8 0,-4 5 0 15,4-1 2-15,4-4-1 32,4-3 0-32,7-6-1 0,5-7-18 0,4-7-28 15,2-9-78 1,0 0-144-16,0 0-365 0</inkml:trace>
  <inkml:trace contextRef="#ctx1" brushRef="#br0" timeOffset="1.74195E6">9149 10699 646 0,'0'0'179'0,"0"0"-105"15,0 0 37 1,0 0 26 0,0 0-40-16,0 0-29 0,24 111-27 0,-21-84-16 15,-3-6-6 1,0-3 4-16,0-7 4 0,0-4-2 15,0-5-3-15,0-2 1 32,0 0 5-32,0 0-14 0,-3-14-12 0,1-6-2 0,2-5-13 31,0-6-1-31,0 1 5 0,13 3 0 0,1 2 8 15,-1 7 0 1,1 6-5-16,-5 6 4 0,1 4-9 16,0 2 5-16,-1 0-1 15,1 6 7 1,2 9 0-16,-1 6 2 0,-2 2 5 15,-5 2-6-15,1 0 7 32,-5 0 0-32,0-1-7 0,0-4-1 0,0-6 2 15,0-4 8 1,0-5-10-16,-3-4 2 15,3-1 5-15,0 0 6 0,0-18-13 0,0-6-1 32,10-6-5-32,5-4 4 0,3 0 1 15,3 0-5-15,-2 7 5 0,-1 2-8 31,-1 8 8-31,-5 9 0 0,-3 3 0 0,-3 3-5 16,-1 2-1 15,2 0 7-31,2 0 6 0,4 8 10 0,1 8 6 0,3 4 7 0,0 3 5 16,-1 4-1 15,2 1-1-31,-3 2-19 0,-3-2-8 0,-1 10-5 16,-6-8-157-16,-5-6-420 31</inkml:trace>
  <inkml:trace contextRef="#ctx1" brushRef="#br0" timeOffset="1.74464E6">6413 12439 91 0,'0'0'338'0,"0"0"-126"16,0 0-13-16,0 0-34 15,0 0-42-15,0 0-24 16,0 0-33-16,0 4-29 0,0 19 2 16,5 8 14-1,-1 0-24-15,2 2-3 0,-1-3 0 16,-1-7-4-16,3-4-11 31,-2-5-2-15,-3-3-9-16,3-4 8 0,-3-3-7 0,0-1-1 0,-2 0 1 15,2-1 5 1,-2 0-6-16,0 0-48 0,0-2-94 15,0 0-126-15,0-10-349 32</inkml:trace>
  <inkml:trace contextRef="#ctx1" brushRef="#br0" timeOffset="1.74486E6">6458 12246 582 0,'0'0'155'0,"0"0"-30"0,0 0-4 0,0 0-37 16,0 0-28-16,0 0-25 16,0 0-18-16,13-5 5 15,-7 14-18-15,4 9-34 16,-2-2-166-1,-3 0-337-15</inkml:trace>
  <inkml:trace contextRef="#ctx1" brushRef="#br0" timeOffset="1.74532E6">6838 12320 215 0,'0'0'333'0,"0"0"-174"15,0 0 4-15,0 0-15 32,0 0-31-32,0 0-27 0,0 0-35 0,-29 57-29 0,10-30 4 31,-2 3 18-31,1-3-18 0,1-4-1 0,3-4-4 15,3-6-7-15,3-2-2 32,6-5-6-32,2-5 7 0,2-1-5 0,0 0-11 15,0 0-1 1,0 0-8-16,0 0 6 0,18 5-7 15,7-1 2-15,6 0 7 16,2 2 1 0,5 2-1-16,-3 0 0 0,1 0-26 15,3 2-115-15,-4-2-115 31,-11-2-298-31</inkml:trace>
  <inkml:trace contextRef="#ctx1" brushRef="#br0" timeOffset="1.74557E6">7077 12212 578 0,'0'0'225'0,"0"0"-148"0,0 0 10 0,23 108-25 0,-17-66-30 0,3-1-9 16,-1-5-20 0,4-7-3-16,1-8-97 0,3-13-107 0,-1-8-99 15,-1 0-180-15</inkml:trace>
  <inkml:trace contextRef="#ctx1" brushRef="#br0" timeOffset="1.74589E6">7366 12126 499 0,'0'0'166'15,"0"0"-7"1,0 0-52-16,0 0-58 0,0 0-6 16,0 0-14-16,0 110 2 31,10-84-23-31,1-5-7 0,2-7 5 15,5 1-5-15,0-1 0 16,1-1 0-16,2 0 1 0,-1 1-2 16,-3-2 6-16,0 0-5 31,-5-2-1-31,-1-2 2 0,-3-2-2 0,-4 1-9 0,-2-6 7 15,-2 1 1 1,0-2 1-16,0 3 12 0,0 1 28 16,-2-1-25-16,-10 3-5 31,-5 2 1-31,-1 2-2 0,-7 3-6 0,-3 2-3 15,-4 3-1 1,-6 3-54-16,-15-2-59 0,8-2-81 16,6-12-176-16</inkml:trace>
  <inkml:trace contextRef="#ctx1" brushRef="#br0" timeOffset="1.74617E6">7364 12212 423 0,'0'0'215'0,"0"0"-121"32,0 0 49-32,0 0-68 0,126-59-51 0,-86 46-24 15,6-5-94-15,-9 5-115 31,-5 1-134-31</inkml:trace>
  <inkml:trace contextRef="#ctx1" brushRef="#br0" timeOffset="1.74663E6">7694 12212 55 0,'0'0'108'0,"0"0"-23"16,0 0-13-16,0 0 8 15,0 102 5-15,0-69 14 16,7 4-21-1,4-3-18-15,2-2-23 0,0-7 5 16,1-10 3 0,-1-4-18-16,1-8 1 15,1-3 21-15,0 0 7 0,3-18 2 31,1-6-26-31,-1-4-18 0,-1-6 5 0,-4 0-7 16,-8 1 11-16,-5 0 6 31,0 5 3-31,-5 6-1 0,-12 8-12 0,-6 8-3 0,-4 6-16 16,4 0-11 15,-2 6-39-31,2 11-39 0,3 10-72 0,7-5-135 0,4-4-224 0</inkml:trace>
  <inkml:trace contextRef="#ctx1" brushRef="#br0" timeOffset="1.74759E6">8413 12091 204 0,'0'0'388'0,"0"0"-266"31,0 0 5-31,0 0-41 0,0 0-24 0,0 0 35 16,0 0 5 0,7 50-12-16,-7-18-22 0,0 3-20 15,0 1-10-15,-11 0-18 31,2-4-10-31,1-4-2 0,-2-6 0 0,4-6-6 0,-2-5 4 16,3-6 5 0,-7-3 1-16,-1-2-5 0,-5 0 0 15,-2 0-7 1,-4-6-6-1,-1-7 6-15,0-4-16 0,6 1-5 0,7 0-8 16,10 2 0-16,2 2 6 16,0 1 3-16,20 0 14 15,9-1 4-15,7-4 1 16,-1 0-3-1,-1-4 3-15,-5 1 1 0,-5 0 0 16,-6 0 1-16,-4 4 0 31,-6-1 1-31,-3 3 4 0,-5 1-5 0,0-2 5 16,0 3-6-16,0-3 2 31,-5-1-4-15,-8-1 2-16,-1 2-7 0,-1 1 1 0,-1 0 4 0,1 3-4 0,1 6 6 15,3 0 6 1,3 4 11-16,0 0 1 0,2 0-9 15,4 6-9-15,2 12 0 32,0 4 0-32,0 4 3 0,4 2 22 0,12 0-1 15,1 1 2-15,2-3 21 31,1-2-19-31,-1 0-11 0,2-4-7 0,-3-2 0 0,1 0-8 16,2-4-1 0,1-1 5-16,-2-5-6 0,13-8-58 15,-6 0-125-15,-2 0-316 31</inkml:trace>
  <inkml:trace contextRef="#ctx1" brushRef="#br0" timeOffset="1.74843E6">8853 11993 472 0,'0'0'178'0,"0"0"-50"15,0 0 60 1,0 0-26-16,0 0-62 0,0 0-45 0,0 0-25 16,-45-2-12-16,28 12-17 31,-2 4 10-31,3 2-11 0,3 2 0 0,3 1 0 15,5 0-6 1,0 2 6-16,5-1 0 0,0-4 0 16,0-1-1-16,10-2 1 15,7-1-1 1,1-2-4-16,5-2 5 0,-2 2 2 15,2-2-2-15,-1 0 1 16,-4 3-1-16,-2-4 0 16,-3 0 1-16,-4 4-1 15,-2-3 1-15,-3 0 0 0,-2 1 6 16,-2-2-6 15,0 1 0-31,0 2 5 0,0 0 1 0,-13 3 1 0,-1-4-7 16,-3 1 1-1,-3-4-1-15,-3 0-1 0,1-6 6 16,-1 0 6-16,-1 0-7 31,2-14-5-31,5-7 0 0,5-8-1 0,7-3-10 16,5-1 10-16,0-6-9 31,17-2 10-31,6 0 0 0,0-2-1 0,1 1 1 0,-3 0 1 15,-6 2-1 1,-4 4 1-16,-4 2 0 0,-7 4 0 16,0 4 0-16,0 4-1 31,-4 2 0-31,-10 2-1 0,-4 1-10 0,3 8 1 15,-4 3-14-15,2 6 14 32,-3 0 3-32,3 0-10 0,-2 11 16 0,1 10 0 15,5 1 1-15,4 6 6 31,5 4 7-31,4 4 3 0,0 2 14 0,7 3 12 16,10-2 2-16,3 1 11 31,1-6-5-31,-2-1-13 0,-1-5-3 0,3-5-9 0,0-2-8 16,4-4-5 15,2-5-11-31,2-3-1 0,2-7-11 0,23-2-142 0,-10-14-184 16,-2-8-646-16</inkml:trace>
  <inkml:trace contextRef="#ctx1" brushRef="#br0" timeOffset="1.74945E6">9398 12062 544 0,'0'0'202'16,"0"0"-49"-16,0 0-23 15,0 0-68 1,0 0-1-16,0 0-27 0,0 0 7 0,14 79-2 16,-7-58-4-1,1-3 0-15,-1-2-18 0,-2-3 0 16,-1-2-6-16,1-3-11 31,-3-2-1-31,0-4-5 0,-2-2-85 0,0 0-94 16,2 0-104-16,-2-10-82 15</inkml:trace>
  <inkml:trace contextRef="#ctx1" brushRef="#br0" timeOffset="1.74963E6">9396 11857 15 0,'0'0'487'0,"0"0"-366"0,0 0-11 16,0 0-34-16,0 0 53 16,0 0-83-16,0 0-46 15,58 69-48-15,-40-44-184 16,-3-5-457 15</inkml:trace>
  <inkml:trace contextRef="#ctx1" brushRef="#br0" timeOffset="1.74996E6">9835 11919 515 0,'0'0'243'0,"0"0"-161"32,0 0 45-32,0 0-21 0,0 0-70 0,0 0-6 15,0 0-11-15,-57 96-3 16,38-72-15-16,4-4 0 15,-1 0 0-15,3-3 5 32,4-5-4-32,4-2-1 0,5-5-1 0,0 1-12 15,0 1 12-15,19-3 0 16,0 0 32-1,6-2 13-15,2-2-19 0,-1 0-11 16,1 0-15-16,13-6-71 31,-9-8-117-31,-2 0-358 0</inkml:trace>
  <inkml:trace contextRef="#ctx1" brushRef="#br0" timeOffset="1.75021E6">10096 11851 466 0,'0'0'200'0,"0"0"-145"0,0 0 78 0,0 0-15 0,0 0 5 0,0 0-26 47,0 0-43-47,118 98-21 0,-93-71-10 0,1 0-11 0,1-2-6 31,0-7-5-31,-1-6-1 0,1-8-79 0,4-4-55 0,-4-15-67 16,-7-4-196-1</inkml:trace>
  <inkml:trace contextRef="#ctx1" brushRef="#br0" timeOffset="1.75041E6">10312 11769 217 0,'0'0'200'0,"0"0"-54"15,0 0 20 1,0 0-61-16,0 0-38 16,-54 116-7-16,44-82-8 15,3-2-21-15,-3-2-20 0,5-3-11 0,4 2-13 16,-1-7-133-16,2-6-254 31</inkml:trace>
  <inkml:trace contextRef="#ctx1" brushRef="#br0" timeOffset="1.75115E6">10923 11747 485 0,'0'0'223'0,"0"0"-59"31,0 0 17-31,0 0-74 0,0 0-33 0,0 0-2 16,0 0-25-16,-5 56-23 31,-4-38-9-31,-2-2-5 0,-5 0-9 0,1 0 9 16,-6 0-1-1,-2 0-2-15,-4-2-6 0,-2 0 0 0,-2-4 7 16,2-2-1-1,-3-6-7-15,3-2-15 0,0 0-22 16,5-12-8-16,1-6-9 31,6-2 2-31,9-1 20 0,8 2 18 0,0 3 5 16,8-5 8-16,17 2-7 31,4-3 8-31,6-6-6 0,3-4 6 0,2-2 1 16,-1 0 0-16,0-3 0 31,-6 4-1-31,-6 1 1 0,-5 7 1 0,-9 5-1 15,-6 4 0-15,-5 4 6 16,-2 2 1 0,0 4 15-16,-2 0-6 0,-11 3-1 0,-3 3-3 15,-1 0-4 16,0 0-9-31,0 9-1 0,-1 7 0 0,0 3 0 0,3 6 0 16,1 3 0-16,8 2-1 31,3 4 2-31,3 2 0 0,0 1 12 0,13 1 11 16,6-1 1-16,3-2 11 31,3-1 10-31,-4-4-22 0,2-4-4 0,1-5-11 16,-1-7 3 15,-1-5-11-31,13-9-74 0,-4-10-147 0,-4-10-414 0</inkml:trace>
  <inkml:trace contextRef="#ctx1" brushRef="#br0" timeOffset="1.75173E6">11330 11372 352 0,'0'0'102'15,"0"0"112"1,0 0-28-16,0 0-26 15,0 0-43-15,0 0-59 16,-127-60-36 0,103 77-9-16,3 7-4 0,4 2-8 0,3 4-1 15,8 3 1-15,6 1-1 31,0-2 1-31,0-1-1 0,18-6 0 0,7 0 1 16,-2-6 7-16,6-1 5 16,0-1 3-1,-2-4 2-15,0 2 6 0,-4-2-8 16,-2 1-7-16,0 0-8 31,-1 0 1-31,-3 0-1 0,-1 3 0 0,2-3 1 0,-5-2-1 16,0-2 0 15,-3 0 0-31,-6-2 0 0,-1 0 11 0,-3 1-4 0,0 6 5 15,-3 1-11 17,-13 0 4-32,-1 0-5 0,-1 1 7 0,0-4-2 0,-2-1-5 15,0-2 6 16,-3-2-1-31,4-1-5 0,1-3 0 0,1-2 1 0,4-1-2 16,5 0 3 0,1-1-2-16,3 0 5 0,4 0-6 15,0-11-6-15,0-13-18 16,6-6-23-1,26-30-85-15,-5 10-128 16,2-1-334-16</inkml:trace>
  <inkml:trace contextRef="#ctx1" brushRef="#br0" timeOffset="1.75287E6">11224 11855 162 0,'0'0'140'0,"0"0"-18"0,0 0-12 16,0 0-8 15,0 0-5-31,0 0-2 0,0 0-8 0,52-124-16 0,-40 89-5 31,1-1-19-31,-4-4-17 0,0 3-5 0,-4-3-15 16,-3 3 0-1,-2 5-10 1,0 8 2-16,0 6-1 0,0 12 8 0,-2 6-9 15,-5 0-10 1,-2 11-3-16,2 14 6 0,5 3-2 16,0 6 8-16,2 0 0 31,0 1 1-31,0-4-1 0,11 1-1 0,7-1 1 15,-1-4-5-15,6-2 6 16,1-3 0-16,3-2 10 16,0-3 3-16,0 0 16 31,-1-1-5-31,1-4 10 0,2 0 8 0,-2-2-7 0,2 1-9 15,0 2-13 1,2-3-12 0,2 0 25-16,9-3-26 0,-7-2-96 0,-10-5-257 0</inkml:trace>
  <inkml:trace contextRef="#ctx1" brushRef="#br0" timeOffset="1.75332E6">11867 11503 476 0,'0'0'203'0,"0"0"-37"0,0 0-30 16,0 0-33-16,0 0-1 31,0 0-18-31,0 0-20 0,-5 119-12 0,5-93-17 16,0-3-1-1,0-5-21-15,0-4 1 0,0-5-14 16,0-3 0-16,0-3-23 16,0-3-91-16,0 0-99 15,0-7-137-15</inkml:trace>
  <inkml:trace contextRef="#ctx1" brushRef="#br0" timeOffset="1.7535E6">11833 11321 489 0,'0'0'244'0,"0"0"-172"0,0 0-29 0,0 0-23 0,0 0-20 15,0 0-91 1,0 0-320-16</inkml:trace>
  <inkml:trace contextRef="#ctx1" brushRef="#br0" timeOffset="1.75409E6">12134 11365 591 0,'0'0'175'0,"0"0"7"0,0 0-74 16,0 0-38 15,0 0 19-31,0 0-2 0,0 0-4 0,83 47-22 0,-52-41-26 0,3-1-13 16,-1 2-2-1,-4-5-3-15,-2 0-9 0,-8-2-1 16,-7 2 0-1,-5-2-6 1,-5 1 6-16,-2 4 3 0,0 3 2 0,-7 8 5 16,-15 8-1-16,-7 8-6 31,-2 2-2-31,-3 3-8 0,5-6 1 0,7-5-1 15,9-8-11 1,11-14-105-16,2-4-177 0,0 0-407 0</inkml:trace>
  <inkml:trace contextRef="#ctx1" brushRef="#br0" timeOffset="1.75471E6">12558 11373 664 0,'0'0'163'16,"0"0"-3"-1,0 0 14-15,0 0 7 0,0 0-69 16,0 0-53-1,0 0-15-15,7 111-21 0,-7-85-3 16,0-3-11-16,0-5-7 31,0-3 6-31,0-5-6 0,0-3-1 0,0-7 7 0,0 0-2 16,0 0-6-1,0-15-21-15,0-7-14 0,0-4 13 16,6-1-12-16,8 0 8 31,1 3 3-31,3 5 4 0,-5 8 12 0,-1 5-3 16,-1 3 4-1,-3 3-4-15,4 0 10 0,-1 3 18 16,2 9 27-16,-1 2-2 16,-4 4-1-1,1 2-27-15,-4 3-1 0,-3-2-2 16,0-1-5-16,-2-4-5 15,0-2 5-15,0-8-7 16,0-2 1-16,0-4 7 0,0 0 8 31,3-8-11-31,1-12-5 0,4-8-16 0,9-4-3 16,2-3-3-16,4 2 7 31,3 2 14-31,-3 6-2 0,-4 5 2 0,0 7-1 16,-9 7 2 15,0 4 0-31,-3 2 8 0,1 0 10 0,1 2 12 0,0 14-6 15,0 4-10 1,-2 7-8-16,-3 13-6 16,-4-7-77-16,0-2-264 0</inkml:trace>
  <inkml:trace contextRef="#ctx1" brushRef="#br0" timeOffset="1.76428E6">4621 10507 603 0,'0'0'179'0,"0"0"-29"0,0 0 3 0,0 0-56 15,0 0-36 1,0 0-25-16,0 12-1 0,0 6 3 15,0 2-12-15,3 5-5 16,1 0 3 0,-2 4-23-16,1-3 8 0,-3-2 2 15,2-3-11-15,3-4-9 31,3-5-93-31,-1-5-179 0,-1-7-263 0</inkml:trace>
  <inkml:trace contextRef="#ctx1" brushRef="#br0" timeOffset="1.76472E6">4858 10457 416 0,'0'0'113'0,"0"0"-63"15,0 0 57-15,0 0-33 16,0 0 8-16,0 0-27 0,0 0-10 16,27 36-6-16,-27-8-2 46,0 4-37-46,-19 7 0 0,-3-3-35 0,0-2-19 0,2-6-7 0,5-9 18 16,3-2 22 0,10-9 14-16,2-2 7 0,0-2-1 15,0 1 1-15,6-4 15 31,13-1 17-31,3 0-8 0,7 0-3 0,0-4 5 16,5-12-16-16,8-11-10 31,-7 4-58-31,-6 0-219 0</inkml:trace>
  <inkml:trace contextRef="#ctx1" brushRef="#br0" timeOffset="1.7649E6">5114 10509 225 0,'0'0'124'0,"0"0"3"0,0 0-66 0,0 0-61 0,114-24-20 0,-92 15-190 31</inkml:trace>
  <inkml:trace contextRef="#ctx1" brushRef="#br0" timeOffset="1.76508E6">5388 10309 218 0,'0'0'149'16,"0"0"-30"15,0 0 23-31,0 0-44 0,0 110-26 0,0-76-23 0,0 2-36 16,0 18-13 15,0-10-151-31,0-5-394 0</inkml:trace>
  <inkml:trace contextRef="#ctx1" brushRef="#br0" timeOffset="1.76558E6">6553 10457 778 0,'0'0'192'0,"0"0"8"16,0 0-38 15,0 0-61-31,0 0-37 0,0 0-35 0,0 0-23 0,-31 56-5 16,31-36-1-16,0 3-26 15,11 3-99-15,-1-5-146 16,-2-2-384-16</inkml:trace>
  <inkml:trace contextRef="#ctx1" brushRef="#br0" timeOffset="1.7659E6">6720 10332 160 0,'0'0'567'0,"0"0"-499"0,0 0 18 0,0 0 40 0,0 0-22 0,0 0-29 0,0 0-20 16,43 13-13-16,-37 3-13 15,-1 4-20-15,-5 2 3 16,0 1-9-16,0 6-3 16,0-5-29-1,-9-2-3-15,3-4 9 16,0-8 17-16,4-4 5 0,2-2 1 0,0-1-10 31,0-3 9-31,0 1-12 0,0-1 13 0,12 0 0 16,1 0 6-16,3 0-6 31,8-1-65-31,-6-10-172 0,-2-1-383 0</inkml:trace>
  <inkml:trace contextRef="#ctx1" brushRef="#br0" timeOffset="1.76605E6">6952 10379 85 0,'0'0'352'0,"0"0"-290"16,0 0-50-16,0 0-12 31,0 0-170-31</inkml:trace>
  <inkml:trace contextRef="#ctx1" brushRef="#br0" timeOffset="1.76638E6">7148 10172 324 0,'0'0'128'0,"0"0"60"0,0 0-29 0,0 0-37 0,0 0-38 0,0 0-1 0,0 0-23 16,43 49-19-16,-43-27-28 31,0 0 3-31,0 1-15 0,0 2 0 0,0-4-1 16,-5 4 2 15,0-8-2-31,3 0-1 0,2-5 0 0,0-4 1 0,0-2-1 15,0-1 1 17,0-5-9-32,0 0 9 0,0 0 0 0,14 0 1 0,3 0-1 0,8-5 8 46,19-19-8-46,-5 3-53 0,-2-4-317 0</inkml:trace>
  <inkml:trace contextRef="#ctx1" brushRef="#br0" timeOffset="1.76715E6">8660 10254 560 0,'0'0'261'0,"0"0"-95"0,0 0-4 0,0 0-66 16,0 0-11 15,0 0 10-31,0 0-40 0,5 95-23 0,0-68-18 0,0 2-12 15,1-8-2 1,3 0-48-16,2 0-139 0,-2-6-195 16,0-7-428-16</inkml:trace>
  <inkml:trace contextRef="#ctx1" brushRef="#br0" timeOffset="1.76752E6">8870 10217 416 0,'0'0'149'0,"0"0"-50"16,0 0 51-16,0 0-2 15,0 0-43-15,0 0-37 16,40 17-16-16,-32 2-24 16,-8 2-5-16,0 4-6 0,0 1-17 31,0 2-2-31,-8-2-55 0,-3-2-25 15,3-6-14-15,-1-4 25 32,6-6 44-32,3-4 18 0,0-2-2 0,0-2 11 0,5 2 6 15,10-2 11 16,1 0-4-31,2 0-1 0,2 0-6 0,-1 0-6 0,8-4-10 16,-6-2-128 15,-5-3-227-31</inkml:trace>
  <inkml:trace contextRef="#ctx1" brushRef="#br0" timeOffset="1.76769E6">9124 10337 398 0,'0'0'121'0,"0"0"-70"0,0 0 91 15,0 0-61 1,0 0-29-16,0 0-20 16,0 0-32 15,132-22-23-31,-110 12-221 0</inkml:trace>
  <inkml:trace contextRef="#ctx1" brushRef="#br0" timeOffset="1.76807E6">9461 10106 230 0,'0'0'178'0,"0"0"36"0,0 0-68 0,0 0-42 16,0 0-25-16,0 0-15 15,0 0-8 1,53 43-1-16,-53-24-20 0,0 3-22 16,-6 0-7-16,-6-2-6 31,1-1-40-31,1-5-36 0,3-4-9 0,4-6 9 15,3-4 32-15,0 0-19 16,0 0 18-16,10 0 33 0,5 0 12 31,1 0-1-31,1 0 1 0,-2 0 0 0,-1 0 12 16,0 0 22 15,-3 5 23-31,-3 8-2 0,0 1-1 0,-8 4-12 0,0 2-13 31,0 2-29-31,-10 8-2 0,-5-7-122 16,-1-6-288-16</inkml:trace>
  <inkml:trace contextRef="#ctx1" brushRef="#br0" timeOffset="1.76937E6">6591 11939 251 0,'0'0'165'0,"0"0"58"31,0 0-44-31,0 0-37 0,0 0-2 0,0 0-30 16,0 0-17-16,-17-84-47 31,17 86-20-31,6 22-4 0,9 10 14 0,4 9-11 15,-2 0-24 1,-1-3-1-16,-3-3-39 0,-1-7-73 16,-2-5-91-16,-1-8-104 15,-6-9-242 1</inkml:trace>
  <inkml:trace contextRef="#ctx1" brushRef="#br0" timeOffset="1.7697E6">6749 11775 439 0,'0'0'61'0,"0"0"47"0,0 0 9 0,0 0-41 16,0 0-9-16,0 0-19 15,65 64-9-15,-65-34-15 16,0 0-12-16,0 2-4 0,-12-1 1 16,2-4-7 15,-2-2-1-31,1-10 0 0,5-3-1 0,4-6-7 0,2-4 7 15,0 1 0 17,0-3-12-32,0 0 12 0,8 0-5 0,11 0 5 0,4 0 19 15,2-13-9 16,4-1 2-31,13-10-12 0,-5 4-90 0,-8 1-183 0</inkml:trace>
  <inkml:trace contextRef="#ctx1" brushRef="#br0" timeOffset="1.76987E6">7066 11834 325 0,'0'0'55'0,"0"0"-2"0,0 0-18 16,0 0-35-16,0 0-145 0</inkml:trace>
  <inkml:trace contextRef="#ctx1" brushRef="#br0" timeOffset="1.77007E6">7324 11539 230 0,'0'0'261'0,"0"0"-116"0,0 0-28 0,0 0-27 0,0 0-41 0,0 117-23 16,0-70-17 15,0 1-8-31,0 17-1 0,0-9-93 0,0-7-213 0</inkml:trace>
  <inkml:trace contextRef="#ctx1" brushRef="#br0" timeOffset="1.77144E6">9375 11297 222 0,'0'0'212'0,"0"0"-17"15,0 0 7 1,0 0-38-16,0 0-26 0,0 0-54 16,0 0-13-16,-4 36 6 15,4-7-36-15,0 3-25 16,0 0-3-16,6 0-13 0,-4-1 0 31,2-4-121-31,-2-6-229 0,-2-12-428 0</inkml:trace>
  <inkml:trace contextRef="#ctx1" brushRef="#br0" timeOffset="1.7718E6">9487 11293 337 0,'0'0'102'16,"0"0"90"15,0 0-37-31,0 0-44 0,0 0-4 0,0 0-13 0,0 0-19 0,79-12-13 16,-70 32-17 15,-3 4-10-31,-4 4-15 0,-2 2-8 0,0 3-6 0,0-3-4 16,-4-2-1 15,-5-2 8-31,3-6-8 0,-2-6 0 0,4-4-1 0,2-7 3 15,0-3-2 1,2 0 1-16,0 0-2 0,0 0 0 16,8-3-1-16,11-8-6 15,12-14-80 1,-2 3-97-16,-5 2-186 0</inkml:trace>
  <inkml:trace contextRef="#ctx1" brushRef="#br0" timeOffset="1.77197E6">9793 11333 519 0,'0'0'148'0,"0"0"-94"0,0 0-2 16,0 0-28 15,0 0 4-31,0 0-15 0,0 0-13 0,102-19-37 0,-75 11-126 31,-7-1-199-31</inkml:trace>
  <inkml:trace contextRef="#ctx1" brushRef="#br0" timeOffset="1.77233E6">10060 11101 104 0,'0'0'118'0,"0"0"31"0,0 0-18 0,0 0-17 16,0 0 7-16,0 0-27 15,0 0-30-15,88 2-19 16,-80 13-5-16,-4 2-10 0,-4 5-1 15,0 3-16 1,0 2-5 0,0 1 0-16,-2-1-8 0,-2-4-12 0,4-3-4 15,0-2 0-15,0-6 9 31,0-3 6-31,0-4 0 0,4-3 0 0,7-2 1 16,5 0 0-16,13-7-26 31,-4-10-92-31,-1 2-193 0</inkml:trace>
  <inkml:trace contextRef="#ctx1" brushRef="#br0" timeOffset="1.77324E6">11617 10820 687 0,'0'0'198'0,"0"0"-42"16,0 0-35-16,0 0-45 31,0 0-20-31,0 0-31 0,2 105-14 0,2-76-5 16,-2-1-5-16,2 1-1 31,7-1-61-31,-3-6-128 0,2-7-201 0</inkml:trace>
  <inkml:trace contextRef="#ctx1" brushRef="#br0" timeOffset="1.77365E6">11843 10818 535 0,'0'0'127'0,"0"0"-46"16,0 0-8-1,0 0 20-15,0 0-31 0,0 0-33 16,0 0-5-16,57 26-13 16,-54-8 0 15,-3 9 1-31,0-2-12 0,0 5-3 0,-9-2-46 0,-2-6-2 15,0-4 3 17,4-5 11-32,4-6 24 0,1-5 12 0,2 1 1 0,0-3 24 15,0 0-1-15,0 0-4 16,0 0-6-16,2 0 14 15,15-3 14-15,0-7-18 16,7-7-23-16,10-9-29 31,-5 3-98-31,-5 4-260 0</inkml:trace>
  <inkml:trace contextRef="#ctx1" brushRef="#br0" timeOffset="1.77382E6">12137 10828 529 0,'0'0'131'0,"0"0"-24"0,0 0-45 0,0 0-9 0,0 0-30 0,0 0-23 31,0 0-65-31,107-38-262 0</inkml:trace>
  <inkml:trace contextRef="#ctx1" brushRef="#br0" timeOffset="1.77428E6">12390 10563 505 0,'0'0'76'0,"0"0"19"16,0 0 8-16,0 0-11 16,0 0-21-16,0 0 1 15,0 0 6-15,110 30-23 16,-92-17-14-16,-5-1-14 31,-4 2-8-31,-7 3-10 0,-2 0 4 0,0 3-3 16,-2 0 0-16,-13-2-3 31,-1-2-7-31,5-6-36 0,2-3 8 0,5-4 18 15,4-3-10-15,0 0-45 16,2 0-5-16,11 0 50 16,5-4 19-1,2-1-1-15,0 4 2 0,0 1 0 47,-2 0 20-47,-2 0 6 0,-3 1 2 0,-5 10-6 0,-2 3 5 0,-6 0-16 0,0 8-11 31,-4-4-85-31,-8-4-255 0</inkml:trace>
  <inkml:trace contextRef="#ctx1" brushRef="#br0" timeOffset="1.79571E6">22010 9609 605 0,'0'0'125'0,"0"0"-44"0,0 0 16 16,0 0-12-16,0 0-7 15,0 0-10-15,0 0-11 0,0 0-10 16,0 0-19-16,0 0-22 15,4 4-6-15,7 1-81 16,-5-4-207-16</inkml:trace>
  <inkml:trace contextRef="#ctx1" brushRef="#br0" timeOffset="1.7988E6">21711 4255 176 0,'0'0'245'0,"0"0"-151"15,0 0-14 1,0 0 36-16,0 0-9 0,0 0-14 16,0 0-25-16,14-2-31 15,-10 2-11-15,5 0 2 16,1 0-4-16,6 0-3 15,2 0 6 1,6 0 5-16,3 0-13 0,4 0-5 0,3 0-1 31,1 0 5-31,4 0-4 0,-1 4 3 0,-1 0 5 16,1-2-6-1,0 2 10 1,0-2-11-16,6 0-1 0,4 0-1 0,0 0-12 47,6-2 0-47,-1 0 6 0,6 0-7 0,3 0 9 0,5 0-8 0,10 0 19 31,6-6 13-31,4-6-8 16,0 0-6-16,-5 1-12 0,-6 0-5 0,-7 5-2 31,-7 4 2-31,-6 2-2 15,-4 0 0-15,-3 0 0 0,3 0 1 0,0 8-1 32,1-2 0-32,1-1 0 0,-5-4 9 0,-5-1-9 0,-4 0 0 15,-1 0 1 16,-1 0 0-31,1 0-1 0,1 0 1 0,1 0-1 0,-3 0 0 16,-6 0 0 0,0-1 0-16,-7-4 1 0,-8 3 0 15,-3-2-1-15,-3 2-14 31,-7 0-53-31,-2 2-68 16,-2 0-114-16,0 0-437 0</inkml:trace>
  <inkml:trace contextRef="#ctx1" brushRef="#br0" timeOffset="1.80009E6">21835 7411 342 0,'0'0'156'15,"0"0"-19"1,0 0-7-16,0 0 10 0,0 0-16 0,0 0-33 15,0 0-30 1,-22-10-10-16,20 8-6 0,2 0-8 16,0-2-11-16,0 0-11 15,18-3-8-15,20-1-6 16,18-3-1-16,33-1 0 15,38-3-1 1,31 3 1-16,16-3 1 0,1 3-1 31,-5 3 0-15,-10 6 1-16,-4 1 0 0,-13 2-1 0,-32 0 1 0,-28 0 0 15,-25 0 1 17,-9 0-2-32,0 0 0 0,2 0 0 0,-1 0 0 0,-15 0 0 15,-16 2-120-15,-9 5-194 31,-10 0-578-31</inkml:trace>
  <inkml:trace contextRef="#ctx1" brushRef="#br0" timeOffset="1.83273E6">9840 8107 113 0,'0'0'125'0,"0"0"-24"0,0 0 2 15,0 0-11 1,0 0-14-16,0 0-12 0,-29 0-11 16,27 0-25-16,2 0-18 15,0 0-11-15,0 0-1 16,0 0-1-16,0 0-9 15,0 0 3-15,0 0 7 0,0 0 1 16,0 0 19 0,0 0 13-16,0 0 12 0,0 0-2 15,0 0-5-15,0 0-17 16,0 0-5-16,0 0-10 15,0 6 1-15,0 5 11 16,0 0-5 0,0 3-5-16,2 0 7 0,2-1 1 15,1 2 5 1,-1-1 7-16,-2-1 1 0,0-2 11 15,-2 2-12-15,2-4-1 16,-2 3-1-16,0 0-11 0,3 1-4 16,-1 2-3-16,1 1-1 31,-3 1-6-31,0 3 0 0,2 0 7 15,-2 3-7 17,0-6-1-32,0 1 2 0,0-2-1 0,0-4-1 0,0 2 6 0,0-4 0 31,0 3 4-31,0-5 0 0,0 3 5 0,0-1-14 15,-5 0 8-15,0 1-8 32,1-4 5-32,-2 3-5 0,-1 2 0 0,3 1-1 15,-4 0 1-15,2 1-1 31,-1-1 1-31,-1-1 0 0,0-2 0 0,0-3-1 16,-1 4 3-16,-2-1 3 31,0-3-5-31,-2 1 0 0,1 0 0 0,-1-1 6 0,-1-1-6 16,1-1-1 15,0 2 0-31,-1-1 0 0,1 0 1 16,-1 0 4-16,1-2-4 0,-1 2-1 0,2-2 0 31,-1 0 1-31,-1 2-1 0,-1-2 1 0,-4 0 1 15,4-1-2-15,-3 3 0 32,0 1 0-32,3 1 1 0,-1-2 0 0,0-2-1 0,3 0 0 15,0-2 1 16,-2-2 0-31,1 0 1 0,-2 0-1 0,-2 0 11 0,0 0-11 32,3 0 9-32,-3 0-1 0,0 0 7 0,2 2-9 15,-1-2-1-15,-1 3-4 31,1-3 5-31,-4 0-6 0,1 0 0 0,-3 0 5 16,2 0-5-16,-2 0 0 31,-2 0 0-31,4 0 9 0,-4 0-8 0,3 0 6 16,-1-3 1-16,1 1 1 15,2 2-2-15,-3-2-7 16,1 2 1-16,-2-2-1 0,0 0 0 31,-1-2 0-31,0 0 0 0,0 0 0 0,2 0 0 16,2 0 0-1,3-1-1 1,1-1 1-16,-1 3-1 0,2-2 2 0,0-4-1 16,-2-1 6 15,1-2-6-31,0-5 1 0,-2 2-1 0,-1-5 0 0,1 0 0 15,0 2 1 17,1 0-1-32,1 1 8 0,1 5-9 0,3-1-1 0,-1 0 1 0,1-1 0 31,2-1 0-31,-3 1 0 0,3-5 0 15,-3 0-7-15,4-4 6 32,1 1 0-32,3-2-1 0,3 1-4 0,3 4 5 0,0-3 0 15,0-1-6 16,0 2 7-31,3-1-1 0,5 0 1 0,1 0 0 0,3-1-1 16,1 3-1 0,3 0 2-16,-1 1-1 15,3 2-8-15,-3 1 8 0,3 0 0 31,0 0 1-31,2-2-1 0,3 2 0 0,-2 0 0 16,4 0 1-16,2 2-1 31,0 0-1-31,-1 2 1 0,1 3-8 0,2 1 8 16,-3 3 1-16,1 0-1 15,-2 1 0 1,-3 3 0 0,3 1 1-16,-4-3-1 0,2 3 1 0,2 0 0 0,2-1-1 31,-3 1 1-31,2 0 0 0,-1-2 0 0,-2 2-1 15,-1 0 1-15,0 0 0 32,-2 0 0-32,-2 0-1 0,0 0 1 0,-2 0 0 15,-3 0 0 16,1 0 0-31,-4 0 0 0,1 0 0 0,1 0 0 0,1 0 0 0,-1 0 0 16,3 0 0 0,0 2 0-16,-1-2 0 0,1 1 0 15,1-1 0-15,-3 3 0 31,-1-2 0-31,-2 2 0 0,-3 1 0 0,-1-2 1 16,2 2-1-16,-2-3 0 31,3 4 0-31,-3-3 0 16,4-1 0-16,-1 4 0 0,-1-3 1 0,2 0-1 15,-2 0 0 1,1 1 0 0,3 2 0-16,-1-1 0 0,-1 0 0 0,0 1 0 15,-1 1 0 1,-1 0 0-16,-1-1 0 0,0-1 0 15,0 0 0-15,-1-2 0 32,1 0 0-32,-1 0 0 15,2 0 0-15,-4 0 0 0,2-2 0 0,-1 2 0 16,3 0 0-1,0 2 0-15,3 1 6 0,-1 0-5 0,2 1 6 16,-1-3-6-16,-4 2 1 31,2-1-1-31,-5-2 7 0,1-2-8 0,-3 2 1 16,-2-2 2 15,0 0 3-31,0 0-5 0,0 2-1 0,0 4-13 0,-9-2-190 16,-11 1-568 15</inkml:trace>
  <inkml:trace contextRef="#ctx1" brushRef="#br0" timeOffset="1.83692E6">11802 8663 143 0,'0'0'131'0,"0"0"-18"16,0 0-12-16,0 0-26 15,0 0 0-15,0 0-6 16,0 0-5-16,0 4-4 15,0-4-5-15,0 0 10 32,0 0-8-32,-2 0-10 0,2 0-6 0,-4 0-14 15,-1 1-11 1,-1 2-14-16,0-2-1 0,-4 3 1 15,3 1 0 1,-1-1 4-16,1-1 1 0,0 2 12 16,-2 1-3-16,3-2-6 15,-1 0 4-15,-2 0 4 16,0 2 2-16,-2-2-11 15,0 1-2-15,-2 4 2 0,2-3-9 16,-3 0 2-16,1 0 4 16,1-1 2-16,-1 4-8 15,1-2 0-15,3-2 0 31,-1 1 0-31,4 0 0 0,-4 0 0 0,3 0 0 32,1 0 5-32,-3-2-4 15,2 2-2-15,-2-1 2 0,3-4-2 0,-3 3 1 16,2-2 0 15,0-1 0-31,3 2 6 0,-2-1-6 0,1-2 7 0,1 1-7 0,-4-1 9 31,2 0-9-31,-3 3 2 0,1-3-2 0,-2 0 0 16,1 2 0 15,-1 2-2-31,-4-2 1 0,3 2 1 0,-3-2 1 16,1 2-1-16,0-2 0 0,6 0 0 31,-2-2 2-31,-2 2-1 0,0-2 4 0,0 3-4 15,-5-3-1 1,-2 0 0-16,-2 0 0 0,0 0 7 16,-4 1-7-16,-1 4-2 31,0-4 2-31,1 3 0 0,2-2 2 0,-3-2-1 15,3 0 0-15,2 0-1 32,0 0 1-32,0 0 0 0,-1-2 0 0,0-2-1 0,-2-2 1 15,-2 2-1 16,-1 0 0-31,-1 0 1 0,1 0-1 0,1 0 0 0,3 0 0 16,1 0 0 15,6 1 0-31,-1 2 0 0,3-4 0 0,2 2 0 0,0-1 0 16,-2-2 0 15,-1-2 0-31,1-2-2 0,-6 0 2 0,4 0-1 0,-3 0 1 16,1 0-2-16,3 2 1 15,-1-1 1 1,3 2-3-16,-1-1 2 0,0 0-5 0,1-2-6 31,0-2 11-31,-2-2-15 0,-2-4 6 0,3 0 9 16,0-3 0-16,0-1-5 31,1 3 3-31,1-2-3 0,3 2 5 0,-2 0-6 15,3 3-1-15,3-2 7 32,0 2-1-32,-2 1 1 0,4 1 1 0,0-1-2 15,0-1 1-15,0 2 0 31,-2-4 0-31,-1 1 0 0,1-1 0 0,-3 0 1 16,0 1-1-16,1 1 1 31,1-2 0-31,1 2-1 0,2 1 1 0,0-3 0 0,2 3 0 16,0-4 0 15,0 1-1-31,0-2-1 0,8 2-6 0,5 0 7 0,1 0 0 16,-1 4 0 15,1 2-1-31,-1 0 1 0,3 2 0 0,1 0-6 0,1-1 6 15,5 5 1 1,1-1-2 0,0 1 1-16,5 0 0 0,3-2 0 0,1 0-1 15,8-1 0 1,-1 2 1-16,4-3 1 0,-1 2-1 0,-1-1 1 15,-3 4-1 1,0 3 1 0,-6-1 0-16,-1 3-1 0,-3 0 1 0,-4 0 0 15,0 0-1-15,0 0 0 16,2 0 0 15,-2-3 0-31,1 0 1 0,0 3-1 0,-1 0 1 0,0 0-1 16,-3 0 1 15,-2 0 0-31,-2 0-1 0,0 0 1 0,-5 0 0 0,3 0 0 15,-3 5-1 1,3-1 1-16,4-1 0 0,-2 4-2 0,3-1 2 16,0-1 0-1,1 2-1 1,1 0 1-16,-2-1-1 15,0 3 1-15,1-1 0 0,-2 0-1 0,0 0 1 32,1 2 0-32,-2 0 0 0,1 0 0 0,1 2 1 15,-2 0-1-15,2-1-1 31,-2 4 1-31,1-1 0 0,-1 0 0 0,-2 2 1 16,1-2-1-16,-3 1 1 31,-1-4 6-31,-1 1-6 0,-1-2-1 0,-3 2 1 16,-1-2 1-16,-1 3 9 15,0-4 5 1,-3 3-1-16,3-1-2 0,-5-2-5 16,2 1 0-1,-4 0-7-15,2-1 6 0,-2 1-1 0,0-3-6 16,0 6 1-16,0-1 0 47,0 2 2-47,0 4 4 0,-6 2-7 0,-3 4 1 0,3 2-1 0,-4 0 0 31,2-1 0-31,-1 0 0 0,2-7 0 0,0-2 0 15,3-4 0-15,-3 1 0 16,1-3-1 0,-2 2 0-16,0-1-1 0,-1 2-5 15,1-1 1-15,-4-1-1 31,-1 4 7-31,-1 1-1 0,-1 1-5 0,1 0 5 0,1-1 1 16,4-2 0 15,0-2-1-31,0-3 1 0,5 0 0 0,-1-6-1 0,1 2 1 16,0-1 0-1,-2 0 1-15,2-2 0 0,0 2-1 16,0 0 1-16,-3-2-1 16,1 2 0 15,-2 0 0-31,0 0-29 0,1 0 1 0,3 2-15 0,-2 0-16 15,6 2-30 17,0-2-90-32,0-4-216 0</inkml:trace>
  <inkml:trace contextRef="#ctx1" brushRef="#br0" timeOffset="1.84583E6">6763 13900 98 0,'0'0'116'0,"0"0"-43"15,0 0-6-15,0 0 5 16,0 0 14-16,0 0-1 16,-35-54 21-16,27 44-38 15,-1 0-2-15,1 0-8 0,-2 0-16 16,2 1 1-1,-1 1-26 1,0-1-6-16,0-1 0 0,0-2-9 0,0 0-2 16,0 0 2-16,2-2-1 15,-3-3-1-15,-1 1 1 16,-1 1 0-16,-1-4-1 31,-4 2 1-31,5 0-1 0,-4 1 1 0,3 2-1 16,1 0 0-16,1 4 1 31,5-2 0-31,2 5-1 0,1-2 0 0,3-1-1 15,0-1 0 17,0 0 1-32,0-5-1 0,0-2 0 0,5 0 1 0,1-2 0 0,1 2 0 31,0 0 0-31,4-1 0 0,0 6 0 0,3 0-9 15,-1 4 8 1,3 0 0 0,-3 0 1-16,3-1-2 0,1 2 1 0,-1-1 1 15,1 5-7-15,4 1 6 31,-1 3 0-31,6 0 1 0,-1 0-1 0,2 3 0 16,2 10-5-16,-5-4 6 31,3 2 2-31,-5-1-1 0,2-2-1 0,-1 2 1 0,0 0-1 31,0 3 1-31,0 2-1 0,-1 3 0 0,-2 2 1 16,-4 0-1-16,-3 0 0 31,-1-2 2-31,-4-2-1 0,-3-5 0 0,-1 0-1 16,-4-5 0 15,0 0-1-31,0 2 1 0,0 4-23 0,-2 4 6 0,-18 18-60 16,0-2-95-1,0 0-144 1</inkml:trace>
  <inkml:trace contextRef="#ctx1" brushRef="#br0" timeOffset="1.84779E6">8135 9994 65 0,'0'0'124'0,"0"0"-55"16,0 0 15-16,0 0-2 15,0 0-23-15,0 0-1 16,0 0 9-16,-40 28 0 0,31-24-13 15,2 0-12-15,-2 0-18 16,3 2-8-16,-1-2-7 31,-1-2-2-31,0 2 2 0,-2-3-1 0,-4-1 8 16,1 0 9-1,0 0-4-15,-3 0 7 0,-3 0-9 16,2-1-8-16,1-6-1 16,-1-6-1-16,-1 1-9 15,0 0 2-15,2-1-2 16,1-4 0-16,3 0 1 15,2 4-2-15,1-3 1 47,-1-1 0-47,2 3 0 0,1-2 0 0,3 1 0 0,0 1 0 0,4 0 0 0,0-2-1 16,0 2 0-1,0-4-1-15,0 0 1 16,2 0-1-16,6-3 1 0,3 1 0 16,1 0 1-1,-3 1-1-15,1 5 1 0,-2-1-1 16,1 3 1-16,-3 1 0 15,0-2 0 1,1 3 0-16,-2 0 0 0,2 0 0 16,1 3-1-16,1-2 0 31,3 3 0-31,0-2-2 0,3 1 2 0,-2 1 0 0,3 0 0 15,-3 3 1 1,-1 0-1 0,1 3-8-16,1 0-14 0,-2 0 1 0,1 0 1 31,-2 3 3-31,1 15-12 0,-4-4-52 0,-6 0-240 0</inkml:trace>
  <inkml:trace contextRef="#ctx1" brushRef="#br0" timeOffset="1.8564E6">2249 14818 664 0,'0'0'229'0,"0"0"-16"0,0 0-61 16,0 0-16-16,0 0-60 15,0 0-12-15,-30-6-8 16,28 6-8-16,2 12-29 15,0 21-19 1,0 18 0-16,0 12 0 0,0 12 1 0,9 2-1 31,1-1 0-31,-2-9 0 0,3-13 0 0,-1-10-8 16,-2-12-86 15,4-16-85-31,-1-7-129 0,-5-9-313 0</inkml:trace>
  <inkml:trace contextRef="#ctx1" brushRef="#br0" timeOffset="1.85689E6">2157 14762 354 0,'0'0'207'0,"0"0"-49"16,0 0-21-16,0 0-74 0,0 0-42 15,0 0-7 16,0 0 9-31,60-5-3 0,-37 5-7 0,-4 5-4 0,-3 5 4 16,-1 2-4-16,-3 5-2 31,-3 0 54-31,-7 8-2 0,-2 3-13 0,0 2-14 16,-2 0-16-1,-13-2-6-15,-1-4-2 0,-2-3 0 16,0-6-8 15,-4-1-55-31,2-6-144 0,6-2-377 0</inkml:trace>
  <inkml:trace contextRef="#ctx1" brushRef="#br0" timeOffset="1.85746E6">2407 14698 485 0,'0'0'207'0,"0"0"-35"0,0 0-64 16,0 0-79-16,0 0-13 31,0 0 66-31,0 0-37 0,43 136-10 0,-33-91-15 16,-1-6-8-16,-5-3-10 31,2-13 12-31,-6-7-5 0,2-7 14 0,-2-7 18 0,0-2 26 16,0 0 9-1,0-7 6-15,0-15-46 16,0-10-35-16,0-6 6 0,0-6-7 31,8-2-2-31,11-1-12 0,12-7-88 0,-5 14-133 16,-4 7-468 15</inkml:trace>
  <inkml:trace contextRef="#ctx1" brushRef="#br0" timeOffset="1.85779E6">2763 14691 23 0,'0'0'227'0,"0"0"-90"15,0 0-6-15,0 0-46 16,0 0-26-16,0 0 1 16,0 0-7-16,61 31 2 31,-59-31-2-31,-2-11 5 0,0-9-6 0,0 1-22 15,-2-3-11-15,-17-1-6 32,0 2-4-32,-4 5-8 0,1 5 8 0,5 8 3 15,-2 3 30-15,3 7 2 16,3 20-43-16,5 9 0 15,1 7-1-15,4-3 0 16,3-4-2 0,0-7 2-16,5-5 0 0,15-8-12 0,2-7 12 15,20-9-88 16,-5 0-109-31,-4-9-300 0</inkml:trace>
  <inkml:trace contextRef="#ctx1" brushRef="#br0" timeOffset="1.85802E6">3042 14650 310 0,'0'0'181'0,"0"0"-20"0,0 0-24 16,0 0-67-16,0 0-30 15,0 0-18-15,0 0 10 16,-83 101 4-16,79-69 9 15,2-3-1 1,2-3-18-16,0-3-11 0,0-5-9 0,10-6-6 16,7-4 1-16,-2-6-1 15,5-2-23-15,-2 0-19 31,4-13-6-31,7-28-43 0,-4 3-99 0,-5 0-147 0</inkml:trace>
  <inkml:trace contextRef="#ctx1" brushRef="#br0" timeOffset="1.85869E6">3055 14412 309 0,'0'0'176'0,"0"0"59"15,0 0-49-15,0 0-53 0,0 0-33 16,0 0-52-16,0 0-16 31,18 116-3-31,3-61 7 0,-2 2 10 0,-1 1 9 16,-1-4-30-1,0-4-15-15,-2-5 2 0,1-7-12 16,-1-8-17-16,-1-10-123 16,-1-20-125-1,-4 0-125-15,0-8 37 0</inkml:trace>
  <inkml:trace contextRef="#ctx1" brushRef="#br0" timeOffset="1.8589E6">3262 14639 332 0,'0'0'177'0,"0"0"-50"0,0 0-24 16,0 0-15-16,0 0-32 31,0 0-17-31,0 0-20 0,23 97-10 0,-19-82-9 16,1-5 0 15,-3-6-88-31,-2-4-132 0,0 0-58 0,0-13-86 0</inkml:trace>
  <inkml:trace contextRef="#ctx1" brushRef="#br0" timeOffset="1.85904E6">3206 14427 201 0,'0'0'112'0,"0"0"-41"32,0 0-39-32,0 0-32 0,0 0-31 0,0 0-120 0</inkml:trace>
  <inkml:trace contextRef="#ctx1" brushRef="#br0" timeOffset="1.85922E6">3447 14415 170 0,'0'0'171'16,"0"0"-3"-16,0 0-32 31,-27 121-25-31,25-81-30 0,2 0-12 0,0-4-24 0,0-5-29 16,5-7-16-1,11-9-32-15,15-15-131 16,-4 0-151-16</inkml:trace>
  <inkml:trace contextRef="#ctx1" brushRef="#br0" timeOffset="1.85953E6">3619 14477 345 0,'0'0'134'0,"0"0"44"16,0 0-53-16,0 0-35 16,0 0-15-16,-31 112-20 15,31-85-2-15,0-2-14 0,0-2-20 47,1-7 0-47,9-6-10 0,-2-2-2 0,2-6-6 0,-1-2 13 0,-1 0 8 31,1-2-13-31,1-17 8 16,-2-8-4-16,3-5-12 0,1 1 1 0,-1 0-2 15,-5 7 1 1,1 8 0-16,-4 6-1 16,-3 5 1-16,2 5 0 0,-2 0 0 31,0 7 37-31,0 9-13 0,2-1-23 0,0 0-2 15,2-3-17-15,7-6-87 16,-1-4-133 0,-4-2-253-16</inkml:trace>
  <inkml:trace contextRef="#ctx1" brushRef="#br0" timeOffset="1.8599E6">3619 14477 337 0,'111'9'314'0,"-111"-9"-187"0,0 0-10 15,4 0-79-15,17-9-3 31,1 0 8-31,7-1-14 0,0-2-18 16,0 0-3-16,0 0-7 16,-5-5-1-16,-1 2-40 15,-5-3-57-15,-7-1-43 0,-7 3-32 16,-4 0-3-1,0 3 47-15,-14 2 31 0,-5 1 57 0,-4 4 40 16,4 2 90-16,3 2 30 31,5 2 36-31,2 0-5 0,2 0-25 0,2 0-41 16,5 8-39-1,0 12-27-15,0 10 3 0,0 6 0 16,0 4 8-16,0 3-10 31,0-4-8-31,5 0-12 0,4-7 0 0,9-10-96 47,-4-9-120-47,1-10-167 0</inkml:trace>
  <inkml:trace contextRef="#ctx1" brushRef="#br0" timeOffset="1.86024E6">4049 14412 332 0,'0'0'104'0,"0"0"-71"0,0 0 12 0,0 0 27 16,0 0-32-1,0 0-14-15,0 0-4 0,84-60-8 16,-73 37-8-16,-4-1 3 31,-4 4-9-31,-3 0 0 0,0 2 1 0,-11 2 0 16,-5 6 6-1,-1 4-6-15,3 6 0 0,-1 0 61 0,0 14-46 16,3 12-3-16,-2 6-3 31,1 6 29-31,4 1 3 0,1-1 3 0,8-3 0 16,0 0-2 15,0-5 11-31,3-4-1 0,9-7 15 0,1 0-29 0,3-6-17 15,-1-6-13-15,5-3-8 32,5-4-1-32,17-7-13 0,-7-16-64 0,1-4-199 15</inkml:trace>
  <inkml:trace contextRef="#ctx1" brushRef="#br0" timeOffset="1.86148E6">4760 14949 434 0,'0'0'253'0,"0"0"-22"16,0 0-1-16,0 0-58 15,0 0-63-15,0 0-54 16,0 0-34-16,-5 0-20 15,16 19 7-15,5 6 9 32,0 1-1-32,-4 2-15 0,0-2 11 0,-3-3-11 15,-4-8 1 1,1-3 9-16,-6-6-5 0,0-3-5 15,0-3 12-15,0 0 3 16,0 0 0-16,0-3-6 16,0-15-10-16,0-6-7 15,0-5 1-15,0-8 5 0,0-1-8 16,0 2 8-16,9 5 0 15,0 8-1-15,-3 7 1 16,-1 5 0-16,-3 8-5 31,0 3-2-15,-2 0 0-16,3 0-2 0,2 0-1 0,-1 0 9 0,2 0 2 15,3 8 0 1,-5 2-1-16,4 0 2 0,-4 0-1 16,-2 2 1-16,0 0 0 31,1-2 0-31,-3 2-1 0,0-4 2 0,0-1-2 15,0-3-19-15,0-2 10 16,0 1-4 0,0-3 7-1,2 0 4-15,-2 0-4 0,0 0 5 0,2 0-8 0,0 0 8 31,0 0 0-31,0-5 0 0,0 4 1 0,2-2-1 16,-2 3 0-16,0 0-9 31,2 0 3-31,1 0-2 0,-1 4 9 0,2 9-1 16,-1 1 0 15,2 2-57-31,-3 4-64 0,1-6-127 0,-3-3-478 0</inkml:trace>
  <inkml:trace contextRef="#ctx1" brushRef="#br0" timeOffset="1.86212E6">5118 14863 225 0,'0'0'276'16,"0"0"-38"0,0 0-56-16,0 0-62 0,0 0-57 15,0 0-38-15,0 0-13 16,-24 92-5-16,24-58-7 0,0-4 1 15,7-6 0-15,4-6-1 32,-1-6 0-32,2-6-1 0,-3-6 1 0,2 0 0 15,0-6 16 1,-2-13 2-16,0-10-7 0,-2-3-4 15,-5-2-1-15,-2 2-5 16,0 4 8 0,0 3-9-16,-2 10 1 0,-8 5-1 15,2 8-33 16,1 2-129-31,3 0-190 0</inkml:trace>
  <inkml:trace contextRef="#ctx1" brushRef="#br0" timeOffset="1.8629E6">5342 14751 388 0,'0'0'241'16,"0"0"-114"-1,0 0-36 1,0 0-40-16,0 0-28 0,0 0 3 0,0 0 3 15,-58 67 10-15,58-44-7 16,0-1-5-16,0 2-4 0,0-3-7 31,2-4 0-31,4-5-3 0,3-2-10 0,-3-3 6 16,4-6-2 15,-4-1 4-31,3 0 10 0,1-14-1 0,-4-11-3 0,3-4-11 16,-5-7-5-1,-2-4-1-15,-2-5-13 0,0 0-4 16,0-5-5-1,-6 1-14 1,-5 3-3-16,1 9 7 0,4 6 9 0,-1 13 16 16,5 8 7-16,0 7 10 31,0 3 10-31,2 0 44 0,0 0-20 0,0 19-38 15,0 5-6-15,0 9-1 32,0 7 0-32,13 3 1 0,1 1 11 0,3-2 1 0,1-6-5 15,0-5 3-15,4-9-9 31,1-9-1-31,-1-4-1 0,2-8 1 0,3-1 1 16,0-1 0 15,0-16-1-31,-3-5 0 0,-4-1-9 0,-4-1 0 0,-3-2-2 16,-9-1-2 15,-1 1-2-31,-3-1 1 0,0 2-6 0,0 0 4 0,-9 4 14 16,0 7 1 15,0 4 1-31,0 7 1 0,0 3 0 0,-2 0 48 0,-2 17-42 0,4 6-7 15,-2 2 0 17,7 6 9-32,-2-4 5 0,6 1 2 0,0 0 2 0,0 1 0 15,0-6 3 16,6 0-4-31,4-4 2 0,1-1-5 0,3-1 5 0,1-5-13 16,3-3 4 0,2-4-9-16,16-5-1 0,-8 0-68 15,-5-12-236-15</inkml:trace>
  <inkml:trace contextRef="#ctx1" brushRef="#br0" timeOffset="1.86416E6">1563 14730 383 0,'0'0'209'0,"0"0"6"0,0 0-96 15,0 0-77-15,0 0-40 16,-14 113-2-1,14-51 13-15,5 8-1 0,8-2 8 16,3-3 23 0,3-8-5-16,2-4-1 0,-2-9-15 15,4-2-7 1,1-3-13-16,3-2 4 0,9-1-6 0,30 0-45 15,-8-8-134 1,3-8-224-16</inkml:trace>
  <inkml:trace contextRef="#ctx1" brushRef="#br0" timeOffset="1.86672E6">6190 14700 32 0,'0'0'39'16,"0"0"-15"-1,0 0-18-15,0 0-6 0,0 0-37 16,0 0-27-16</inkml:trace>
  <inkml:trace contextRef="#ctx1" brushRef="#br0" timeOffset="1.86702E6">6190 14700 88 0,'0'11'172'0,"0"-11"-42"0,1 0 4 15,-1-3-16 17,3 3-2-32,-1-1-2 0,1-4 4 0,6-3 15 0,2 0-20 15,5-1-9-15,1-4-41 47,6 3-25-47,2 2-9 0,-1-2-13 0,2 3-9 0,-1-2 2 0,0 1-2 0,-3 2-7 47,-2 0 2-47,-2-1-1 0,-1-2-1 0,-5-1-186 0,-10 2-523 0</inkml:trace>
  <inkml:trace contextRef="#ctx1" brushRef="#br0" timeOffset="1.86741E6">6331 14458 146 0,'0'0'225'0,"0"0"30"0,0 0-38 0,0 0-71 15,0 0-38 1,0 0-37-16,0 0-10 0,-2 56 3 0,8-24-9 15,3 1-19 17,-3-2-24-32,4-2-4 0,-2-2-8 0,10 3-58 0,-4-4-187 15,-1-8-326 1</inkml:trace>
  <inkml:trace contextRef="#ctx1" brushRef="#br0" timeOffset="1.86827E6">6854 14341 359 0,'0'0'211'0,"0"0"-38"0,0 0-69 15,0 0-43 1,0 0 36-16,0 0 33 0,0 0-13 15,34 102-31-15,-26-63-36 16,3-1-19 0,-3 2-25-16,0 0-6 0,3 8-41 15,-1-7-166-15,-4-12-376 16</inkml:trace>
  <inkml:trace contextRef="#ctx1" brushRef="#br0" timeOffset="1.869E6">7181 14089 471 0,'0'0'54'16,"0"0"19"-16,0 0 7 31,0 0-25-31,0 0 7 0,0 0 40 0,127 104-38 16,-102-75-6-1,-1 7 24 1,-1-1-7-16,-3 4-5 0,-2 5 14 0,-7 3-17 15,-7 6-18 1,-4 5-10-16,0 1-17 0,-22 8-3 16,-7 0-9-1,-8-1-10-15,-26 13-87 0,7-14-173 0,5-19-413 16</inkml:trace>
  <inkml:trace contextRef="#ctx1" brushRef="#br0" timeOffset="1.8785E6">8632 9340 39 0,'0'0'29'0,"0"0"14"16,0 0-4-1,0 0 12-15,0 0 8 0,0 0 4 16,7 4 11-16,-5-4 1 31,0 0 1-31,1 0-12 0,3 0-18 0,5 0 3 16,7 2 2-1,7-2-18-15,10 0-10 0,15 0-6 16,38-8-17-16,-7-8-11 15,-5-2-212-15</inkml:trace>
  <inkml:trace contextRef="#ctx1" brushRef="#br0" timeOffset="1.8881E6">5812 14618 12 0,'0'0'108'16,"0"0"-52"0,0 0 32-16,0 0 2 0,0 0 8 15,0 0 24-15,0-16 11 16,0 11-19-16,0 1-11 0,0 1-15 15,-7 2-33 1,-3 1 3-16,2 0-38 0,-3 0-10 16,-1 0 0-16,1 0-9 15,3 0 0-15,-2 0-1 16,4 2 0-16,-1 4-1 31,3 3 0-31,2-1-11 0,2 0 12 0,0 0-1 16,0 1-9-1,0-2 9-15,11 3 0 0,5 0 0 16,3 1-5-16,4 1 5 15,1-3 0-15,1 4-8 16,-1-3 8-16,-2-1-7 16,-3 0-1-1,-6-1 8-15,-5-1-6 0,0-3 6 16,-6 0 1-16,-2-1 0 15,0-2 1-15,0 4-1 0,0-2 1 16,0 3-1-16,-14 7-30 16,3-4-124-16,-5 0-227 0</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14T03:27:30.863"/>
    </inkml:context>
    <inkml:brush xml:id="br0">
      <inkml:brushProperty name="width" value="0.05292" units="cm"/>
      <inkml:brushProperty name="height" value="0.05292" units="cm"/>
      <inkml:brushProperty name="color" value="#FF0000"/>
    </inkml:brush>
    <inkml:context xml:id="ctx1">
      <inkml:inkSource xml:id="inkSrc24">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1" timeString="2022-12-14T03:29:05.198"/>
    </inkml:context>
  </inkml:definitions>
  <inkml:trace contextRef="#ctx0" brushRef="#br0">1188 10678 687 0,'0'0'198'0,"0"0"3"0,0 0-35 0,0 0-30 16,0 0-30-1,-17-25-20-15,16 25-12 0,1 0-20 16,-2 0-17-16,2 0-15 16,0 0-6-16,0 0-16 15,0 4 0-15,0 21-10 16,-2 13 10-16,0 12 0 15,-3 10 1-15,-1 6 7 16,-4-1-2 0,2-5-6-16,1-8 2 0,1-7-1 0,-2-12 6 31,4-5-7-31,0-10 1 0,4-6-1 0,-3-7 0 15,3-4 0 17,0 2 0-32,0-3-1 0,-2 0-14 0,2 0-18 0,0-4-49 15,-2-11-132 1,0-5-494-16</inkml:trace>
  <inkml:trace contextRef="#ctx0" brushRef="#br0" timeOffset="3315.1895">1171 10601 264 0,'0'0'124'16,"0"0"-21"-1,0 0 3-15,0 0 1 0,0 0-42 16,0 0-4-16,0 0 2 16,117-80-19-16,-94 80-1 15,1 0 9-15,-3 0 0 16,1 0-7-1,-7 7-10-15,-4 2 4 0,0 4-3 16,-6 0 5 0,-3 6 12-16,-2 0 5 0,0 6-6 0,-9 0-5 15,-9 4-14 1,-6-3-4-16,-3 0-17 0,-2-5 1 15,0 0-11 17,0-5 5-32,2-5-1 0,5-2-5 0,2-3 6 0,6-2-7 15,8-4-7 16,2 2 6-31,4-2-12 0,0 0-3 0,0 0-6 0,0 0-9 16,4 0 8-16,9-8 16 16,5 0 5-16,3 1-8 0,0 1 9 15,2 2-7-15,-3 2 8 31,-5 2-9-31,1 0 9 0,-3 0-1 0,-3 13 1 16,-4 7 0 15,-4 4 19-31,-2 4 4 0,0 4 3 0,0 3-11 0,-14-3 2 16,-3 0 2-1,-3-3-3 1,-5 0-6-16,1-6 3 0,-2 2-12 0,-1-8 9 16,0-2-10-1,4-7-27 1,4-6-67-16,10-8-96 0,9-17-189 0,0-2-539 0</inkml:trace>
  <inkml:trace contextRef="#ctx0" brushRef="#br0" timeOffset="3808.2178">1434 10828 347 0,'0'0'251'0,"0"0"-63"0,0 0-21 15,0 0-40-15,0 0-40 31,0 0-12-31,0 0-14 0,6 0 12 0,5 26-4 16,1 9-2 0,-2 7-7-16,-3 3-24 0,1 0-11 15,-2-5-15-15,-2-8-8 16,2-7-1-1,-3-11 2-15,-1-5-2 0,0-3 0 0,0-6 0 16,0 0 6-16,3 0 6 31,2-12 6-31,4-18 5 0,5-11-5 0,5-15-12 16,8-6-6-16,3-2-1 31,3 0-62-31,15-5-122 0,-8 14-190 0,-6 14-425 0</inkml:trace>
  <inkml:trace contextRef="#ctx0" brushRef="#br0" timeOffset="4036.2308">1924 10606 178 0,'0'0'538'0,"0"0"-338"0,0 0 12 15,0 0-69 1,0 0-51 0,-29 106-7-16,8-50 0 0,-1 4-27 0,2 1-25 31,0-4-11-31,2-2-10 0,5-12-12 0,4-6 0 15,5-11 0 1,1-7-1-16,3-4-37 0,0-5-61 16,0-10-88-16,5 0-107 31,6 0-213-31</inkml:trace>
  <inkml:trace contextRef="#ctx0" brushRef="#br0" timeOffset="4335.2478">1941 10628 424 0,'0'0'207'0,"0"0"3"16,0 0-9-16,0 0-52 16,0 0-46-16,0 0-13 15,0 0-38 1,16 44-2-16,-7-7 18 0,-1 11-19 15,2 7-6-15,-1-1 3 32,-5 2-14-32,2-2-16 0,1-2-15 0,0-5 0 15,2-4 7 16,-3-12-8-31,1-5-11 0,-1-6-66 0,2-3-79 0,-6-8-107 0,-2-4-118 16,0-5-226 15</inkml:trace>
  <inkml:trace contextRef="#ctx0" brushRef="#br0" timeOffset="4579.2619">1856 10926 499 0,'0'0'203'0,"0"0"-25"16,0 0-42 0,0 0-61-1,0 0-51-15,0 0-22 0,0 0 28 0,58-5 13 16,-33 2-1-1,0 2-13-15,-1-2-17 0,10-1-12 16,-11 2-41-16,0 0-317 0</inkml:trace>
  <inkml:trace contextRef="#ctx0" brushRef="#br0" timeOffset="4869.2784">2456 11293 573 0,'0'0'166'0,"0"0"-78"0,0 0-1 15,0 0-76-15,0 0-11 16,-33 113-358-16</inkml:trace>
  <inkml:trace contextRef="#ctx0" brushRef="#br0" timeOffset="5799.3317">3131 10706 355 0,'0'0'218'0,"0"0"-2"15,0 0 11-15,0 0-33 16,0 0-40-16,0 0-47 16,0 0-36-16,-2 7-36 15,-4 29-26-15,-2 11-9 16,2 15 0-16,1 6 1 15,5 5 0 1,0-7 0-16,0-5 5 0,0-8-5 0,0-7-1 16,5-12 0-1,3-6-36-15,0-8-31 0,-2-8-49 16,3-12-94-16,-3 0-150 31,2-4-293-31</inkml:trace>
  <inkml:trace contextRef="#ctx0" brushRef="#br0" timeOffset="8313.4754">3094 10720 182 0,'0'0'173'16,"0"0"-118"-16,0 0 40 15,0 0 44-15,0 0-38 16,0 0 11-16,0 0-31 16,108 0-19-16,-90 0-11 15,-3 0-22 1,-1 2-10-16,-5-2-6 0,0 0-6 15,-3 0-7 1,2 0-15-16,-6 0-99 0,0 0-141 16,-2 0-319-16</inkml:trace>
  <inkml:trace contextRef="#ctx0" brushRef="#br0" timeOffset="8655.4949">3084 11015 499 0,'0'0'213'0,"0"0"-6"0,0 0-26 0,0 0-74 16,0 0-42-16,0 0-35 16,0 0-20-16,22 0 2 15,-1 0 26 1,0 0 7-16,4-3-9 0,-2-1-11 47,-1-1-1-47,-5-1-6 0,2-1-11 0,-4 1 2 0,-1 3-8 0,-3-2-1 15,-3 1-30 1,2-1-131-16,-6 0-129 0,-2 4-351 0</inkml:trace>
  <inkml:trace contextRef="#ctx0" brushRef="#br0" timeOffset="9059.5182">3137 11309 345 0,'0'0'176'0,"0"0"23"32,0 0-43-32,0 0-46 0,0 0-28 0,0 0-28 15,0 0-15-15,0 0-17 31,5 0-2-31,9 0 29 0,1-6-3 0,5-1-6 16,2-4-7 0,0-1-11-16,3 1-2 0,-2-2-11 15,-2-1-1-15,0 1-2 16,-3 3-1-1,4-7-5-15,-6 3-155 0,-6 4-239 0</inkml:trace>
  <inkml:trace contextRef="#ctx0" brushRef="#br0" timeOffset="9799.5605">3518 10650 192 0,'0'0'228'16,"0"0"4"-16,0 0-40 31,0 0-34-31,0 0-32 0,0 0-25 0,0 0-24 15,-2 0-32 1,2 13-34-16,0 12 12 0,0 9 12 16,0 10-3-16,8 10 3 31,-4 7-2-31,-2 4-6 0,-2 6-4 0,0 3-7 15,0 3 1 17,0-4 21-32,0-5-20 0,0-4-17 0,0-5 0 0,0-9 0 0,0-8 0 15,0-8 0 16,0-9 1-31,0-12-2 0,0-5 0 0,0-8-24 0,0 0-49 16,0-10-59-16,0-14-125 31,-2-3-666-31</inkml:trace>
  <inkml:trace contextRef="#ctx0" brushRef="#br0" timeOffset="10687.6113">3532 10646 163 0,'0'0'211'16,"0"0"-81"-1,0 0-29-15,0 0-54 0,0 0 4 16,0 0 37-16,0 0-20 16,67 0-9-16,-42 0 0 15,-1 0-7-15,0 3 10 16,-1 5-11-1,-1 4-13-15,-2 3-8 0,-4 1-5 0,-6 0 1 16,-2 0 11 0,-5 2 11-16,-3 4-9 0,0 5-4 15,0 4-19-15,-17 3-4 16,-8 5-2-16,-2 1-9 15,1-5 0-15,0-2-1 32,1-7-36-32,-2-8-83 0,9-9-104 0,7-6-338 46</inkml:trace>
  <inkml:trace contextRef="#ctx0" brushRef="#br0" timeOffset="16124.9223">825 6729 358 0,'0'0'127'16,"0"0"-27"-16,0 0 24 16,0 0-27-16,0 0-16 15,0 0-21-15,0 0-2 16,-11 0-3-16,11 0-9 0,0 0-11 15,0 0-9 1,0 0-1-16,0 0-12 0,0 0-13 31,7 0 1-31,12 0 0 0,8 0 0 0,10 0 0 16,13 0 0-1,12-4 11-15,15 1-5 0,7-6-6 16,7 1 8 0,0 0 0-16,-1-4-8 15,-8 2 20-15,-6 1-3 0,-9-2-17 16,-4 3 0-1,-8 0 1-15,-8 3-1 0,-7 0 1 16,-7 1 0-16,-6 2-1 16,-5 1 5-1,3-2-6-15,-8 3-141 0,-5-4-200 0</inkml:trace>
  <inkml:trace contextRef="#ctx0" brushRef="#br0" timeOffset="17367.9934">6313 6817 358 0,'0'0'107'0,"0"0"-12"0,0 0 53 0,0 0-20 16,129 11-14 0,-65-5-30-16,17 2-6 0,6-3-17 15,24 0-38-15,27-5-13 16,36 0 2-16,16-24 2 0,-8-8-14 15,-53 5-26 1,-44 7-306 15</inkml:trace>
  <inkml:trace contextRef="#ctx0" brushRef="#br0" timeOffset="18024.0308">10815 6942 449 0,'0'0'129'16,"0"0"1"0,0 0 21-16,0 0-18 0,0 0-17 15,0 0-37-15,0 0-41 31,31-6-5-31,25 2 21 0,36-2 10 0,39-3-15 16,41 2-8-16,13-3-18 16,-11 2-16-16,-39 6-7 0,-43 2-53 15,1 0-125-15,-30 0-206 31,-7 0-448-31</inkml:trace>
  <inkml:trace contextRef="#ctx0" brushRef="#br0" timeOffset="19311.1044">981 8249 484 0,'0'0'189'0,"0"0"-46"15,0 0-23-15,0 0-18 16,0 0-37-1,0 0-37-15,0 0-21 0,-13 2-7 16,32-2 0 0,15 0 10-16,15 0 17 0,18 0 30 15,13 0-1-15,12 0-1 16,1 0-21-16,1 0-14 15,-7-2-13-15,-7 0-1 16,-4 0-5 0,-7 0-1-16,20-2-7 0,-20-2-122 15,-13-1-273-15</inkml:trace>
  <inkml:trace contextRef="#ctx0" brushRef="#br0" timeOffset="20387.1661">5970 8115 10 0,'0'0'344'0,"0"0"-246"0,0 0-41 15,0 0 49 1,0 0 21-16,0 0-13 0,133 4-16 15,-79-1-18 1,10-1-23-16,7-1-12 0,8 3-17 0,1 2-15 16,-2 2-12-1,17 0-1-15,-21 0-127 0,-13-2-399 0</inkml:trace>
  <inkml:trace contextRef="#ctx0" brushRef="#br0" timeOffset="21449.2268">12723 8245 18 0,'0'0'503'0,"0"0"-440"0,0 0 1 16,0 0 25-16,0 0 17 15,0 0-25-15,0 0-19 16,126 0-7-16,-87 2-22 16,5 2-13-1,10-2-10-15,42-2-10 0,-9 0-31 16,-10 0-263-1</inkml:trace>
  <inkml:trace contextRef="#ctx0" brushRef="#br0" timeOffset="23297.3324">904 9104 103 0,'0'0'135'16,"0"0"-38"-16,0 0 15 31,0 0 10-31,0 0-34 0,157-7 7 0,-94-4-17 16,8-4-10-1,9-3-5-15,7-3-12 0,2 1 7 16,-2 3-15 0,-2 3-4-16,-8 4-17 0,-5 5-13 15,-7 1-2 16,-7 4-7-31,-8 0 0 0,6 0-55 0,-14 0-144 0,-7 0-317 0</inkml:trace>
  <inkml:trace contextRef="#ctx0" brushRef="#br0" timeOffset="25973.4856">860 8726 90 0,'0'0'346'0,"0"0"-229"16,0 0 37-16,0 0-14 15,0 0-7-15,0 0-26 16,0 0-17-16,-44 5 4 31,30-5-17-31,2-10 5 0,-5-3-13 0,0-4-24 16,-5-6-13-1,-5-4-13-15,-2-8 5 0,-5-3-6 16,-1-8-11-16,-3-6 3 16,-3-6-8-16,4-8-1 15,1-6 0-15,3-9 1 31,0-21-1-31,4 8 0 0,4-4 0 0,4-1-1 0,4 19 1 16,-1-7 1 0,1 11-2-1,-1 11 1-15,2 6-1 0,-2 7 0 0,5 7 0 31,-1 8 1-31,4 9-1 0,0 6 0 0,5 8 0 16,3 8 0-16,0 2 0 31,2 4-1-31,0 0-9 0,0 0 3 0,0 0-3 16,-2 0 4-16,2 0-1 31,0 0 6-31,0 0 0 0,0 0 1 0,0 0 0 16,0 0 0-16,0 0-8 0,0 0-15 15,0 0-3-15,0 0 3 16,0 0 5-16,0 0 11 15,0 2 4-15,0 0 2 32,0-2 1-32,0 0 0 0,0 0 0 0,0 0 1 15,0 0 0-15,0 0 2 16,0 0-2-16,0 0 5 15,4-11-6-15,10-7 0 16,8-11-1 15,7-10 1-31,12-7 1 0,7-10-1 0,10-7 5 0,5-1-4 16,-1 1-2 15,-2 5 1-31,-6 7-1 0,-8 9-5 0,-13 10 5 0,-6 9 1 0,-8 6-7 16,-9 7 6-1,-2 6 0-15,-6 0 1 16,2 4-2-16,1-4-11 0,3 0-1 15,4-2-2 1,2-1 10-16,5-6 5 0,1 3-9 16,-2-3-6-16,-3 5-5 15,-1-1 4 16,-5 3-9-31,-3 4-5 0,-4 0 20 0,-2 2 2 0,2 0 2 16,-2 0 6 0,0 0-12-16,0 0-23 0,0 0-30 0,6 0-68 15,-2 13-113-15,-2-2-87 31</inkml:trace>
  <inkml:trace contextRef="#ctx0" brushRef="#br0" timeOffset="33118.8943">994 9762 186 0,'0'0'189'15,"0"0"-36"1,0 0 0-16,0 0-75 0,0 0-27 16,0 0-17-1,0 0-9-15,0 0-9 0,0 0 7 16,0 0 3-16,0 0 6 15,0-2 17-15,0 2 6 16,0-3-12-16,0 3-17 16,0 0-6-16,7 0 1 0,4-1-11 15,0 1 1-15,3 0-2 16,1-3-2-1,3 1 5-15,-1 2-3 0,6-2 2 16,-3 0 9 0,5-2 8-16,-3 0-6 0,2 2-3 15,1-2-5 1,2 0-4-16,2 0-1 0,2 0 0 15,0 1 1-15,0 0-3 32,1 0-4-32,1 0 3 0,-2 1 1 0,0 0-6 15,3 0 0 16,1 0 1-31,3-2-1 0,0 0 7 0,2 0-6 0,2-3 4 0,1 0-5 32,-1 0 0-32,0 1 6 0,1-1-6 0,-5 1 0 15,-1 2-1 16,-3 2 1-31,-3 2-1 0,-2 0 1 0,-2-2-1 0,0 2 1 16,-3-2-1 15,3 0 1-31,0 0 0 0,1-1 1 0,1-3-1 0,4 4 7 16,2-7-7 15,0 3-1-31,3-2 0 0,0 2 0 0,-1 2 0 0,0 0 1 0,-2-1-1 16,1-1 0 15,-3 4 0-31,3-3 1 0,-3-1-1 0,2 0 0 0,4 2 0 31,-1 0 1-31,1-1-1 16,1 2 1-16,1 0 0 0,-3 2-1 0,2 1 2 15,0 0 5 16,-2 0-7-31,0 0 2 0,-3 0 4 0,3-2 2 0,-2 2-7 16,2-3 0 0,0 2 1-16,1-1-1 0,2-2 0 15,-3 3 0-15,-1-2 0 31,-1 1 0-31,-3 2-1 0,1-2 1 0,-5 2 0 0,0 0 1 16,0-2-2-16,-5-1 5 31,3 2-4-31,-2-3-1 0,2 0 1 0,-1 0 0 16,3-1 0 15,-1-1 0-31,4 3-1 0,1-3 1 0,2-1-1 0,-1 0 2 16,5 0-2-1,-2-1 0-15,1 1 0 16,-1-1 0-16,0 1 0 0,-1 1 0 15,1 2 0 1,-1 0 0-16,2 0 2 0,2 0-2 16,2 2 0-16,3 1-2 31,-1 1 2-31,2 0 0 0,-2 0 0 0,0 0 0 15,1 0 0-15,-3 0 2 0,1 0-2 32,-1-3 0-32,-5 2 0 0,1 1-2 0,-6 0 2 15,-4 0 0-15,-3 0 0 31,0 0-1-31,-3 0-4 0,3 1 5 0,-1 3 0 16,5 0 1-16,2-2-1 31,4-2 1-31,2 0 1 0,5 0-1 0,0 0 0 16,3 0-1-16,1 0 3 15,6 0-3 1,1 0 1-16,3 0 0 0,5 0-1 0,3-2 1 47,3-2 0-47,-1 0 8 0,5 0-7 0,-2-2-1 0,1 1-1 0,-1 1 0 31,-5 1 0-31,-1 3 1 0,-5 0-1 0,-2 0 0 16,-6 0 0-16,2 0 0 15,-3 7 0 1,-2-2 0-16,-2 1 0 0,-3 1 0 15,-5-2 0-15,-1 0 0 32,-2-1 0-32,-5 1 1 0,1-1-1 0,-3 1 0 0,-2 1 1 15,0-3-1 16,-5 3 0-31,-1 1 1 0,2-2-1 0,-2 4-1 0,2-4 1 16,3 4 0 15,1 0 0-31,2 0 0 0,2-1 0 0,2 0 0 0,2 1 0 16,1-2 0 15,1 0 0-31,5 2 1 0,1-3-1 0,-1 2 0 0,4-2 0 16,3-2 1 15,-1 1 0-31,2 0-1 0,-3 1 0 0,3-2 1 0,-4 0-1 15,4 2 0 17,-4-4-1-32,3 2 0 0,1-2 1 0,0-2 0 0,3 2 0 15,-3-2 0-15,4 0 0 31,-3 0 0-31,0 0 0 0,1 0 0 0,-4 0 0 0,1 0 0 16,-1 0 0 15,-1 0 1-31,-5 0-1 0,-2 0 0 0,-3 0 0 0,1 0 0 16,-2 2 0-1,0 0 0-15,-1-2 0 0,0 3 0 16,1-3 0-16,-1 0 0 31,0 0 0-31,3 0 1 0,-1 0-1 0,4 0 1 16,-1 0-1-16,-1 0 0 31,3 0 0-31,1 0 0 0,1-5 0 0,0 1 0 0,3-2 0 16,1 0 1 15,1 2-1-31,0-1 7 0,0 2-7 0,-1 0-1 0,4 2-2 15,1-1 2 1,2-1 1-16,3 3 0 0,4-1 0 16,0 0 0-16,3 1 0 31,1-3-1-31,-2 3 0 0,3 0 1 0,-3 0 0 15,1 0 0-15,-3 0 1 32,-4 0-1-32,0 0 0 0,-3 0 0 0,1 0 0 15,-1 0 0-15,-2 0 0 31,3 0 0-31,-3 3 0 0,0-2 0 0,-1-1 0 0,-4 0 0 16,-1 1 0 0,-1-1 0-16,-4 0 0 0,3 3 0 15,-3-3 6-15,-3 2-6 31,3-1 0-31,1-1 0 0,-1 3-1 0,2-3 1 16,1 0-1-16,1 0 1 31,-1 2-2-31,-3-1 2 0,-1 6 0 0,4-3-1 16,-3 2 1-16,2-2 0 15,1 2 0 1,-1-2 0-16,1 1 0 0,1-4 0 16,-2 3 0-1,3-1 0-15,-1 2 0 0,2-1 0 16,0-2 0-16,-1 2 0 0,-1 0 0 31,0 0 0-31,1 0 0 0,-1 2 0 0,1-2 1 16,0 1-1-16,0-3 0 31,-1 4-1-31,1 1 1 0,-3-1 1 0,2-2-1 15,-1 2 0 17,-3-2 0-32,0 0 0 0,0 1 0 0,-4-2 0 0,-1 1 0 15,-1 0 2 1,-3 0-2-16,-2 0 1 0,-2-2-1 15,-3 2-1-15,-2 0-1 0,-2-2 2 32,3-2 0-32,-4 0 0 0,4 0 2 15,-3 0-2-15,-2 0 1 16,0 0-1-1,-4 0 0-15,-1 0-1 0,-3 0 1 0,0 0 0 16,-1 0 1-16,-1 0-1 31,3 0 0-31,3 0 0 0,-1 0 0 0,5 0 0 16,-1 2 0-16,4-2 0 31,1 2 0-31,5 1 0 0,0-3 0 0,2 0 1 0,2 0-1 16,5 0 0 15,4 0 0-31,4 0 1 0,5 0 0 0,3-3-1 0,-2 1 0 15,2-2 0-15,-3 2 0 32,-7 2 0-32,-4-2 0 0,-9 2 0 0,-2 0 0 15,-5-1 0-15,-4 1 0 31,-2 0 0-31,-3 0 0 0,1 0 1 0,-4 0-1 16,-1 0 0 15,-1 0 0-31,-4 0-1 0,0 0 1 0,-2 0-7 0,0 0-1 16,3 0-3-16,-1 0 9 15,4-3-4-15,0 1 6 0,1-2-7 16,-1 2 6-16,2 0-1 31,-3 2 1-31,1-3-1 0,-1 3-9 0,0 0 3 16,0-1 6-16,-1 0 1 31,0-2 0-31,2 1 0 0,1-2 1 0,-1 1-1 16,-1-2 1-16,0 1-12 15,-5 0-45 1,-2 0-118-1,0 2-395-15</inkml:trace>
  <inkml:trace contextRef="#ctx0" brushRef="#br0" timeOffset="36190.0698">9421 9682 124 0,'0'0'169'15,"0"0"-46"-15,0 0 25 16,0 0-6-16,0 0-31 15,0 0-35-15,0 0-12 16,0 0-11 0,0 0-8-16,0 0 0 0,0 0-9 0,0 0-5 31,0 0-8-31,0 0 1 0,0 0-8 0,0 0-10 15,-2 0-5 1,-1 0 0-16,1 0-1 0,2 0 1 16,0 0-1-16,0 0 0 15,0 0 0-15,0 0 0 16,0 0 0-16,0 3-1 31,0-3 1-31,0 0-1 0,0 2 1 0,0 0 0 16,0 2 0-1,0 0 0-15,0 4 0 0,0 0 0 16,0 3 1-16,0-4-1 15,0 4 0-15,0-4 0 16,0 4 0-16,5-3 0 0,-1-1 1 31,0 3 1-31,1 2-2 0,-3-2 0 0,3 2 0 16,-1-2 0-1,-2-2 1-15,3-2-1 0,-3-2 1 16,-2-1-1 0,2-3 1-16,-2 1 0 0,0-1 0 15,0 0 9-15,2 0-8 16,-2 0 7-16,0 0-7 15,0 0 0-15,0 0-1 16,2-5 0-16,3-5 0 16,2-2-1-16,2-2 1 15,-1 0-1 1,6-1 0-16,-3-1 0 0,2 2 0 15,-1 0 0-15,1 1-15 16,1-12-60-16,-6 7-164 0,-1 0-445 16</inkml:trace>
  <inkml:trace contextRef="#ctx0" brushRef="#br0" timeOffset="37796.1617">13344 9756 347 0,'0'0'167'0,"0"0"32"0,0 0-22 0,0 0-24 0,0 0-35 31,0 0-8-31,0 0-21 0,-13-31-17 0,13 31-32 16,0 0-19-16,0 0-21 15,0 4-3-15,0 14 3 16,7 6 2-16,4 5 4 16,-2 0-5-1,2 1 0-15,-3-2 0 0,3-6 0 16,-1-5 0-16,-2-5-1 15,2-8 0-15,1-4 0 16,5 0 0-16,3-23 10 16,6-4-9-16,4-8 0 0,0-1-1 15,2-2-8-15,3-10-47 31,-8 8-123-31,-8 7-364 0</inkml:trace>
  <inkml:trace contextRef="#ctx1" brushRef="#br0">1358 12188 0</inkml:trace>
  <inkml:trace contextRef="#ctx0" brushRef="#br0" timeOffset="103293.9081">6685 10975 365 0,'0'0'219'0,"0"0"-42"16,0 0 3-16,0 0-21 15,0 0-43-15,0 0-21 16,0-3-15-16,0 2-7 15,0 1-14-15,0 0-6 16,0 0-8 0,0 0-9-16,0 0-5 0,0 0-14 15,0 0-11-15,0 0-6 16,0 13-1-16,0 11 1 0,0 9 6 15,0 4 3-15,0 6-2 32,0 4-5-32,0-1-1 0,0-1 6 0,2-1-7 31,2-1 1-31,-1-3-1 0,4-8 1 15,-3-4 0-15,0-6-1 0,1-8 1 32,-1-3-1-32,-2-7 1 0,0 0-1 0,-2-4 0 15,2 0 0-15,2 0 1 31,-2 0 0-31,4-4 9 0,4-13 1 0,5-10-4 0,2-4-6 16,3-9 7 15,3-3-8-31,3-4 2 0,1-6-1 0,2 1 0 0,-2-3 0 16,-5 5 8 15,-5 0-3-31,-3 7 4 0,-7 3 6 0,-3 5-3 0,-2 8 2 16,-2 4-5 15,0 8-9-31,0 3 7 0,0 3-2 0,0 5-6 0,0 4-9 15,-9 2-122-15,1 15-159 32,-2-2-475-32</inkml:trace>
  <inkml:trace contextRef="#ctx0" brushRef="#br0" timeOffset="104592.9823">7195 11265 133 0,'0'0'241'0,"0"0"-31"0,0 0 8 16,0 0-41-16,0 0-27 31,0 0-30-31,0 0-26 0,-45-40 25 0,34 33-10 16,-5 3-4-1,1 2-6-15,-3 2-40 0,-2 0-31 16,-4 0-14-16,-3 14-13 16,-2 7-1-1,2 1 0-15,2 2 0 0,4 1 0 16,7 0-6-16,5 4-1 31,7-1 1-31,2 2 4 0,0-2-6 0,11-2 2 16,7-2 5-1,5-6 0-15,-2-4-1 0,4-4 1 16,0-9-5-16,1-1-3 0,1-1 8 31,2-23-5-31,-1-6 5 0,-1-8-10 0,-2-4-4 16,-5-1 5-16,-7-1-3 31,-3 7 11-31,-6 7 1 0,-2 5-1 0,-2 10 2 15,0 11 0-15,0 4 0 32,0 0 0-32,-6 0 0 0,-2 17-12 0,0 7 6 15,4 6 5-15,1 0-6 31,3 1 5-31,0-5-5 0,3-2 6 0,12-6-1 0,3-4 1 32,2-4-1-32,2-6-25 0,3-4-59 0,1 0-38 15,1-9-34-15,13-22-56 31,-7 1-87-31,-4 1-223 0</inkml:trace>
  <inkml:trace contextRef="#ctx0" brushRef="#br0" timeOffset="105127.0128">7433 10939 409 0,'0'0'241'0,"0"0"-56"16,0 0-32-1,0 0-46-15,0 0-39 0,0 0-16 16,-11 105-14-16,9-52 14 31,0 3 3-31,0 0-14 0,-1 0-12 0,3-2-9 16,0-9-7-16,0-8-5 15,0-6-8 1,0-10 1-16,7-6-1 0,9-9-1 0,-1-6-16 16,6 0-28-1,0-8-13 1,4-14 0-16,-1-6 1 0,1-2 11 0,-2 0 18 15,-6 3 20 1,-1 5 6-16,-3 7 1 0,-4 2 1 16,-2 9 0-16,-3 2 16 31,-1 2 13-31,-1 0 26 0,0 6 23 0,-2 8-30 15,0 5-17 17,0-2-20-32,0 1-5 0,0-1-6 0,0-5-19 0,0-2-45 15,0-6-62 1,2-2-123-16,0-2-162 0</inkml:trace>
  <inkml:trace contextRef="#ctx0" brushRef="#br0" timeOffset="105328.0244">7640 11078 497 0,'0'0'278'15,"0"0"-41"-15,0 0-50 16,0 0-97-1,0 0-73-15,0 0-17 0,0 0 0 16,25 43-100-16,-9-19-185 31,-3-1-460-31</inkml:trace>
  <inkml:trace contextRef="#ctx0" brushRef="#br0" timeOffset="105997.0627">7977 11237 421 0,'0'0'208'0,"0"0"11"0,0 0-38 0,0 0-37 0,0 0-61 0,-116 28-21 16,96 0-5 15,0 4-17-31,7 5-9 0,6-2-15 0,4-2-9 0,3-5-5 15,0-8-1 17,3-4 2-32,13-9-2 0,2-7 8 0,6 0-1 0,2-8 7 15,4-19-1 16,1-7-6-31,0-8-8 0,-2-5-12 0,-2-4-13 0,-7-6-17 16,-5-2-15-16,-8 2-4 31,-3 3 0-31,-4 4 6 0,0 10 23 0,0 8 22 16,-2 7 10 15,-7 10 1-31,3 5 18 0,1 6 42 0,1 4 6 0,-1 0-9 0,3 0-25 16,0 0-28-1,-1 10-5 1,3 3 0-16,0 3 9 0,0 2 10 0,0 7 1 31,5-2 24-31,2 8-8 16,0 1 5-16,-3 4-6 0,0 2-8 0,3 3-9 15,-3 2-2 1,1-2-10-16,2-1-5 15,1-4 1-15,1-4-1 0,7-6-1 0,1-4 0 32,6-4-1-32,4-4-10 0,6-5-46 15,25-6-73-15,-6-3-90 16,-4 0-476-1</inkml:trace>
  <inkml:trace contextRef="#ctx0" brushRef="#br0" timeOffset="107492.1482">10306 10850 636 0,'0'0'271'0,"0"0"-12"16,0 0-52-16,0 0-66 15,0 0-62 1,0 0-52-16,0 0-18 0,26 0 38 15,-2 0 8 1,3 0-11-16,0 0-24 0,0 0-9 16,-5 0-10-16,-2 0-1 31,-2 0-39-31,-3 0-44 0,-3 0-23 0,-4 0 2 0,-1 0 3 15,-5 0 14 1,-2 0 29-16,0 0 33 0,0 0 17 16,-2 4-34 15,-9 8 24-31,0 6 18 0,0 4 26 0,2 6 17 0,0 6 1 15,0 5-8 1,-3 2 12-16,4 4-3 0,-1 1-9 16,-2-3-20-16,2 0-15 31,1-4 0-31,0-7 1 0,2-7-1 0,-1-3-1 15,1-3-10 17,-2-8-10-32,0-5-1 0,-1-2 8 0,3-4 5 0,-6 0 8 0,3 0 0 15,3 0 1 16,-1 0 28-31,2 0 17 0,5 0 24 0,0-4-12 0,0-2-23 16,2-3-13 15,12-2 0-31,5 1 4 0,4 0-12 0,2 5-8 0,4 0-4 16,1 3-2-16,6 2-33 31,6 0-126-31,22 0-56 0,-11 0-16 0,-8 0-428 0</inkml:trace>
  <inkml:trace contextRef="#ctx0" brushRef="#br0" timeOffset="108055.1804">10651 11181 489 0,'0'0'235'15,"0"0"-105"-15,0 0 72 16,0 0-67 0,0 0-45-16,0 120-28 0,0-89-20 15,-7-7-6-15,1-2 3 0,-2-8-1 31,2-3 4-31,2-5 2 0,-3-1-6 0,3-5-8 16,-5 0-15 0,6 0-9-16,-1 0-5 0,2 0 0 15,2-13-1-15,0-2-15 31,0-7 8-31,6-3 0 0,10-2 6 0,-1-2 0 16,3-1 1-16,2 3-1 31,-2 4-5-31,2 1 4 0,-2 3 1 0,-2 0 0 0,-1 7-6 16,-1 2 6 15,-3 8-1-15,-1 2-11-16,0 0 6 0,-1 13 7 0,-5 14 14 0,0 5 0 15,-2 3-6 1,1 3-7-16,2-2-1 0,1-7-115 15,12 1-159-15,0-10-397 32,-3-9 259-32</inkml:trace>
  <inkml:trace contextRef="#ctx0" brushRef="#br0" timeOffset="108405.2004">10963 11084 454 0,'0'0'277'16,"0"0"-76"-1,0 0-49-15,0 0-73 0,0 0-8 16,0 0-19 15,0 0-21-31,0 117-11 0,2-85 0 0,2 0-12 0,0-5 3 31,4-7 7-31,-2-4 2 0,1-7 2 0,-1 0-8 16,4-5 4 0,-4 2 1-16,3-5 1 0,0 4-1 15,0-3-2-15,2-2 1 16,-2 0 2-16,0 0 19 15,2-14 47-15,2-8-8 0,-1-6-29 32,1-7-22-32,-2-5-14 0,2-3-13 0,3 0-80 15,8-5-133 1,-6 14-298-16,-3 9-550 0</inkml:trace>
  <inkml:trace contextRef="#ctx0" brushRef="#br0" timeOffset="108976.2331">11440 11137 117 0,'0'0'303'0,"0"0"-79"16,0 0-15-16,0 0-67 31,0 0-37-31,0 0-25 0,0 0-17 0,-97 4-13 16,82 19-21-16,-1 0-11 31,3 4-3-31,3-2-9 0,5 1-5 0,0-4 8 16,2-2-9-1,3-4 2-15,0-3-1 0,0-6-1 16,0 0 0-16,3-7 0 31,7 0 0-31,4 0 6 0,2-13 4 0,0-5-10 0,2-4-8 31,-3-2-16-31,1 0-13 0,-4 0-5 16,1 0-2-16,-7 4 15 15,-2 3 16-15,-1 2 13 0,-3 7 0 16,0 2 1-16,0 3 35 16,0 2 15-1,0 1 4-15,0 0-14 0,0 0-24 16,0 4-15-16,0 10-1 31,0 2 8-31,4 4-1 0,0 2 8 0,4-3-5 16,0 0-3-1,3 0-7-15,3-5-1 0,15-11-16 16,-3-3-137-16,1 0-161 0</inkml:trace>
  <inkml:trace contextRef="#ctx0" brushRef="#br0" timeOffset="109552.266">11704 10801 400 0,'0'0'320'0,"0"0"-219"16,0 0 36-1,0 0-30-15,0 0-23 0,-10 139-33 16,1-90-2-16,-1 5-4 15,0 0-12 1,-1 0-9-16,1-4 26 0,4-6-6 16,4-10-31-16,2-7-8 15,0-12-5-15,0-3-1 16,2-6 1-16,8-3-16 15,7-3-28 1,3 0-18-16,4-9 3 0,3-10 5 0,4-8-37 16,-2-3 8-1,0-1 46-15,-4 2 25 0,-5 4 12 16,-5 6 0-16,-4 7 10 47,-4 8 34-47,-2 4 5 0,-3 0 33 0,-2 16 10 0,0 7-37 0,0 8 0 15,0 3-23-15,0 4-8 31,0-2 5-31,-7 0-14 0,2-4-14 0,1-7 1 16,-1-7-2-16,5-10-30 31,0-8-132-31,0-4-174 0,0-14-368 16</inkml:trace>
  <inkml:trace contextRef="#ctx0" brushRef="#br0" timeOffset="109758.2778">11920 11008 360 0,'0'0'524'0,"0"0"-416"16,0 0 48-16,0 0-38 16,0 0-58-16,0 0-22 31,0 0-26-31,23 29-12 0,-14-18-212 0,-1-2-560 0</inkml:trace>
  <inkml:trace contextRef="#ctx0" brushRef="#br0" timeOffset="110607.3264">12340 11099 430 0,'0'0'112'0,"0"0"27"16,0 0-40-16,0 0 30 0,0 0 7 31,0 0-31-31,0 0-27 0,-118-44-31 0,99 71-18 15,6 6-10 1,3 1-8-16,2 4-9 0,4-4-1 16,4-4 2-16,0-3-3 31,0-8 0-31,2-4 0 0,10-8 1 0,1-3 0 15,3-4 9 1,-1 0 7-16,5-9 7 0,2-12-7 16,0-7-7-16,3-6-10 15,2-4 0 1,-2-8-29-16,-2-2-26 0,0-7-21 31,-5 0-22-31,-5 0-76 0,-4 5-8 16,-4 6 64-16,-4 10 79 0,-1 6 29 0,0 7 10 31,0 8 48-31,0 3 26 0,0 4 12 0,0 4 5 15,0 0 0 17,-1 2-5-32,-1 0-18 0,-1 0-16 0,1 0-16 0,-3 2-23 15,1 12-4 16,2 3 17-31,2 8 17 0,0 5 15 0,0 4 12 0,0 9-9 16,0 2-1-16,-2 5-11 31,-3 3 26-31,5-3-29 0,0-5-19 0,0-2-14 0,0-6-7 16,9-8-6 15,8-6 0-31,18-9-53 0,-6-9-169 0,-3-5-404 0</inkml:trace>
  <inkml:trace contextRef="#ctx0" brushRef="#br0" timeOffset="113247.4774">5276 11176 582 0,'0'0'209'16,"0"0"-8"-1,0 0-48-15,0 0-37 0,0 0-29 16,0 0-10-1,3-54-15-15,12 35-11 0,5-2-10 16,4 0-17-16,3 3-3 16,2 1-10-1,3 8-2-15,1 4-7 0,0 5-2 16,4 0 0-16,0 5 0 15,1 12 0-15,0 8 1 0,-3 0 1 16,2 5 4 15,-8 3-5-31,-7 2-1 0,-2 5 1 0,-7 6 0 0,-4-2-1 16,-2 1-1 15,-5-1 1-31,-2 1-2 0,0-1 2 0,0-4-1 0,0 0 1 16,-16-6 1 15,-4-1 5-31,-7-3 1 0,-4-4-6 0,-9-5 7 0,-7-1 2 15,-1-6-9 1,-6-1 5-16,-4-7-4 0,0-6-1 16,-4 0 11-16,-1-19-11 31,3-11 1-31,8-7-1 0,8-5 1 0,11-3-2 0,13 1 1 15,10 0-1 17,10 4 0-32,0 0-8 0,3 6-41 0,18 1-56 0,20-3-111 15,-1 9-182 16,-1 4-379-31</inkml:trace>
  <inkml:trace contextRef="#ctx0" brushRef="#br0" timeOffset="113501.4919">5471 11329 508 0,'0'0'213'0,"0"0"-40"16,0 0-63-16,0 0-63 31,0 0 26-31,0 0-15 0,6 108-27 0,-6-51-31 16,0-8-24-16,0-8-387 31</inkml:trace>
  <inkml:trace contextRef="#ctx0" brushRef="#br0" timeOffset="116779.6794">6901 11831 218 0,'0'0'216'0,"0"0"-11"15,0 0-40-15,0 0-34 16,0 0-9-16,0 0-14 16,0 0-22-16,-15-6 1 15,9 6-15-15,0 0-14 16,-3 0-14-16,1 0-17 15,-2 6-11-15,-3 6-1 16,0 2-14 0,-7 5-1-16,-3 10 1 0,-6 5-1 0,-6 6 0 15,-7 9 0 1,-8 2 1-1,-6 7 0-15,-4-1 0 0,0-1-1 0,5-2 0 16,3-8 6 15,8-5 1-31,3-4-6 0,10-7 11 0,4-7-6 0,8-6-5 16,7-4 0-1,4-8 9-15,3 0-9 0,3-4 0 16,0 2 7-16,0-3-8 16,0 2 0 15,0 2 0-31,-2-2-1 0,1 2-23 0,3-4-85 0,0 2-236 15,11-2-333 1</inkml:trace>
  <inkml:trace contextRef="#ctx0" brushRef="#br0" timeOffset="117904.7437">7915 11872 134 0,'0'0'192'15,"0"0"-13"1,0 0 9-16,0 0-40 0,0 0-31 0,0 0-11 16,0 0-11-1,-45-17-2 1,43 15-10-16,2 2-4 0,0-2-15 0,0 2-8 31,0 0-17-31,0 0-20 0,0 0-6 0,0 0-12 16,0 0-1-16,0 0-11 31,7 13 11-31,6 6 9 0,7 6 1 0,3 4-1 15,2 5-2-15,2 3 6 32,2 1-4-32,3 3-3 0,1 1 7 0,3 5-7 0,4-3 10 31,4-2 13-16,4 0-19-15,0-5-9 0,-1 0 1 0,-5-5 6 16,-4-6-8 0,-6-4 1-1,-10-5 0-15,-4-6 6 0,-7-3-6 0,-5-4 1 0,-4-4-1 16,-2 3 5-1,0-3-6 1,0 0-60-16,-2 0-90 0,-11 0-247 0,-3-7-569 31</inkml:trace>
  <inkml:trace contextRef="#ctx0" brushRef="#br0" timeOffset="119144.8147">11388 11608 521 0,'0'0'205'0,"0"0"-36"16,0 0-73-16,0 0-28 15,0 0-18 1,0 0 2-16,-141 132-4 0,102-79-2 0,-5 5-18 16,-8 6-11-1,-2 0-4-15,0-4 6 0,2-6-7 16,4-6-12-16,7-5 0 31,3-11 6-31,9-4-5 0,6-4 0 16,5-8 0-16,5-3 1 15,2-2-1-15,4-3 1 0,3-4-1 16,1 0-1-16,3-2 0 31,0 2-36-31,5-4-100 0,13 0-98 0,5 0-259 0</inkml:trace>
  <inkml:trace contextRef="#ctx0" brushRef="#br0" timeOffset="120138.8715">12266 11650 22 0,'0'0'108'15,"0"0"7"-15,0 0-6 31,0 0-1-31,0 0-1 0,0 0 12 0,0 0 4 16,-13-22-7-16,13 22-18 31,0 0-8-31,0 0-11 0,0 0-27 0,0 3-31 16,0 14-14-1,6 13 32 1,12 6-3-16,7 8 0 0,6 5 15 0,5 1 3 16,6 1-12-1,5-1-4-15,1-5 26 0,6-2-41 16,-2-3-13-16,1-3-4 31,-2 2-5-31,1-4 1 0,-6 2 4 0,-1-1-6 0,-7-4 2 16,-7-1-1-1,-4-6 1-15,-6-2-1 0,-5-4 0 16,-5-5 1-16,-1-4-2 31,-5-1 0-31,1-3-15 0,0-2-2 0,-2 1-7 16,-1 0-25-1,0 0-38-15,-3 3-35 0,0-2-78 16,0-1-186-16</inkml:trace>
  <inkml:trace contextRef="#ctx0" brushRef="#br0" timeOffset="122058.9814">5201 12747 477 0,'0'0'238'15,"0"0"-50"1,0 0-23-16,0 0-41 0,0 0-33 16,0 0-15-16,0 0-17 15,-9 55 1 1,7-14-14-16,-2 12 8 0,-2 4 7 0,2 8-14 15,0-5-14 1,-1-2-9 0,3-8-17-16,0-11-5 0,2-10-1 0,0-8 1 31,0-7-2-31,0-10-34 0,0-4-97 0,0-6-143 15,4-15-224 17,3-5-280-32</inkml:trace>
  <inkml:trace contextRef="#ctx0" brushRef="#br0" timeOffset="122464.0045">5188 12666 348 0,'0'0'280'16,"0"0"-107"0,0 0-27-16,0 0-55 0,0 0-49 15,0 0-30-15,0 0 27 31,35-2 13-31,-10 9-1 0,1 7-5 0,1 4-8 16,-5 4-9-16,-1 2 8 16,-8 2-2-16,-9 2-10 15,-4 2-3-15,0 2 1 0,-4 0-6 31,-19-1-6-31,-1-1-4 0,-5-6-6 0,3-4 7 16,3-6-8 15,3-6-51-31,9-8-94 0,7 0-127 0,4-6-357 0</inkml:trace>
  <inkml:trace contextRef="#ctx0" brushRef="#br0" timeOffset="122853.0268">5481 12839 459 0,'0'0'198'0,"0"0"-53"31,0 0-16-31,0 0-31 0,0 0-23 0,-8 131-9 16,1-89-3-16,0 2 5 15,-2-3 9-15,3-2-7 16,1-7-21-16,1-6-18 16,2-8-14-1,2-3-8-15,0-8-3 0,0-2-5 0,-3-4-1 16,3-1-23-1,0 0-63-15,0-7-108 0,0-8-492 16</inkml:trace>
  <inkml:trace contextRef="#ctx0" brushRef="#br0" timeOffset="123753.0783">6886 12709 716 0,'0'0'237'0,"0"0"-38"0,0 0-54 31,0 0-55-31,0 0-47 0,0 0-8 0,0 0 13 16,0 102-6 0,2-55-15-16,0 1-4 0,0 2-6 15,0-4-5-15,2-2-5 31,1-6-5-31,-1-6-2 0,1-7 2 0,-2-2-1 16,1-4 0-16,-2-8-1 31,0-2-12-31,0-4-43 0,-2-2-39 0,0-3-70 16,0 0-90-16,0-13-152 15</inkml:trace>
  <inkml:trace contextRef="#ctx0" brushRef="#br0" timeOffset="124154.1012">6912 12628 5 0,'0'0'581'15,"0"0"-454"1,0 0-7-16,0 0 8 0,0 0-35 0,0 0 1 16,0 0-15-1,127 9-32-15,-105 9-18 0,-4 2-10 16,-5 2-1-16,-5 2 1 15,-4 2 0 1,-4-2 0-16,0 1-9 0,-2-3 0 16,-12-1-4-16,-1-1 4 31,-4-1-4-31,0-3-5 0,-1-4-1 0,1-2-49 15,2-4-84-15,7-5-138 16,6-1-375-16</inkml:trace>
  <inkml:trace contextRef="#ctx0" brushRef="#br0" timeOffset="124686.1316">7229 12872 443 0,'0'0'235'0,"0"0"-105"0,0 0-3 15,0 0-19-15,0 0 31 16,0 0-36-16,0 0-28 16,58 6-18-16,-48 7-15 31,1 5-14-31,-3 3-7 0,-4 1-3 0,-4 4-2 15,0-1-5-15,0 5-3 32,-4-1 0-32,-10 0-8 0,-4-2-7 0,2-4-38 15,1-2-16 16,3-6 10-31,4-8 28 0,6-2 17 0,0-4 6 0,2-1 1 0,0 0 12 16,0 0 7 0,0 0 6-16,0 0-13 0,0 0-7 15,4-4-6 16,7-2 0-31,5 0 0 0,-1 3 1 0,3-4 12 0,-1 3-3 16,2 0-2 15,-1 1-6-31,-3-2-1 0,-1 1-1 0,1-4-97 0,-1 0-268 16,-8 0-637-16</inkml:trace>
  <inkml:trace contextRef="#ctx0" brushRef="#br0" timeOffset="125671.188">8538 12833 127 0,'0'0'404'0,"0"0"-134"31,0 0-45-31,0 0-48 0,0 0-34 0,0 0-37 16,0 0-33 0,0 8-35-16,0 20 33 0,0 11-5 15,0 6-21-15,0 5-4 31,0 3-12-31,0-5-10 0,0-2-6 0,0-6-4 16,0-5-9 0,0-6 1-16,0-5-1 0,0-4 1 0,0-6-1 15,0-5-41-15,0-3-49 31,0-2-41-31,0-4-76 0,2 0-77 16,6-3-25-16,0-9-210 31</inkml:trace>
  <inkml:trace contextRef="#ctx0" brushRef="#br0" timeOffset="126084.2116">8598 12681 185 0,'0'0'333'16,"0"0"-161"-16,0 0-58 15,0 0-29 1,0 0-13-16,0 0-14 0,0 0-3 15,61-10-12-15,-43 20 7 32,-1 8-7-32,1 4-4 0,-5 4-7 0,-1 2-4 15,-6 3-4 1,-6-4 4-16,0 1-5 0,0 1 3 15,-12-3 5-15,-7-5-5 32,-1 0-6-32,0-3-8 0,0-4-4 0,0-4-7 0,5-4 5 15,4-2-6 16,1-4-7-31,10 0-67 0,0 0-110 0,0 0-300 0</inkml:trace>
  <inkml:trace contextRef="#ctx0" brushRef="#br0" timeOffset="126770.2508">8935 12761 322 0,'0'0'200'16,"0"0"-68"-1,0 0-25-15,0 0-32 0,0 0 79 16,0 0-25 0,0 0-35-1,54 12-19-15,-38-2-7 0,-3 3-5 0,-3-1-11 16,0 1-8-1,-6 2-14-15,-4 1-1 0,0 1-7 16,0 4-6-16,-14 1-3 31,-3-2-7-31,-1-5-3 0,1 0-2 0,1-5 0 16,5-6-1-16,3-2 0 15,4-2-7-15,4 0 0 0,0 0-15 16,0 0-10 15,7 0 10-31,6-6 12 0,6 0 3 0,-2-1 6 16,3 4-5-16,-3 0 5 0,0 2 1 31,-2 1 0-31,-1 0 0 0,-6 0 1 0,-1 0 8 16,-3 4 0-1,-1 6 2-15,-3 4 13 0,0 2 8 16,-14 4-13-16,-8 0-9 31,-4 2-4-31,-1 0-5 0,-3-5-1 0,2-2-49 16,-3-5-73 15,4-4-118-31,5-6-503 0</inkml:trace>
  <inkml:trace contextRef="#ctx0" brushRef="#br0" timeOffset="128169.3308">5365 13699 228 0,'0'0'313'0,"0"0"-93"0,0 0-54 15,0 0-28 1,0 0-39-16,0 0-34 0,0 0-30 15,0-2-18-15,0 4-8 16,0 7-1-16,0 3-8 16,0 0 0-16,0 5-85 15,0 0-203 1,0-3-626-16</inkml:trace>
  <inkml:trace contextRef="#ctx0" brushRef="#br0" timeOffset="128396.3437">5361 14007 393 0,'0'0'137'0,"0"0"-88"0,0 0-29 16,0 0-20 0,0 0-89-16,0 0-119 0</inkml:trace>
  <inkml:trace contextRef="#ctx0" brushRef="#br0" timeOffset="128605.3558">5334 14297 104 0,'0'0'157'0,"0"0"-40"16,0 0 6-16,0 0-11 16,0 0-22-16,0 0-35 15,0 0-37-15,-2 62-18 16,2-49-47-16,0-3-223 0</inkml:trace>
  <inkml:trace contextRef="#ctx0" brushRef="#br0" timeOffset="131097.4983">3265 13896 362 0,'0'0'358'0,"0"0"-153"16,0 0-22-16,0 0-50 0,0 0-66 15,0 0-25 1,0 0-30-16,-3 38-1 0,-1-10-9 16,-2 3 5-16,1-5-5 31,-2-4-2-31,2-6 6 0,1-2-5 0,2-5-1 15,0-2 0 1,2-7-94-16,0 0-182 0,0-7-325 0</inkml:trace>
  <inkml:trace contextRef="#ctx0" brushRef="#br0" timeOffset="131306.5103">3296 13691 345 0,'0'0'267'0,"0"0"-139"15,0 0-31-15,0 0-62 16,0 0-19-16,0 0-16 16,0 0-83-16,52 56-234 0</inkml:trace>
  <inkml:trace contextRef="#ctx0" brushRef="#br0" timeOffset="131692.5324">3437 13912 271 0,'0'0'171'16,"0"0"-24"0,0 0-40-16,0 0-1 0,10 104-15 15,-10-76-10-15,0-3-3 31,0-5-21-31,0-4-8 0,0-6-6 0,0-3-1 16,0-2-8-16,-2-5-8 16,-2 0 14-16,2 0-2 15,2-6-9-15,0-14-19 16,0-9-10-1,0-6-1-15,0-8 0 0,13 1-7 0,1 2 7 16,1 6-1 0,1 8-4-1,-6 7 5-15,-3 8 0 0,-1 7-9 0,0 4 1 16,-2 0-4-16,-1 6 13 31,7 14 0-31,-4 4 0 0,4 2-1 0,-3 4-49 16,3 3-122-16,-3-7-156 31,-1-8-273-31</inkml:trace>
  <inkml:trace contextRef="#ctx0" brushRef="#br0" timeOffset="132025.5513">3708 13822 431 0,'0'0'202'0,"0"0"-16"0,0 0-40 0,0 0-40 16,0 0-40-1,0 0-31-15,0 0 7 0,-5 90 1 16,-1-45 5-16,1 2-9 31,-1 10-10-31,2 1-13 0,1 0-10 0,1 4-5 16,2-2-1-1,0-1 1-15,-3-5 1 0,3-8-1 16,0-7-1-16,-2-10 0 31,2-9 0-31,-2-8-39 0,0-10-61 0,2-4-92 0,0-20-120 31,0-6-445-31</inkml:trace>
  <inkml:trace contextRef="#ctx0" brushRef="#br0" timeOffset="132658.5876">3697 13778 309 0,'0'0'232'0,"0"0"-80"16,0 0-54-16,0 0-52 31,0 0 3-31,0 0 57 0,0 0-24 0,56 0-24 16,-36 0 0-1,-3 12-16-15,-1 4 1 0,-3 2 12 16,-1 4-7-16,-5 0-12 15,-5 0-1-15,-2 2-3 0,0 1-10 16,-2-2 1 0,-12 1-5-1,-4-3-10-15,-2-1-2 0,2-6-5 0,0-3-1 16,5-4-12-16,2-5-36 31,6-2-45-31,5 0-91 0,0-6-157 0,0-6-310 0</inkml:trace>
  <inkml:trace contextRef="#ctx0" brushRef="#br0" timeOffset="133566.6396">3950 13796 18 0,'0'0'227'0,"0"0"-48"16,0 0-30-16,0 0-13 15,0 0-34 1,0 0-18-16,0 0-9 0,-6 0 7 0,4 0 1 15,0 0 2 1,-3 8-17-16,-1 8-26 0,-2 5-13 16,2 8-1-16,2 3-6 31,2 5-9-31,-1-2-3 0,3-1-10 0,0-5 1 15,0-5 1 1,5-8-2-16,5-6 0 0,4-4 0 16,-3-4 0-16,1-2 1 15,1 0-1 16,1 0 1-31,-1-15 6 0,-2-4-7 0,0-8 0 0,-2 1-11 16,0-2-5-16,-3 0-12 31,-1 3-4-31,0-2-1 0,-1 5 11 0,-2 0 9 0,0 6 3 16,0 2 9 15,-2 4 0-31,0 4 1 0,0 4 0 0,0 2 1 0,0 0 9 16,0 0 4-16,0 4-12 15,0 14-2 1,0 2 0-16,0 4 1 0,0 2 0 15,0 1 9 17,7-2-9-32,3-3 9 0,-2-2-10 0,7-3 0 0,1-7-23 15,22-10-161 16,-7 0-161-31,0 0 36 0</inkml:trace>
  <inkml:trace contextRef="#ctx0" brushRef="#br0" timeOffset="134027.6659">4232 13812 459 0,'0'0'218'0,"0"0"-58"15,0 0-60-15,0 0-51 16,0 0 48-16,0 0-2 15,0 0-27-15,73-22-24 0,-44 15-20 32,0 0-18-32,2 1 3 0,3 0-9 0,-1-2-1 15,7-4-116 1,-9 0-113-1,-6-2-265-15</inkml:trace>
  <inkml:trace contextRef="#ctx0" brushRef="#br0" timeOffset="134484.6921">4378 13627 68 0,'0'0'343'0,"0"0"-161"32,0 0-29-32,0 0-32 0,0 0-30 0,0 0-21 15,0 0-15-15,-8 78-13 16,8-51-12-1,0 3 3 1,0 5 8-16,0 4 1 0,0-1-16 0,0-2 12 31,0-2-4-31,0-1-12 0,0-8-3 0,0-5 1 0,0-8-18 31,0-2-1-15,8-7-1-16,6-3 0 0,24-8-51 0,-6-12-62 0,5-6-273 0</inkml:trace>
  <inkml:trace contextRef="#ctx0" brushRef="#br0" timeOffset="142725.1634">2741 14449 588 0,'0'0'234'0,"0"0"-73"0,0 0 3 0,0 0-37 16,0 0-48 15,0 0-27-31,2 0-32 0,0 0-8 0,3 0-12 0,6 0-8 31,9 0 1-31,7 0 7 0,8 0 1 0,6 3 7 16,1-2 0-16,1-1-7 15,-1 2 11 1,-5-2-12-16,-4 0 2 0,-5 0-1 15,-8 0-1-15,-5 0-41 32,-5-2-214-32,-8-5-502 0</inkml:trace>
  <inkml:trace contextRef="#ctx0" brushRef="#br0" timeOffset="143360.1997">2774 14589 201 0,'0'0'235'0,"0"0"-59"15,0 0-23-15,0 0-33 0,0 0-16 32,0 0-20-32,0 0-37 0,2-9-29 0,14 8 5 15,7-2 16 1,5 3 0-1,9 0-11-15,0 0 12 0,5 0-18 0,1 0-11 32,-3 0-5-32,-5 4 0 0,-1 0-3 0,-5-2 3 15,-2 1-5 1,-5-3-1-16,0 0-72 0,-6 0-170 15,-8 0-454-15</inkml:trace>
  <inkml:trace contextRef="#ctx0" brushRef="#br0" timeOffset="146169.3603">5274 13984 273 0,'0'0'215'0,"0"0"-54"16,0 0-21-16,0 0-17 15,0 0-3-15,0 0-1 0,0-10-15 16,0 10-21-16,0 0-27 15,0 0-20 1,0 0-18-16,0 0-17 0,0 0-1 31,0 0 0-31,0 0 0 0,2 0 3 0,6 0-2 16,0 0-1-1,1 3 1-15,0-2 0 0,2 4-1 16,2-2-16-16,-1 1-158 31,-3 0-464-31</inkml:trace>
  <inkml:trace contextRef="#ctx0" brushRef="#br0" timeOffset="152709.7345">4941 14027 64 0,'0'0'173'0,"0"0"-69"15,0 0-2 1,0 0 18-16,0 0 10 0,0 0 4 15,0-5 3-15,-4 4 8 16,2-1-8-16,-2-2-32 31,-2 0-24-31,-3-3-7 0,2 0-19 0,-2-4-24 16,0-4-30-16,1-8 9 31,3-1-10-31,0-4-1 0,5 0 1 0,0 1-1 16,0 8-9-1,5 5 1-15,5 3-3 0,4 8 1 16,-2 0-1-16,1 3 11 31,-3 0 0-31,2 3-5 0,-3 7 5 0,-5 4 0 0,-2 4 1 16,-2 2 1-1,0 2 14 1,0 0-14-16,-10 0 6 0,-3-4-6 0,1-4-1 31,3-2-1-31,3-6-12 0,1-1-3 0,5-4 15 16,-3-1-15-1,3 0-3-15,0 2-7 0,0 1 2 16,0 3 4-16,8 3 20 31,3 5-1-31,-3 7 0 0,2 5 1 0,-4 4 0 16,-4 3 0-1,-2 3 7-15,0-5-5 0,0-1-1 16,0-6 1-16,0-2-1 31,0-4 1-31,0-4-1 0,-4-3-1 0,2-3-50 0,2-1-134 16,0-3-153 15,0-4-375-31</inkml:trace>
  <inkml:trace contextRef="#ctx0" brushRef="#br0" timeOffset="152915.7463">5094 14105 664 0,'0'0'215'15,"0"0"-68"1,0 0-21-16,0 0-55 0,0 0-49 15,0 0-22-15,0 0-10 32,9 9-65-32,-7 4-120 0,-2 3-210 0</inkml:trace>
  <inkml:trace contextRef="#ctx0" brushRef="#br0" timeOffset="153090.7563">5094 14105 54 0,'11'126'341'0,"-11"-124"-143"15,0-2-26-15,0 0-55 16,0 0-58-16,0 0-37 0,0 0-21 15,7 0-1-15,10 0-71 16,-1-8-167 15,-2-3-366-31</inkml:trace>
  <inkml:trace contextRef="#ctx0" brushRef="#br0" timeOffset="153688.7905">5252 13802 201 0,'0'0'274'0,"0"0"-111"31,0 0-32-31,0 0-41 0,0 0-34 0,0 0 19 16,0 0 54-1,29 22-41-15,-18-2-20 0,-2 2-14 16,-5 2-18-16,-4 2-10 16,0 2-4-1,0 0-16-15,0 1 5 0,-11-2-11 16,-4-3-7-16,-2-4-19 31,3-5 4-31,0-5 9 0,1-5 2 0,4-2 10 0,2-3 0 16,3 0-5-1,4 0-6-15,0 0 11 0,0 0-18 16,2-4 8-16,9-2-1 31,7 2 2-31,-2 2 9 0,1 2 1 0,2 0 1 16,-2 0 12-1,-1 13 1-15,-5 4-5 0,-3 5 11 16,0 2 6-16,-8 0-4 31,0 2-9-31,0-2-1 0,0-2-2 0,-10-2-9 16,-3-4 7 15,-1 1-8-31,1-6-8 0,3 0-66 0,-2-6-55 0,5-5-58 0,4 0-136 15,3-4-300 17</inkml:trace>
  <inkml:trace contextRef="#ctx0" brushRef="#br0" timeOffset="154177.8184">5452 14065 332 0,'0'0'265'0,"0"0"-70"0,0 0-65 15,0 0-82 1,0 0-25-16,0 0-6 0,0 0-6 15,-5 130-11-15,5-100 10 16,0-6-9 0,0-7-1-1,10-2 1-15,2-9-1 0,-4-2 0 0,1-4 0 16,0 0 36-16,2-8-5 15,2-10-8-15,1-4-12 0,-3-2-1 16,1 0-8-16,-4 0-1 31,-1 2 20-31,-5 1 18 0,-2 4 16 0,0 1-16 16,0 1-3-1,-2 4-16-15,-11 1-12 0,-1 3-7 16,-1 6-1-16,-1 1-80 31,-2 6-99-31,2 11-120 0,6 2-224 0</inkml:trace>
  <inkml:trace contextRef="#ctx0" brushRef="#br0" timeOffset="155071.8695">5714 14177 215 0,'0'0'293'0,"0"0"-81"0,0 0-13 16,0 0-54 0,0 0-42-16,0 0-31 0,0 0-8 15,-12 1-2-15,12-1-23 31,0-7-27-31,0 0-11 0,2-6-1 0,5 3 1 16,2 2-1 0,-2 3 0-16,1 1-7 0,0 4 1 15,0 0 5-15,-1 0-6 16,4 0 6-1,-2 9 0-15,0 3 1 0,-1-2 0 16,2 0 0 0,-3 0 0-16,-2-2 1 0,0 0 0 15,2-2 1-15,0-4-2 31,0 0-64-31,6-2-123 0,-2 0-104 0,0-12-336 0</inkml:trace>
  <inkml:trace contextRef="#ctx0" brushRef="#br0" timeOffset="156504.9515">5907 13902 65 0,'0'0'390'0,"0"0"-125"0,0 0-9 32,0 0-44-32,0 0-25 0,0 0-47 0,0 0-62 15,-18-12-30 1,16 12-35-16,-5 18-12 0,-3 10 0 15,-2 8-1-15,-3 3 2 32,-1-2-2-32,3-2-5 0,2-7-5 0,3-6 8 15,4-8 1-15,2-3-6 16,2-5-6-16,0-4-5 15,0 3 4-15,16-1-1 32,1-4 9-32,6 0 6 0,-1 0 0 0,0 0 0 15,1 0 1-15,-1-3-1 16,1-4-36-16,-6-5-52 0,8-6-67 15,-8 2-159-15,-3-1-476 16</inkml:trace>
  <inkml:trace contextRef="#ctx0" brushRef="#br0" timeOffset="156753.9658">5972 13906 506 0,'0'0'245'0,"0"0"-72"15,0 0-60-15,0 0-60 0,0 0 5 16,0 0 5-16,-27 142 2 16,23-95 10-16,-3-1-13 15,1 0-14-15,0-2-17 31,2-2-18-31,0-6-6 0,2-2-5 0,-1-4-2 16,1-4-5 15,2 2-79-31,-2-8-125 0,0-5-308 0</inkml:trace>
  <inkml:trace contextRef="#ctx0" brushRef="#br0" timeOffset="157028.9814">6021 14069 365 0,'0'0'368'0,"0"0"-141"0,0 0-36 16,0 0-75-16,0 0-64 15,0 0-52 1,0 0-3-16,20-3-6 0,-11 21-111 15,-2-1-205 1,-3-3-498-16</inkml:trace>
  <inkml:trace contextRef="#ctx0" brushRef="#br0" timeOffset="157211.992">6086 14287 93 0,'0'0'512'0,"0"0"-342"31,0 0-44-31,0 0-54 0,0 0-46 0,0 0-26 15,0 0-13-15,2 2-97 16,2 0-280 0</inkml:trace>
  <inkml:trace contextRef="#ctx0" brushRef="#br0" timeOffset="157375.0013">6086 14287 506 0,'44'-88'146'16,"-44"88"-57"-1,0 0-41-15,0 0-3 0,0 0-12 16,2 9-27-16,4 2-6 16,6 3-70-1,-5-2-233-15,1-4-184 0</inkml:trace>
  <inkml:trace contextRef="#ctx0" brushRef="#br0" timeOffset="157649.017">6235 14235 120 0,'0'0'182'0,"0"0"-45"0,0 0-2 16,0 0-44-16,0 0-32 15,0 0-20-15,0 0-26 16,36 64-11-16,-28-61 9 16,1-3 27 15,0 0 31-31,2 0-11 0,2-15-15 0,1-1-14 0,-1-3-7 15,-1-2-3 17,-6 1 1-32,-1 2 5 0,-5 0 4 0,0 2 4 0,0 2-16 15,-7 0-11 16,-5 4-6-31,-1 3-17 0,-2 4-111 0,6 3-135 0,0 0-372 0</inkml:trace>
  <inkml:trace contextRef="#ctx0" brushRef="#br0" timeOffset="157949.0341">6422 14114 165 0,'0'0'137'0,"0"0"-59"0,0 0-8 16,0 0-31-16,0 0-4 15,34 111-11-15,-26-99-3 16,3-8-1-16,-2-2 27 0,-2-2 36 16,-1 0-4-1,1-4-10-15,-3-10-18 0,2-3-16 16,-4-4-17-16,-2-1-6 15,0 0-6 1,0 0-6-16,-10 0-90 0,-3 6-141 16,0 5-119-16</inkml:trace>
  <inkml:trace contextRef="#ctx0" brushRef="#br0" timeOffset="159462.1207">7150 13839 198 0,'0'0'239'15,"0"0"-68"-15,0 0-7 32,0 0-27-32,0 0-4 0,0 0-11 0,0 0-21 0,-6-21-26 15,1 36-18 1,-5 16-21-16,-4 15-24 15,-4 12-3-15,0 4-9 0,2-3-10 32,3-9-1-32,4-12 4 0,7-12 6 0,0-8-5 15,2-10 5 1,0-4-6-16,0-2 6 0,0-2-8 15,11 0 9-15,7 0 0 16,4 0 0-16,0 0 0 16,3-4 1-16,-2-5 0 15,-4 2-1 1,-1 0-38-16,-1-6-63 0,-5 3-118 15,-3-3-269-15</inkml:trace>
  <inkml:trace contextRef="#ctx0" brushRef="#br0" timeOffset="159706.1346">7191 14004 16 0,'0'0'494'15,"0"0"-314"-15,0 0-37 16,0 0-27-16,0 0-15 15,0 0-16-15,-23 103-18 16,19-63-14 0,-2 0-19-16,-2 2 1 0,4-5-15 15,-1-1-14-15,1-6-5 0,4-7-1 31,0-6-49-31,0-12-131 0,0-3-151 0,2-2-321 16</inkml:trace>
  <inkml:trace contextRef="#ctx0" brushRef="#br0" timeOffset="159911.1464">7291 14078 316 0,'0'0'357'15,"0"0"-188"-15,0 0-52 0,0 0-56 16,0 0-28-16,0 0-18 31,0 0-15-31,31 29-41 0,-29-14-157 0,0 2-209 0</inkml:trace>
  <inkml:trace contextRef="#ctx0" brushRef="#br0" timeOffset="160046.154">7339 14227 439 0,'0'8'205'15,"0"2"-58"1,3 3-15-16,2-2-30 0,1 3-63 16,1-1-24-16,1-6-15 0,4-2-15 31,3-5-120-31,-1 0-157 0,-3-6-102 0</inkml:trace>
  <inkml:trace contextRef="#ctx0" brushRef="#br0" timeOffset="160219.164">7451 14151 396 0,'0'0'250'0,"0"0"-84"0,0 0-84 0,0 0-38 16,0 0-17-16,0 0-4 31,0 0-21-31,0 86-2 0,0-80-17 0,9-6-92 16,7 0-109-1,-2-16-38-15,1-2-24 0</inkml:trace>
  <inkml:trace contextRef="#ctx0" brushRef="#br0" timeOffset="160407.1747">7451 14151 139 0,'121'54'147'0,"-117"-43"-9"0,0 4-28 0,0-7-26 15,2-4-28-15,-2-4-23 16,3 0 42-16,-1 0-7 16,3-8-23-16,-1-8-25 31,0-2 0-31,-2 2-5 0,-1-3 8 0,-5 4 3 15,0 1 0-15,0-1-10 32,-16 4-16-32,0 2-129 0,3 4-397 0</inkml:trace>
  <inkml:trace contextRef="#ctx0" brushRef="#br0" timeOffset="160683.1905">7725 14175 479 0,'0'0'157'0,"0"0"-17"0,0 0-36 16,0 0-17-16,0 0 7 31,0 0-34-31,0 0-16 0,36-32-24 0,-28 24-19 16,0 4 0-1,-2 4-1-15,-1 0-7 0,1 0 7 16,1 10 1-16,0 0 6 16,-1 0-7-1,3-5 5-15,0 0-5 0,0-5-6 0,9 0-96 16,-2-12-160-1,-1-6-391-15</inkml:trace>
  <inkml:trace contextRef="#ctx0" brushRef="#br0" timeOffset="161078.2131">7792 13833 461 0,'0'0'115'0,"0"0"-56"31,0 0-12-31,0 0-23 0,0 0-9 0,0 0-5 0,0 0-9 16,85 35 7 15,-72-33-7-31,-1 0 0 0,-6 0-1 0,1 2 2 0,-6 1 21 15,2 1 27 17,-1-1-3-32,-2 3 5 0,0 2 0 0,0 2-3 0,0 4 6 15,0 8-6 1,0 5-4-16,-9 8-3 0,3 7 5 15,-6 4-5-15,3 5-18 32,1 1 2-32,-1-6-3 0,2-4-23 15,0-4-23-15,5-10-187 0,0-12-441 31</inkml:trace>
  <inkml:trace contextRef="#ctx0" brushRef="#br0" timeOffset="161243.2226">8015 14074 567 0,'0'0'284'0,"0"0"-128"15,0 0-52-15,0 0-60 0,0 0-37 16,0 0-7-1,0 0-3-15,33 4-234 0,-32 7-332 0</inkml:trace>
  <inkml:trace contextRef="#ctx0" brushRef="#br0" timeOffset="161394.2312">8015 14074 136 0,'26'104'411'0,"-30"-99"-154"16,2-1-71 15,2 0-82-31,0-2-62 0,0-2-26 0,0 0-4 0,2 0-12 16,14 0-31-1,-3-4-115-15,0-8-414 0</inkml:trace>
  <inkml:trace contextRef="#ctx0" brushRef="#br0" timeOffset="161815.2553">8157 13910 222 0,'0'0'362'0,"0"0"-250"0,0 0 80 31,0 0-41-31,0 0-20 0,0 0-36 0,0 0-33 16,54 47-24-1,-54-27-10-15,0 1 4 0,0 2-11 16,-12-1-12 15,-4 0-6-31,1-4-3 0,2-4-19 0,3-4-17 0,2-3 7 16,6-6 10-1,2 0-13-15,0-1 0 0,0 0 5 0,0 3 6 16,0 0 20-16,2 2 1 31,8-1-1-31,-4 2 1 0,3 2 0 0,-3 2 0 16,2 6 8-1,-6 4 2-15,-2 4 14 0,0 6-2 16,-4 6-9-16,-17 4-7 15,-1 0-6-15,-1 1 0 16,-6-7-93 0,10-12-118-16,3-10-299 0</inkml:trace>
  <inkml:trace contextRef="#ctx0" brushRef="#br0" timeOffset="162098.2715">8149 14231 377 0,'0'0'111'0,"0"0"-2"16,0 0-26-1,0 0-54-15,0 0-6 16,0 0 1-16,0 0-8 0,86 92 20 31,-70-92 23-31,-5 0-12 0,1 0-4 0,-4-8-7 16,-1-4 3-1,-3-2-7-15,-2-2 4 0,-2 1 12 16,0-2-3-16,0 1-11 31,-13 5-15-31,0-2-12 0,-3 3-7 0,3 4-14 0,1 4-49 16,2 2-44-1,-1 0-62 1,1 0-134-16,2 10-206 0</inkml:trace>
  <inkml:trace contextRef="#ctx0" brushRef="#br0" timeOffset="164851.4289">8804 13968 599 0,'0'0'249'0,"0"0"-63"16,0 0-38-16,0 0-44 31,0 0-58-31,0 0-30 0,0 0-15 0,35 4-1 15,-12 7 22 1,1-4-15-16,3 4 2 0,-3-5-2 16,-4-5 2-16,-1 2-8 31,-6-2 0-31,-3-1 7 0,-2 0-6 0,-4 0 3 15,-2 0-4 1,-2 0 0-16,0 0 0 0,0 0 14 16,0 0-14-16,0 0 6 31,0 0-7-31,0 0 1 0,0 0 5 0,0 0-6 15,0 0-1 1,-2 3 0-16,-4 6-18 0,-4 10-3 16,-1 7 9-16,-1 10 12 0,4 8-5 15,-1 6 6 1,1 4-1-16,2-2 0 0,2-2 1 15,0-6 0 1,-2-9-1-16,5-7-1 0,-1-8 2 16,2-9-1-16,0-2 1 31,0-8 0-31,0-1 0 0,0 0-34 0,0-14-181 15,0-5-432-15</inkml:trace>
  <inkml:trace contextRef="#ctx0" brushRef="#br0" timeOffset="165307.4549">9118 13946 488 0,'0'0'183'16,"0"0"-33"0,0 0-43-16,0 0-64 0,0 0 17 15,0 0 28-15,0 0-17 16,43 52-15-1,-43-26-18-15,0 1-6 0,0 0-10 0,-10 2-4 16,-5-1-12 0,-3-4 1-1,-2-2-7-15,2-6-2 0,2-4-16 16,7-5 4-16,3-4 6 0,4-3-3 15,2 0-15-15,0 0 10 16,0 0 1-16,0-3 1 31,10 2 2-31,4 1 2 0,-1 0 9 0,3 0 0 16,-1 1 1-16,2 10 0 15,-5 3 7 1,-1 0 10-16,-3 0 1 0,-2 2-1 16,-4-2 9-1,-2 1 3-15,0-4-9 0,0 1-11 0,0-2 4 16,-4 1-13-16,-14 0-68 31,3-1-110-31,1-3-152 0</inkml:trace>
  <inkml:trace contextRef="#ctx0" brushRef="#br0" timeOffset="165473.4644">9258 14153 398 0,'0'0'189'0,"0"0"-144"32,0 0-45-32,0 0-42 0,0 0-273 0</inkml:trace>
  <inkml:trace contextRef="#ctx0" brushRef="#br0" timeOffset="165655.4749">9258 14153 26 0,'36'96'359'0,"-34"-93"-219"0,2-3 3 16,1 1-48-1,4-1-53 1,0 0-33-16,4 0-9 0,-1 0-124 0,-4-1-259 0</inkml:trace>
  <inkml:trace contextRef="#ctx0" brushRef="#br0" timeOffset="166094.5">9516 13870 466 0,'0'0'252'15,"0"0"-110"-15,0 0-21 16,0 0-20-16,0 0 38 15,0 0-71-15,0 0-16 16,9 104-17 0,-9-76-14-16,-2-2 0 0,-7-3-3 0,-1-3-17 15,-2-4 9 1,1-6-9-16,2-5-1 0,2 0-8 15,0-5-1 1,5 0-4 0,0 0-29-16,2 0-6 0,0 0 12 0,0-2 10 15,0-1 7-15,4 3 6 31,8 0 3-31,0 0 8 0,2 0 1 0,0 7 0 16,-3 5 1 0,-5 4 24-16,0 2 20 0,-6 4-2 15,0 2-10-15,0 4-12 16,-8-2-20-16,-3 0-4 15,-2-4-72-15,2-11-76 32,3-6-167-32,5-5-320 0</inkml:trace>
  <inkml:trace contextRef="#ctx0" brushRef="#br0" timeOffset="166379.5163">9558 14128 339 0,'0'0'221'0,"0"0"-77"15,0 0-67-15,0 0-21 16,37 119-17-1,-26-105-20-15,2-9-9 0,3-2 9 16,-3-3 54-16,3-3-23 16,-3-11-16-16,1-5-15 0,-6 0-6 15,-1 0 2 1,-5 1 6-1,-2 5-8-15,0-2-1 0,-4 5-11 0,-9 2-1 16,-8 5-88 0,-8 3-86-16,3 9-119 0,6 5-224 15</inkml:trace>
  <inkml:trace contextRef="#ctx0" brushRef="#br0" timeOffset="167696.5917">9134 14164 377 0,'0'0'310'15,"0"0"-104"1,0 0-19-16,0 0-80 0,0 0-72 16,0 0-35-16,0 0-12 31,4 11-36-31,-4 9-76 0,2-4-142 0,-2 2-268 0</inkml:trace>
  <inkml:trace contextRef="#ctx0" brushRef="#br0" timeOffset="167869.6016">9140 14347 173 0,'0'0'250'0,"0"0"-113"15,0 0-3-15,0 0-31 0,0 0-56 16,0 0-28-16,0 0-19 15,0 2-23-15,4-2-207 0</inkml:trace>
  <inkml:trace contextRef="#ctx0" brushRef="#br0" timeOffset="168536.6397">9249 13940 211 0,'0'0'323'0,"0"0"-37"16,0 0-96-16,0 0-67 16,0 0-55-16,120 112-4 31,-112-81-9-31,-6 0-13 0,-2 0-7 0,0-4-12 0,-12 2-2 15,-5-5-10 1,-4-2-4-16,1-8-6 0,3-6 0 16,1-8-1-1,1 0-10 1,6 0-12-16,1-8-11 0,8-1 11 0,0 0 0 15,0 3 2 1,14 4 7-16,4 2 3 0,2 0 10 16,3 0 23-16,-6 10 12 15,-3 6 1 1,-3 2 6-16,-7 5 3 0,-4 0-1 0,0 4-20 31,0-2-8-31,-9 0-16 0,-7-5-17 0,-1-6-88 16,3-4-159-1,5-10-373-15</inkml:trace>
  <inkml:trace contextRef="#ctx0" brushRef="#br0" timeOffset="168791.6543">9482 14072 546 0,'0'0'129'0,"0"0"-8"16,0 0-23 0,19 136-17-16,-12-105-21 0,1-6-21 0,3-12-22 15,0-7-10 1,3-6 28-16,-2 0 37 15,-1-6-20-15,-3-12-11 0,2-4-24 16,-6-1-4 0,-4-4-13-16,0 1-11 0,-7 0-102 15,-13 6-171 1,0 7-421-1</inkml:trace>
  <inkml:trace contextRef="#ctx0" brushRef="#br0" timeOffset="169262.6813">8609 14954 522 0,'0'0'316'16,"0"0"-106"-1,0 0-40-15,0 0-71 0,0 0-59 16,0 0-25 0,0 0 30-16,56 14-12 0,-27-11-21 15,2-2-12-15,4-1-23 16,11 0-144-16,-7-4-150 15,-5-5-374-15</inkml:trace>
  <inkml:trace contextRef="#ctx0" brushRef="#br0" timeOffset="169813.7128">8953 14787 139 0,'0'0'196'0,"0"0"-17"0,0 0 3 0,0 0-48 16,0 0-37-16,25-116-6 16,-4 105-25-16,4 5-31 15,-2 6-22-15,-6 0-7 31,-1 0 4-31,-7 14 0 0,-7 4 15 16,-2 4 11-16,0 3-13 0,-5-4-14 31,-10 2-1-15,-1-3-8-16,1-6-20 0,1-4-15 0,6-4-5 0,1-3 9 15,3-3 24 1,4 0 1-16,0 0-5 0,0 0-14 16,0 0 24-16,4 4 1 15,5 5 39 1,-3 5 1-16,-2 6 34 0,-1 7-19 0,-3 6 5 15,0 5-23-15,0 2-9 32,0 3-9-32,-5-5-11 0,-1-5-7 0,2-3-1 15,4-3-27 16,0-9-128-31,0-6-211 16</inkml:trace>
  <inkml:trace contextRef="#ctx0" brushRef="#br0" timeOffset="169977.7222">9207 14859 393 0,'0'0'258'0,"0"0"-197"0,0 0-35 16,0 0 9-16,0 0-35 31,0 0-57-31,0 0-344 0</inkml:trace>
  <inkml:trace contextRef="#ctx0" brushRef="#br0" timeOffset="170154.7323">9207 14859 466 0,'-21'136'255'0,"21"-132"-96"31,0 2-75-31,0 0-37 0,8 2-29 15,3-2-18-15,3-6-23 0,3 0-162 32,-6 0-347-32</inkml:trace>
  <inkml:trace contextRef="#ctx0" brushRef="#br0" timeOffset="170658.7611">9303 14925 90 0,'0'0'176'0,"0"0"-42"0,0 0-19 16,0 0-28-1,0 0-25-15,0 0 6 0,37 104-18 16,-27-100-5-16,1-4 29 0,-3 0-2 31,4 0-13-31,-1-6-11 0,0-10-15 0,0 0-10 16,-2-4-8-1,0 3-8-15,-4 0 0 0,-3 3-6 16,-2 3 9-16,0 3-1 16,0-1-9-1,0-2-30-15,0 4-106 0,-5-3-85 16,3 0-59-16,2 0 37 31,0 2 86-31,0 3 86 0,2 4 71 0,5 1 18 16,0 0 114-1,1 12 23-15,-1 10-31 0,2 2-16 16,1 2-6-16,4 0-35 31,6-5-30-31,2-4 86 0,4-7-48 0,-3-8-31 0,2-2 34 16,0 0-19-1,-5-20-11-15,0-3-9 0,-4-6-6 16,-5-1-4-16,-7 0-11 31,-4-1-2-31,0 6-8 0,-15 3-8 0,-10 6-58 16,-21 16-126 15,7 0-135-31,4 0-321 0</inkml:trace>
  <inkml:trace contextRef="#ctx0" brushRef="#br0" timeOffset="172436.8628">11156 12819 18 0,'0'0'292'0,"0"0"-140"15,0 0-22-15,0 0-5 16,0 0 40-16,0 0-45 0,0 0-22 15,5 125-20-15,-5-79-5 16,0 4-18 0,0-4 3-1,-3-2-9-15,3-6-16 0,0-2-12 0,0-6-7 16,0-3-5-1,0-5-8-15,0-4 1 0,0-4-1 16,0-4-1 0,0-2-24-1,0-7-74-15,0-1-86 0,0 0-92 0,0-12-273 0</inkml:trace>
  <inkml:trace contextRef="#ctx0" brushRef="#br0" timeOffset="172811.8842">11098 12869 435 0,'0'0'202'0,"0"0"-32"16,0 0-64-16,0 0-43 16,0 0 2-16,0 0-13 31,0 0-8-31,52-17 8 0,-32 17-12 0,-1 1-8 0,-2 7-10 15,-2 3-8 17,-6 0 10-32,-2 3 2 0,-5 1 7 0,-2 1 0 0,0 2-12 15,0 0-10-15,-11 2-2 16,-6-2-2-16,3-2-7 15,-2 0-43-15,1-3-71 16,1-2-109 0,3-5-307-16</inkml:trace>
  <inkml:trace contextRef="#ctx0" brushRef="#br0" timeOffset="173429.9196">11486 12799 204 0,'0'0'272'0,"0"0"-34"16,0 0-59-16,0 0-49 15,0 0-63-15,0 0-37 16,0 0-2-1,0 91 4-15,0-55 11 0,0 2-2 0,0-5-4 32,0 0 8-32,0-5-14 0,0-2-2 0,0-6-12 15,0-4-2 1,0-2-8-1,0-4 0-15,0 0-7 0,0-4-11 0,-4 0-182 16,0-4-458 0</inkml:trace>
  <inkml:trace contextRef="#ctx0" brushRef="#br0" timeOffset="177327.1425">11228 13872 188 0,'0'0'249'0,"0"0"-45"31,0 0-31-31,0 0-33 0,0 0-21 0,0 0-22 31,0 0-22-31,-56-44-26 0,48 20 3 0,0 0-20 16,6-3-16-1,2 4-9-15,0 5-7 0,0 3 0 16,12 5 0 0,3 7-8-1,1 1 7-15,1 2 0 0,1 0-1 0,-3 0 1 16,-3 5 0-1,-3 5 0-15,-5 2 1 0,-2 1 0 16,-2 1 2-16,0 2 7 0,0-2-3 31,-8 0-6-31,1-3-1 0,0 0-10 0,2-3 9 16,3-2-15-1,2 0 7 1,0 0 0-16,0 0-1 0,0 4 11 16,0 2 0-1,2 4 1-15,3 6-2 0,2 0 2 16,-5 3 5-16,0 2 4 0,1-1 9 31,-3-1 5-31,0-5-3 0,0-2-2 0,0-4-1 16,0-2-6-16,0-4-5 31,0 2-6-31,0-4-1 0,0-2-88 0,0-1-217 0,0-3-430 0</inkml:trace>
  <inkml:trace contextRef="#ctx0" brushRef="#br0" timeOffset="177492.152">11399 13900 553 0,'0'0'228'16,"0"0"-147"-1,0 0-48-15,0 0 3 0,0 0-14 16,0 0-22 0,0 0-97-16,33 41-230 0</inkml:trace>
  <inkml:trace contextRef="#ctx0" brushRef="#br0" timeOffset="177665.1618">11399 13900 385 0,'25'111'260'0,"-27"-106"-116"16,2 3-40 15,0 2-61-31,0-1-25 0,0-4-18 0,13-5-45 0,0 0-97 16,0 0-152 15</inkml:trace>
  <inkml:trace contextRef="#ctx0" brushRef="#br0" timeOffset="178070.185">11399 13900 345 0,'152'-11'151'16,"-152"24"15"-1,0 3-46-15,0 2-40 0,0-2-20 32,8-2-28-32,2-3 0 0,1-5-12 0,-1-5 0 15,2-1 28-15,-3 0-5 31,3 0-9-31,-2-10-15 0,1-3-6 0,1-4-13 16,-6 3-5-16,1 0-21 16,-3 6-32-16,-2 2-1 0,-2 6 29 15,3 0 8-15,1 0 22 31,1 10 4-31,2 5 15 0,-1-3-6 0,3-1-11 16,0-4 0-16,2-6-2 16,0-1 9 15,3 0 36-31,-1-6-2 0,1-12-15 0,-1 0-11 0,-3 0-4 15,0 0-4 1,-8 2 0-16,-2 4-8 0,0 0-1 16,-2 6-126-16,-12 2-184 15,3 2-323 1</inkml:trace>
  <inkml:trace contextRef="#ctx0" brushRef="#br0" timeOffset="178399.2038">11918 13896 3 0,'0'0'160'16,"0"0"-43"-1,0 0 6-15,0 0 4 0,0 0-5 16,0 0-44-16,0 0-23 31,25-10-7-31,-16 1-19 0,-1 2-8 0,4 1 1 16,-3 4-12-1,-1 2-7-15,2 0-2 0,-2 0 1 0,-1 0-1 16,3 0 8 0,-2 6-8-1,3 0-1-15,1 0-40 0,1-2-253 0</inkml:trace>
  <inkml:trace contextRef="#ctx0" brushRef="#br0" timeOffset="178664.219">12274 13718 199 0,'0'0'325'16,"0"0"-107"-1,0 0-42-15,0 0-49 0,0 0-46 16,-34 106-19-16,28-78-27 16,4-2-16-16,2 0-9 31,0-2-7-31,0-2-3 0,0-4-9 0,0-8-116 15,0-2-110-15,0-8-274 32</inkml:trace>
  <inkml:trace contextRef="#ctx0" brushRef="#br0" timeOffset="179078.2427">12333 13644 622 0,'0'0'96'16,"0"0"6"-1,0 0 22-15,0 0-48 0,0 0-3 16,0 0-28-16,0 0-17 15,71 76-1 1,-62-60 2-16,-3 1 23 0,0 2-17 16,-4-1-10-16,-2 2-4 15,0-2-9-15,0 0-2 0,-12 0-3 16,1 2-7-1,1-2-15 17,-2-2-11-32,3-1 7 0,3-7 10 0,3-1 9 0,3-3-1 0,0-2-12 15,0 1 13 1,0-2 0-16,0 2 22 0,3 0 6 15,5-1-2 17,3 0-7-32,3-2-12 0,-1 0 0 0,3 0-7 0,6 0-40 15,7-20-79 1,-3 2-209-16,-5 0-449 0</inkml:trace>
  <inkml:trace contextRef="#ctx0" brushRef="#br0" timeOffset="179289.2547">12635 13740 702 0,'0'0'227'15,"0"0"-90"-15,0 0-34 16,0 0-72-16,0 0-31 15,0 0-31-15,0 0-173 16,0 24-305-16</inkml:trace>
  <inkml:trace contextRef="#ctx0" brushRef="#br0" timeOffset="179460.2645">12591 13908 593 0,'0'0'155'0,"0"0"-5"16,0 0-32-16,0 0-77 31,0 0-34-31,0 0-7 0,0 0-78 0,32 32-44 0,-16-44-283 0</inkml:trace>
  <inkml:trace contextRef="#ctx0" brushRef="#br0" timeOffset="179784.2831">12763 13762 599 0,'0'0'159'0,"0"0"-82"32,0 0 25-32,0 0-28 0,0 0-21 0,0 102-12 15,0-76-5 16,0-2-13-31,0-4-8 0,5-6-14 0,1-4 6 0,3-4-7 16,-1-6 2-16,6 0 18 31,-1-7 2-31,5-16-6 0,3-3-15 0,-6-4 8 0,-3-1-8 16,-4 4 8 15,-5 3-2-31,-3 4 0 0,0 8 2 0,-11 6-1 0,-3 6-8 16,1 0-60 15,-1 2-80-31,10 8-73 0,-1-4-116 0,5-2-191 0</inkml:trace>
  <inkml:trace contextRef="#ctx0" brushRef="#br0" timeOffset="180114.3019">12970 13697 441 0,'0'0'121'0,"0"0"28"0,0 0-39 16,0 0-47 0,0 0-12-16,0 0-31 0,0 0-1 0,48 111-3 15,-40-89-2-15,-2 2-5 31,4 2 8-31,-4 2 16 0,3 3-1 0,0-6 2 16,2-5 0 15,-2-6-12-31,4-8-6 0,1-6 0 0,1-2 17 0,3-22-5 16,5-6-14-1,-4-6-1-15,2-4-4 0,-9-2 0 16,-2 1-1-16,-8 1-2 31,-2 5 1-31,0 7-7 0,-12 6 0 0,-7 10-28 0,-1 7-43 16,-14 5-102-1,7 11-126-15,1 7-233 0</inkml:trace>
  <inkml:trace contextRef="#ctx0" brushRef="#br0" timeOffset="181709.3932">13942 12641 446 0,'0'0'284'0,"0"0"-53"0,0 0-4 16,0 0-53-1,0 0-46-15,0 0-60 16,0 0-24-16,0 58 24 0,0-14-15 31,0 4-15-31,0 2-10 0,4-1-12 0,-3-7-9 16,5-6-6-16,-2-4 1 31,3-8-2-31,-5-7-34 0,3-4-87 0,-3-9-100 16,0-2-143-1,-2-2-368-15</inkml:trace>
  <inkml:trace contextRef="#ctx0" brushRef="#br0" timeOffset="182019.4109">13935 12601 491 0,'0'0'246'0,"0"0"-166"0,0 0-24 15,0 0-20-15,0 0 65 16,0 0-38-1,0 0-27-15,82 6-16 0,-62 3 2 0,-1 6 5 16,-4 1 1 15,-7 6 12-31,-3 4 8 0,-5 6 14 0,0 5-21 0,-9-2-19 16,-10 3-21-1,-2-6-1-15,1-4-58 0,4-7-153 16,7-13-297-16</inkml:trace>
  <inkml:trace contextRef="#ctx0" brushRef="#br0" timeOffset="182469.4365">14287 12669 655 0,'0'0'124'0,"0"0"-33"16,0 0 72-16,0 0-14 15,0 0-58-15,0 0-44 16,0 0-11-16,58 104-14 15,-56-78-9-15,-2 0-12 32,0-4 8-32,0-1-8 0,0-3 5 0,0-4 0 0,-6-5-6 15,1 0-7 16,0-1 6-31,3-4 0 0,-2 2-31 0,1 2-33 0,1-2-28 16,2-3-7 15,0 0 22-31,0-3 20 0,5 0 32 0,11 0 26 0,3-12 10 16,6-2-3 15,-1 0-6-31,3 0 0 0,11-1-1 0,-7 6-28 0,-6 0-314 0</inkml:trace>
  <inkml:trace contextRef="#ctx0" brushRef="#br0" timeOffset="182986.4662">14269 13652 519 0,'0'0'235'0,"0"0"-58"16,0 0-28-16,0 0-102 15,0 0-47-15,0 0-5 0,0 0-134 16,14 32-187-16</inkml:trace>
  <inkml:trace contextRef="#ctx0" brushRef="#br0" timeOffset="183115.4736">14436 13647 84 0,'2'0'200'0,"5"0"-151"0,7 0-49 15,-1 0-43 1,-2 0-121-1</inkml:trace>
  <inkml:trace contextRef="#ctx0" brushRef="#br0" timeOffset="183207.4788">14592 13626 85 0,'0'0'62'16,"0"0"-62"-1,0 0-75-15</inkml:trace>
  <inkml:trace contextRef="#ctx0" brushRef="#br0" timeOffset="183347.4869">14798 13589 352 0,'0'0'115'0,"0"0"-85"0,0 0-30 0,0 0-18 15,0 0-78 1,0 0-85-16</inkml:trace>
  <inkml:trace contextRef="#ctx0" brushRef="#br0" timeOffset="189704.8504">13966 13010 45 0,'0'0'78'0,"0"0"-3"16,0 0-12-16,0 0 8 15,0 0 21 1,0 0-11-16,0 0 36 0,-16-7-6 16,16 7-14-16,0 0-12 15,-3 0-17-15,3 0-39 16,-1 0-28-16,-1 3-1 0,0 3 0 31,0 0 6-31,-1-2-6 0,3 2 2 16,-2-1-2-16,2-2 3 0,0 5-3 31,0 2 0-31,0 4-3 0,0 7 2 0,0-2 1 15,0 3 7 1,2-2-6-16,5-2 5 0,-4-2-6 16,0-2 0-16,2-4 0 15,-3 0 6 16,-2-3-5-31,0 1-1 0,0-2 0 0,0 2 0 0,0-2-75 16,0-5-230 0</inkml:trace>
  <inkml:trace contextRef="#ctx0" brushRef="#br0" timeOffset="192242.9957">13597 11540 354 0,'0'0'140'0,"0"0"-9"0,0 0 35 0,0 0-35 16,0 0-14-16,0 0-2 15,148-40-26-15,-103 40-13 0,4 0-10 16,9 3-6 0,6 16-31-1,12 3 0-15,24 14 7 0,28 10-7 0,25 12-2 16,-8-2-13-1,-27-7-6-15,7-1-7 0,9-2-1 16,17 2 1-16,17 0 0 31,-39-12 12-31,-42-10-12 0,-18-8 5 0,-9 2-5 16,8 1 0-16,8 2-1 31,2 1 5-31,-9-2-3 0,-8-4-2 0,-10-3 0 16,-9-3 0-16,-1-2-2 31,-7 0-7-31,1 0 7 0,-4-1 1 0,0 4 0 0,-2-1 0 15,-4 1 1 17,-4-2-3-32,-5-1 2 0,-5-4-17 0,-2-2-17 0,-6-2-23 15,-3 2-26 16,-5-2-160-31,-8-2-563 0</inkml:trace>
  <inkml:trace contextRef="#ctx0" brushRef="#br0" timeOffset="192807.0279">16477 12458 570 0,'0'0'287'0,"0"0"-112"31,0 0 7-31,0 0-98 0,0 0-63 0,0 0-10 16,0 0-1-1,-25 139 17-15,25-87 15 0,0 4 11 16,0 0-6-16,0-2-4 16,0-1-18-1,0-5-13-15,0-6-6 0,0-10-5 0,0-8-1 16,0-10 0 15,0-6-42-31,0-8-99 0,0 0-95 0,0-14-111 0</inkml:trace>
  <inkml:trace contextRef="#ctx0" brushRef="#br0" timeOffset="193168.0486">16464 12408 195 0,'0'0'313'0,"0"0"-235"15,0 0 75 1,0 0-51 0,0 0-31-16,0 0-12 0,0 0 1 0,127 38-1 15,-117-18-1 1,-3-2-16-16,-2 2 16 0,-5-2-9 0,0 1-1 15,0-3-8 1,-9-2-15 0,-4-1-9-16,-3 2-12 0,1-3-4 0,1-1-95 15,3-5-117 16,2-1-163-31</inkml:trace>
  <inkml:trace contextRef="#ctx0" brushRef="#br0" timeOffset="193692.0785">16784 12498 329 0,'0'0'114'0,"0"0"88"0,0 0-54 0,0 0-41 16,0 0-26-16,0 0-20 15,0 0-19-15,63 86-2 16,-63-63-12-16,-7-2-7 16,-11 0-6-1,-1-1-14 1,-4-6 5-16,5-2-6 0,1-4-19 0,5-3-4 15,3-4 4 17,5-1-8-32,2 0-27 0,2 0 7 0,0 0 9 0,0 0 12 15,8 0 19-15,6 0-2 16,4 0 9-1,0 0 14-15,-1 0 25 0,1 5-4 16,-3 0 4 0,-3 3 1-16,-1 0-12 0,-7 2-5 15,-2 3 6-15,-2 2 6 0,0 1 4 31,-8 4-16-31,-15 3-14 0,-3-2-9 0,-14 4-58 16,4-7-223 15,3-6-552-31</inkml:trace>
  <inkml:trace contextRef="#ctx0" brushRef="#br0" timeOffset="194563.1283">13975 13591 560 0,'0'0'244'16,"0"0"-82"-1,0 0-87-15,0 0-39 0,0 0 7 16,0 0-9-1,31 141-8-15,-24-101 4 0,-3-4-8 0,2-4-15 16,-2-6 0 0,0-6-7-16,0-6-27 15,-2-6-145 1,1-6-229-16</inkml:trace>
  <inkml:trace contextRef="#ctx0" brushRef="#br0" timeOffset="194972.1516">14066 13553 317 0,'0'0'255'0,"0"0"-156"0,0 0 61 16,0 0-52-1,0 0-18-15,0 0-25 0,0 0-15 16,92 94-6 0,-92-68-12-1,0 3-16-15,0-1 1 0,0 0-10 0,-7-2 2 16,-2-2-8-1,-1-6-1 1,5-4 7-16,-2-4-7 0,5-6 0 16,-1 0 2-16,3-4 6 0,0 0-6 15,0 0-1-15,0 0-1 16,0 0-9-16,7 0 9 15,8 0 21-15,6 0 17 32,4 0-18-32,0 0-18 0,2 0-2 0,3-12-134 0,-2 2-198 15,-7-4-478 16</inkml:trace>
  <inkml:trace contextRef="#ctx0" brushRef="#br0" timeOffset="195138.1612">14422 13632 614 0,'0'0'247'0,"0"0"-97"31,0 0-73-31,0 0-58 0,0 0-19 0,0 0-37 16,0 0-146-16,25 21-318 15</inkml:trace>
  <inkml:trace contextRef="#ctx0" brushRef="#br0" timeOffset="195274.169">14422 13632 492 0,'10'117'95'0,"-10"-113"20"0,0 1-27 0,0-1-44 31,11 0-44-31,0-2-5 16,0-2-223-16</inkml:trace>
  <inkml:trace contextRef="#ctx0" brushRef="#br0" timeOffset="195648.1904">14613 13669 390 0,'0'0'102'16,"0"0"29"0,0 0-51-16,0 0-30 0,0 0-12 15,0 0-27-15,0 0 8 31,4 95 43-31,9-95-11 0,3-2-24 0,-1-11-18 16,-1-2-9-16,-1 1-39 16,-2-3-49-16,-2 1-55 15,-2 2-8-15,-3 5 64 16,0 0 61-1,-1 6 20-15,-1 3 6 0,0 0 21 0,3 0 102 16,-1 0-32 15,3 6-39-31,2-2-31 0,0-4 1 0,0 0 40 0,-1 0 3 16,1-3-20-1,-1-6-29-15,-4-8-16 0,-4 3-95 16,0 3-261-16</inkml:trace>
  <inkml:trace contextRef="#ctx0" brushRef="#br0" timeOffset="195825.2005">14848 13632 152 0,'0'0'158'0,"0"0"-8"0,0 0-23 16,0 0-70-16,0 0-40 15,0 0-17 1,0 0-155-16,79 4-217 0</inkml:trace>
  <inkml:trace contextRef="#ctx0" brushRef="#br0" timeOffset="196301.2278">15122 13347 201 0,'0'0'239'0,"0"0"25"31,0 0-95-31,0 0-58 0,0 0-38 0,0 0-21 16,0 0-9-1,60 114-8-15,-60-90-13 0,-17 0-6 16,-5-2-16-16,-1 0-12 31,-2-4-29-31,6-3-18 0,4-5-9 0,7-6 31 0,6-2 26 16,2-2-25-1,0 0-16-15,0 0 28 0,9 0 15 16,7 0 8-16,-1-2-5 31,1 2 5-31,-1 0 0 0,-1 0 1 0,-3 3 13 16,-2 9 27-1,-5 6 27 1,-4 2-15-16,0 4 0 0,0 2-20 0,-11 1-11 16,-7-1-21-1,-6 4-4-15,2-6-159 0,1-8-240 0</inkml:trace>
  <inkml:trace contextRef="#ctx0" brushRef="#br0" timeOffset="196466.2372">15243 13577 651 0,'0'0'229'16,"0"0"-156"-16,0 0-42 15,0 0-22-15,0 0-9 16,0 0-48-16,0 0-291 31</inkml:trace>
  <inkml:trace contextRef="#ctx0" brushRef="#br0" timeOffset="196600.2449">15243 13577 386 0,'78'92'149'0,"-78"-84"-100"0,0-1-14 16,0 0-35-1,2-7-12 1,9 0-168-16,-2 0-126 0</inkml:trace>
  <inkml:trace contextRef="#ctx0" brushRef="#br0" timeOffset="196938.2642">15407 13596 230 0,'0'0'147'0,"0"0"-95"15,0 0-16-15,0 0-18 16,0 0-9-16,0 0 7 31,0 0-6-31,31 33 3 0,-21-33-4 0,1-11-8 16,-3-2 6-1,4 1-6-15,-4 1-1 0,1 4 0 0,-1 5 0 16,-2 2-7 0,1 0 7-16,1 0 15 0,2 13 16 15,1-3-9-15,2-3-8 16,1-2-6 15,1-5 6-31,-1 0 28 0,1 0 33 0,-1-12-13 0,-3-2-20 16,-3 0-19-1,-6 1-4-15,-2-1-14 0,0 2-5 16,-4 2-208-16</inkml:trace>
  <inkml:trace contextRef="#ctx0" brushRef="#br0" timeOffset="199687.4213">16855 13244 491 0,'0'0'215'0,"0"0"-19"0,0 0-80 16,0 0-69-16,0 0-8 15,0 0 9-15,0 0-15 0,52-37-15 16,-39 26-8-16,1 4-9 15,-3-2 0 1,-2 3 5-16,-7 4-5 0,1 2 8 16,-3 0-8-16,0 0 8 31,0 0 3-31,0 11 9 0,0 13-5 0,0 12-14 15,-7 10 12 1,-5 8-12-16,-1 6-1 0,-3 1 1 16,1-6 3-16,-1-6-5 31,1-12-13-31,5-6 13 0,2-14 0 0,3-4 0 0,3-7-1 15,0-5 1 1,2-1 6 0,0 0-6-16,0 0-6 0,7 0 5 0,13 0 1 31,7 0 0-31,6-5 0 15,3-5-56-15,8-12-108 0,-5 4-200 0,-11-3-353 32</inkml:trace>
  <inkml:trace contextRef="#ctx0" brushRef="#br0" timeOffset="200033.4412">17112 13429 393 0,'0'0'154'0,"0"0"-9"16,0 0-5-1,0 0-35-15,0 0-24 0,-14 118-22 16,10-90 2-16,0-3-19 16,-1-6-4-1,1-2-11-15,2-9-12 0,0-5-4 16,2 0-9-16,0-3 11 31,0 0 0-31,0-4 4 0,0-16-15 0,11-9-2 16,4-7-17-16,5-6-22 15,3-2 9 1,-1 2 14-16,0 6 15 0,-4 10 0 15,-5 14 1 1,-3 12 2-16,-2 0 14 0,-3 18 45 16,-1 10-22-16,0 2-22 0,0 0-7 31,2-4-10-31,-2-2-94 0,-2-6-115 15,3-8-290-15</inkml:trace>
  <inkml:trace contextRef="#ctx0" brushRef="#br0" timeOffset="200352.4594">17322 13389 400 0,'0'0'79'0,"0"0"5"0,0 0-12 16,23 116-17 0,-15-88-5-16,-1-8-11 0,1-4 6 15,-1-8 14-15,0-6 5 31,2-2-1-31,-3 0 13 0,3 0-26 0,3-15-16 16,-3-3-13 0,5-7-11-16,-2-1-2 0,-1 0-8 15,3-8-43-15,-1 7-149 16,-5 4-201-1</inkml:trace>
  <inkml:trace contextRef="#ctx0" brushRef="#br0" timeOffset="201524.5264">17589 13381 147 0,'0'0'153'0,"0"0"19"15,0 0-3-15,0 0-34 16,0 0-26-1,-67 121-33-15,63-104-25 0,2-3-12 0,2-4-13 32,0-4-13-32,0-3-12 0,0-3 11 15,6 0 2-15,5 0 1 16,1-5-9-16,3-9-6 0,-1 0-11 15,-2 0-11-15,0 2 3 32,-5 4 13-32,-3 4 5 0,-1 4-14 0,3 0 4 15,-2 0 11 1,-2 4 5-16,3 4-4 0,0 1 6 15,-3-6-7-15,0 0-69 16,0-3-95 0,3 0-70-16,-1-11 0 0,-2-3-27 0</inkml:trace>
  <inkml:trace contextRef="#ctx0" brushRef="#br0" timeOffset="201790.5417">17589 13381 110 0,'107'-106'316'0,"-105"106"-134"0,0 9-57 31,-2 14 53-31,3 4-87 16,-3 4-33-16,0-5-18 0,0-2-25 0,0-4-7 0,4-6-8 31,0-4 0-31,3-5-68 16,4-4-25-16,0-1 38 0,1 0 28 0,1 0 14 15,-4 0 3 1,0 1 10-16,-4 4 4 0,-1 3 32 16,-2 0-1-16,0-2-9 31,-2 3-16-31,0-6-10 0,0-3-67 0,0 0-143 0,0 0-159 15</inkml:trace>
  <inkml:trace contextRef="#ctx0" brushRef="#br0" timeOffset="202085.5586">17800 13347 314 0,'0'0'147'16,"0"0"-104"-16,0 0 28 31,0 0-5-31,0 0-7 0,0 0-24 0,114-14 10 16,-99 3-3-1,-5 4 0-15,-1 4-22 0,-7 3-19 0,0 0-1 16,-2 19 126 0,0 2-67-1,0 5-8-15,0-3-18 0,0-3-13 0,0-4-2 16,0-4-11-1,0-6-6-15,0-2-1 0,0-4 0 16,2 0-17-16,5 0-31 31,0-4-10-31,0-14-22 0,0-3-51 0,-1-20-52 16,-2 7-14-16,-4-2-46 15</inkml:trace>
  <inkml:trace contextRef="#ctx0" brushRef="#br0" timeOffset="202267.569">17992 13148 327 0,'0'0'192'0,"0"0"-7"0,0 0-58 0,0 0 16 15,0 0-10-15,0 0-20 16,0 0-13-16,16 130-28 16,-10-93-17-16,1-3-17 15,-1-2-15-15,4-2-23 31,3-6-13-31,16-6-142 0,-2-7-195 0,2-11-333 0</inkml:trace>
  <inkml:trace contextRef="#ctx0" brushRef="#br0" timeOffset="202669.592">18556 13359 553 0,'0'0'300'0,"0"0"-198"0,0 0-19 16,0 0-54-16,0 0-10 31,0 106-10-31,0-84-8 0,-2-6 7 0,-3-5-8 16,3-4-46-16,-1-7-87 15,3 0-148 1,-3 0-273-16</inkml:trace>
  <inkml:trace contextRef="#ctx0" brushRef="#br0" timeOffset="203086.6159">18563 13230 108 0,'0'0'303'0,"0"0"-236"0,0 0-24 0,0 0-3 15,0 0 18-15,0 0 1 16,0 0-7-16,51 13 32 15,-40-5 3-15,0 3-5 16,1 5 3-16,-4 4-20 31,-1 4-15-31,-5 3-17 0,-2-4-13 0,0 0-7 16,0-4-6-16,0-8-6 31,0-1 1-31,0-8 4 0,0-2 2 0,0 0-8 0,0-6-7 16,4-11-13-16,10-4 2 31,-1 0 10-31,3 6 2 0,-3 5 3 0,-1 4-3 15,-4 6-7 17,-1 0 6-32,-3 4 7 0,1 12 0 0,-3 1 0 0,0 0-8 15,3-7-106 16,0-1-87-31,1-9-59 0,0 0-15 0,-1 0 5 0</inkml:trace>
  <inkml:trace contextRef="#ctx0" brushRef="#br0" timeOffset="203329.6298">18816 13325 62 0,'0'0'279'0,"0"0"-59"16,0 0 13-1,0 0-70-15,0 0-42 0,0 0-38 0,0 0-22 16,0 52 11-16,0-20-11 31,5 6-9-31,-1 4 0 0,4 6 1 0,-7 1-18 16,2 2-18-1,-1 2-4-15,-2-4-12 0,0-5 0 16,0-9 1-16,2-9-2 16,0-10-48-1,0-12-79-15,-2-4-128 0,0-12-56 16,0-10-503 15</inkml:trace>
  <inkml:trace contextRef="#ctx0" brushRef="#br0" timeOffset="203617.6462">18823 13233 146 0,'0'0'176'15,"0"0"-48"1,0 0 28-16,0 0-84 0,0 0-34 16,0 0-6-16,0 0-1 15,72-5 26 1,-66 20 25-16,-1 0-1 0,-3 7 7 0,-2 3-13 15,0 3-23-15,0 3-31 32,-15-2-21-32,-10 5-151 0,5-10-174 0,2-9-434 0</inkml:trace>
  <inkml:trace contextRef="#ctx0" brushRef="#br0" timeOffset="204034.6701">19008 13234 221 0,'0'0'176'0,"0"0"-98"15,0 0 102-15,0 0-47 16,0 0-41-16,0 0-25 15,9 118-21-15,-9-92-8 16,0-5-15 15,0-6-7-31,2-4-9 0,3-5-7 0,-1-4 0 0,3-2-6 16,-1 0-22-16,4-8-11 31,1-9-30-31,-1-6-21 0,2-3-12 0,-1 1-14 16,3 2 38-16,-3 5 55 15,-1 3 23 16,-2 9 23-31,-2 6 52 0,-1 0 39 0,-3 3 18 0,-1 13-44 0,-1 4-43 16,3 0-28 15,-3-2-17-31,2-2-17 0,0-4-103 0,1-4-130 0,-1-6-125 0</inkml:trace>
  <inkml:trace contextRef="#ctx0" brushRef="#br0" timeOffset="204239.6818">19144 13297 91 0,'0'0'325'0,"0"0"-157"0,0 0 43 31,0 0-88-31,0 0-51 0,119-49-15 0,-94 35-30 15,2 2-16 1,0 2-11-16,-4 2-84 0,-6 0-19 16,-3 5-187-16,-8-4-14 31</inkml:trace>
  <inkml:trace contextRef="#ctx0" brushRef="#br0" timeOffset="204547.6993">19257 13078 230 0,'0'0'213'0,"0"0"-46"0,0 0-35 15,0 0-30-15,0 0-6 16,0 0-24-16,-15 115-3 15,15-80-12-15,0-1 15 16,0-2-10-16,0-5-7 31,0-5-11-31,5-4-15 0,3-4-3 0,2-4 0 16,-2-6-11 15,1-2 1-31,5-2-3 0,-1 0-9 0,5-13-4 0,9-20-62 16,-5 3-154-1,-5-2-392-15</inkml:trace>
  <inkml:trace contextRef="#ctx0" brushRef="#br0" timeOffset="205933.7787">19901 13058 606 0,'0'0'222'0,"0"0"-27"15,0 0-76 1,0 0-76-16,0 0-34 0,0 0-7 15,-115 62-2-15,95-29 1 16,6 3 6 0,7 2 25-16,5-3-3 0,2 1-15 15,0-6 2 1,0-3-14-16,14-11-2 0,1-6 0 15,8-8-25-15,2-2-45 16,16-19-84 0,-7-11-180-16,-3-2-350 0</inkml:trace>
  <inkml:trace contextRef="#ctx0" brushRef="#br0" timeOffset="206944.8364">19997 12906 474 0,'0'0'203'0,"0"0"-115"0,0 0-8 16,0 0 1-16,0 0 30 15,0 0-30-15,7 141-10 16,-7-86-3-16,0-1-26 0,0-3-19 31,0-10-13-31,0-9-1 0,-2-10-8 16,2-9 1-16,0-7-2 0,0-6-20 31,0 0-28-31,11-6 28 0,5-15 8 0,6-4-35 15,0-4 2 17,-1 1 10-32,-2 5 18 0,-1 6 9 0,-7 9 1 0,-2 8-4 15,0 0-4-15,-2 14 15 31,1 4-1-31,4-2-28 0,1-6-85 0,5-5-20 16,0-5 28-16,2 0-21 31,-3-9 2-31,-1-6 15 0,-5 1 57 0,-3-3 53 0,-4 3 14 16,-4 0 73 15,0 4 24-31,-2 4-20 0,-12 5 13 0,-1 1 8 0,1 0-42 31,1 13 3-31,1 3 26 16,8 2-16-16,2-2-29 0,2-3-34 0,0-5-11 31,0-3-8-31,4-5-1 0,6 0-1 0,0 0-6 16,3-2-23-16,1-12-37 15,-1-2-11 1,1-2-4-16,-1 0 15 0,1 3 43 15,-3 2 13-15,-5 3 11 32,-1 8 7-32,-3 2 25 0,-2 0 36 0,0 6 69 0,0 8-71 15,0-1-44 16,0 0-14-31,0-7-8 0,0-2-65 0,0-4-58 0,9 0-1 16,4-2-23 0,3-12-45-16,2-4 61 0,0 2 57 15,-5 4 65-15,-1 1 9 31,-4 10 100-31,-6 1 31 0,0 0 70 0,-2 10-63 16,0 4-78-16,0 0-40 31,5-3-14-31,-3-6-6 0,4-5-7 0,4 0-28 16,-2 0 18-16,3-4-25 31,3-9-46-31,-5-2-43 0,2 0 14 0,-4 4 55 0,-5 3 40 47,1 4 22-47,-3 4 23 0,0 0 72 0,0 0-43 0,0 6-31 0,-7 4-2 15,2 0-9 17,3-4-9-32,2-2-1 0,0 0-16 0,0-4-23 0,0 0 22 15,2 0 4-15,5 0-1 31,-2 0-11-31,1 0 8 0,-2 0-25 0,-2-2-32 16,1-4-89 0</inkml:trace>
  <inkml:trace contextRef="#ctx0" brushRef="#br0" timeOffset="207075.8439">20555 13033 234 0,'0'0'130'0,"0"0"-41"0,0 0 24 0,0 0-61 16,0 0-31-16,0 0-21 15,0 0 0 1,115-51-138-16,-109 41-92 0</inkml:trace>
  <inkml:trace contextRef="#ctx0" brushRef="#br0" timeOffset="207483.8674">20555 13033 250 0,'80'-15'226'0,"-87"41"-40"0,3 2-90 0,4-3-50 15,0-4-27 16,0-3-12-31,0-8-7 0,0-6 0 0,8-4-35 0,8 0 15 16,4-6-12-16,4-10-10 31,1 0 8-31,-2 1 22 0,-2 4 12 0,-2-1 0 16,-4 4 1 15,-3 0 20-31,-4 0 20 0,-4-2 25 0,-1 3-10 0,-3-4-11 16,0 3 3-16,0 2-29 31,0 4 1-31,-9 2 46 0,-5 0-34 0,1 18-9 0,-2 4 28 31,3 4 1-31,1-2-7 0,7-2-28 0,2-4-11 16,2-8 0-16,0-3-6 31,0-7-69-31,4 0-32 0,16-12-34 0,-2-5-172 15,-3-3-67-15</inkml:trace>
  <inkml:trace contextRef="#ctx0" brushRef="#br0" timeOffset="207685.8789">20873 13000 33 0,'0'0'224'0,"0"0"-84"0,0 0 73 0,0 0-78 15,0 0-63 1,0 0-42 0,0 0-1-16,0 91 9 0,0-82 2 0,0-3 5 15,0-4 8 1,0-2 24-16,0 0 16 0,0 0 5 15,5-6-62-15,5-7-27 32,4-4-9-32,6-3-36 0,9-8-96 0,-2 6-156 15,-5 0-411-15</inkml:trace>
  <inkml:trace contextRef="#ctx0" brushRef="#br0" timeOffset="208137.9048">21303 12699 670 0,'0'0'140'16,"0"0"57"-1,0 0-31-15,-29 119-24 0,5-58-19 16,-8 6-18-16,-1 3-35 15,2-3-17 1,2-10-26-16,8-7-17 0,8-10-9 16,7-12-1-16,4-8-60 15,2-15-115 1,0-5-170-16,4 0-371 0</inkml:trace>
  <inkml:trace contextRef="#ctx0" brushRef="#br0" timeOffset="208655.9343">21403 12876 760 0,'0'0'137'0,"0"0"-62"0,0 0 66 15,0 0-34-15,0 0-55 32,5 113-23-32,-5-90-19 0,-5-5-9 0,3-7 1 15,0-5-2 1,2-3 6-16,0-3 5 0,0 0 10 15,0 0 5-15,0-6-9 16,0-10-17 0,0-2-1-16,9-3-14 0,9-4-4 15,-1 2 12-15,6 1 6 31,-3 0-1-31,3 7-4 0,-6 1 6 0,-3 5 0 16,-6 3 0 0,-1 5 32-16,-3 1 9 0,0 0-8 0,1 4 4 15,2 12 9-15,-2 3-11 31,-1 4-19-31,0 0-6 0,-2-1-10 0,-2-1-1 16,2-4-143 0,3-4-149-16,-3-7-283 0</inkml:trace>
  <inkml:trace contextRef="#ctx0" brushRef="#br0" timeOffset="210287.0277">21644 12847 523 0,'0'0'181'0,"0"0"-93"0,0 0 71 0,0 0-54 16,0 0-32-16,0 0-14 15,0 105-10-15,0-87-13 16,0-6-14-16,0-4 0 16,0-4-16-16,0-4 1 31,0 0 0-31,9 0 5 0,5-14 5 0,1-4-9 0,3-4-8 47,-1-4-2-47,1-1-12 0,2-1 12 0,0 6-5 0,-1 3 7 0,-4 7-1 31,-4 5 0-31,0 7-5 0,-2 0 6 0,-3 3 12 15,0 10 14 17,-2 4 5-32,0-3-8 0,0-4-1 0,-1-2-14 0,-1-4-7 15,2-4 0 16,4 0 1-31,-1 0-2 0,5 0-38 0,0 0-48 0,-1 0-12 16,-1 0 46-16,0 0 26 31,-4 0 14-31,-1 8 12 0,-1-1 0 0,-2-3 0 0,0-1 0 16,-2-3 0 15,2 0 1-31,-2 0 10 0,0 0-9 0,0-12 6 0,0-1-7 16,0 1-1 15,3 0 1-31,2 4-1 0,-1 0 0 0,3 1 0 0,-1 0-1 15,-1 4 0 17,1-2 1-32,-1 4 0 0,2 1 0 0,-5 0 1 0,2 0 0 31,1 0 22-31,-3 13 92 0,-2 8-31 0,0-1-30 15,0 0-27-15,0-5-13 32,0-4-14-32,0-5 0 0,0-5 1 0,0-1 7 0,2 0-8 15,2-3-26 1,1-13-28-16,2-2-27 15,2-4-12-15,-1 4-10 0,2 1 8 32,-4 5 56-32,1 8 24 0,-5 4 5 0,0 0 0 15,0 0 10-15,-2 3 15 31,0 3 9-31,0 0 14 0,0-2 4 0,0-3-9 16,0 1-16-16,0-2-11 31,0 2-6-31,0-2 1 0,0 0-1 0,2 0 0 16,4 0 0-16,-2 0-9 31,2-12-28-31,1-6-57 0,5-4-67 0,-2-8-94 0,6-2 27 16,2-6 65 15,4 0 63-31,3 0 72 0,-3 2 28 0,-2 8 129 0,-5 5 68 31,-3 9 46-31,-6 10-46 0,-1 4-69 0,-1 0-45 16,-4 18 22-16,0 8 7 15,0 2-19 1,0 1-22-16,0-1-18 0,-6-4-8 15,-1-3-26-15,1-8-7 32,0-3-6-32,4-6-6 15,0-2-14-15,2 0-33 0,0-2-28 0,0 2-33 16,0 0 53-1,10 0 38-15,3 2 16 0,-3-1 1 0,-1-2 0 16,1-1 0 15,-2 0 0-31,2 0 1 0,-2 0 0 0,3 0 0 0,1-6 5 16,-3-2-5 15,-3 2 0-31,-3 0-1 0,-3 2-21 0,0 2-15 0,0 0-68 16,-1 2-13 15,-12 0 56-31,-1 0 45 0,-1 0 16 0,1 0 19 0,1 2 29 0,3 8 5 15,2 2-2 17,4 0-15-32,2-1-16 0,2 0 3 0,0-1 3 0,0-4-4 31,8-2-9-31,6-4-6 0,-1 0-7 15,3-1-16-15,-1-16-24 0,1-2-28 16,0 2-6 0,0-3-1-16,-3 2 19 0,1 0 24 15,-2 6 19-15,-3 2 13 31,-1 5 5-31,-2 5 15 0,-2 0 1 0,-2 3 39 16,1 13 26 15,-3 2-23-31,0 1 18 0,0 0-1 0,0-2-15 0,0-6-11 0,0-3-22 47,0-2-11-47,0-4-3 0,0-2-9 0,0 0 4 0,0 0 1 0,0 0-2 16,2 0 2-16,6-8-8 15,4-5-6 1,3-4-14-16,10-14-63 0,-5 8-185 31,-2 1-565-31</inkml:trace>
  <inkml:trace contextRef="#ctx0" brushRef="#br0" timeOffset="210816.058">22916 12333 740 0,'0'0'102'16,"0"0"-44"0,-19 133 39-16,-10-55 16 0,-10 9-8 15,-3 3-8-15,-6 0-30 16,5-5-3-1,3-13 3-15,9-12-16 0,10-14-27 16,10-12-15-16,7-12-9 16,4-12-13-16,0-10-139 0,9-13-158 15,6-14-582-15</inkml:trace>
  <inkml:trace contextRef="#ctx0" brushRef="#br0" timeOffset="211267.0838">23084 12616 844 0,'0'0'101'16,"0"0"-62"-16,0 0-8 31,0 0-12-31,0 0 5 0,0 127 14 0,-2-104 21 15,-2-4-1 1,2-5 14-16,2-5-9 0,0-6-33 0,0-3-14 16,0 0 6-1,0 0 11-15,6-5-5 0,4-14-15 16,1-4-4-16,3-6 1 31,-5-3-9-31,-1 0-1 0,0 4-79 0,-2 6-67 16,1 6-113-1,-3 6-307 1</inkml:trace>
  <inkml:trace contextRef="#ctx0" brushRef="#br0" timeOffset="211759.1119">23449 12591 42 0,'0'0'757'0,"0"0"-522"0,0 0-6 16,0 0-118-16,0 0-67 31,0 0-31-31,0 0-7 0,-112 67 2 0,90-40-2 16,5 2 6-16,1-4 2 15,5-3-2-15,4-4-3 16,4-8-8-16,3-2 0 0,0-6-1 31,0-2 0-31,3 0 7 0,10 0-7 0,0-3 0 16,3-12-23-1,-1-1-25-15,-1-4-27 0,1-4-19 16,-1 0-14-16,-2-2-7 31,3 4 44-31,-4 6 48 0,-2 5 23 0,-5 10 15 16,-1 1 22-16,-3 1 15 15,0 18 44 1,0 1-25-16,0 2-26 0,0-2-24 16,0-4-5-1,0-6-15-15,2-4-1 0,11-6-85 16,0 0-156-16,1-13-434 31</inkml:trace>
  <inkml:trace contextRef="#ctx0" brushRef="#br0" timeOffset="212072.1298">23607 12296 377 0,'0'0'127'0,"0"0"-34"0,0 0 42 0,0 0-8 0,9 137-15 16,-7-92 8-1,2 2-5-15,1-3-24 0,2-4-7 16,0-8-30-16,1-4-25 31,-1-6-15-31,-1-8-8 0,1-3-6 0,-2-5-20 16,1-6-93-1,-3 0-113-15,-1-7-296 0</inkml:trace>
  <inkml:trace contextRef="#ctx0" brushRef="#br0" timeOffset="212524.1557">23738 12555 469 0,'0'0'160'15,"0"0"16"1,0 0-53-16,0 0-33 0,0 124-17 15,0-102-6 17,0-7-19-32,5-4-19 0,-2-5-8 0,2-2-13 0,1-4 3 15,0 0 1 1,1 0 7-16,1-8-12 0,4-7-7 15,0-8-9-15,2-3-10 16,2-2-31 0,-3 0-8-16,-1 6 7 0,-2 4 28 15,-1 6 21-15,-5 6 1 16,0 2 1-1,-4 4 7-15,0 0 9 0,0 0 21 0,2 10 34 16,0 8 5 0,0 2-4-16,2 4 9 0,-1 2-14 15,1-2-10-15,-2-2-28 16,2-4-7-1,2-2-13-15,-2-6-8 0,0-4-1 16,1-6-35 0,3 0-99-16,0-4-99 0,-2-11-181 0</inkml:trace>
  <inkml:trace contextRef="#ctx0" brushRef="#br0" timeOffset="212929.1788">24017 12621 23 0,'0'0'123'0,"0"0"34"16,0 0 15-16,0 0 28 31,0 0-25-31,0 0-22 0,0 0-33 0,131-14-39 16,-113 2-23-1,-3 0-29-15,-3 0-14 0,-3-2-2 16,-7 1 0-16,-2 2-5 31,0-3-8-31,0-1 0 0,-11 1-20 0,-5 2-19 16,-3 2-9-1,-4 4-10-15,1 6 15 0,-1 0 21 0,4 0 15 16,3 0 4-16,3 6-3 31,1 7 6-31,3 0 1 0,3 1 15 0,1 5 33 16,1-2 14-1,4 4 13-15,0 1 1 0,0-2-20 16,2 0-8-16,11-2-5 16,3-2-15-1,4-2-6-15,0-6-10 16,5-4-1-16,0-4-12 0,0 0-50 15,7-4-102 1,-8-10-196-16,-5 0-539 0</inkml:trace>
  <inkml:trace contextRef="#ctx0" brushRef="#br0" timeOffset="219408.5494">5404 13898 606 0,'0'0'114'0,"0"0"-10"16,0 0-61-16,0 0-43 16,0 0-85-16,0 0-233 31</inkml:trace>
  <inkml:trace contextRef="#ctx0" brushRef="#br0" timeOffset="219835.5739">7567 13680 651 0,'0'0'182'0,"0"0"-88"0,0 0 13 15,0 0-28-15,0 0-79 31,0 0-19-31,0 0-209 0,17-4-306 0</inkml:trace>
  <inkml:trace contextRef="#ctx0" brushRef="#br0" timeOffset="220193.5943">9316 13673 985 0,'0'0'126'16,"0"0"-92"-16,0 0-29 15,0 0-5-15,0 0-132 0,0 0-359 0</inkml:trace>
  <inkml:trace contextRef="#ctx0" brushRef="#br0" timeOffset="220714.6241">11529 13465 831 0,'0'0'154'0,"0"0"-120"15,0 0-34-15,0 0-74 16,0 0-164 0</inkml:trace>
  <inkml:trace contextRef="#ctx0" brushRef="#br0" timeOffset="221107.6466">14879 13519 863 0,'0'0'137'0,"0"0"-124"0,0 0-13 0,0 0-286 0</inkml:trace>
  <inkml:trace contextRef="#ctx0" brushRef="#br0" timeOffset="225275.885">4613 14520 491 0,'0'0'199'16,"0"0"-108"-16,0 0-16 16,0 0-26-16,0 0-20 31,0 0-19-31,33 2-1 0,-8 4 22 0,7-1 20 15,9 1 11 1,2-2-17-16,5 3 9 0,0-1-17 16,-2-2-1-16,-1-2-17 15,-3-2-9 1,-4 0 11-16,-1 0-21 0,0 0 7 0,-4 0 1 31,-2 0-7-31,5 0 7 0,-2 0-7 0,5 0 6 16,-2 10 17-16,0 2-12 31,1 4-12-31,-9-2-135 0,-10-4-524 15</inkml:trace>
  <inkml:trace contextRef="#ctx0" brushRef="#br0" timeOffset="226173.9364">5963 14526 235 0,'0'0'316'16,"0"0"-147"-16,0 0-26 15,0 0-40-15,0 0-44 16,0 0-16 0,0 0 24-16,71 26 21 0,-35-16-11 15,1 0-22-15,2 1-19 16,-1-4-10-16,-1 0-5 15,-4-2-11-15,1-3 0 16,13-2-10-16,-9 0-61 16,-5 0-238-16</inkml:trace>
  <inkml:trace contextRef="#ctx0" brushRef="#br0" timeOffset="227571.0163">7021 14604 345 0,'0'0'182'0,"0"0"-39"0,0 0-29 0,0 0-51 15,0 0-11-15,0 0 13 32,0 0 13-32,81-4-5 0,-37 4 3 0,12 6-28 15,4 4-6-15,7-4-19 16,-1-1-13-16,-1-5-2 15,17 0-8-15,-15-5-149 16,-13-7-433 0</inkml:trace>
  <inkml:trace contextRef="#ctx0" brushRef="#br0" timeOffset="230515.1847">4245 16146 198 0,'0'0'215'0,"0"0"-26"32,0 0-2-32,0 0-9 0,0 0-38 0,0 0-28 15,0 0-22-15,-40-73-22 31,38 52-15-31,2-1-15 0,0 2-13 0,0 0-12 16,13 0-12 0,5 2 0-16,4 0 0 0,11 3-1 15,8 1-2-15,7 7 1 0,8 5 0 31,2 2-1-31,3 0 2 0,-3 12-1 0,-5 11 1 16,-4 9 1-16,-7 11 38 31,-8 9-19-31,-10 8 2 0,-8 8-9 0,-14 7-6 16,-2-2 8 15,0 4-9-31,-18-3 0 0,-6-3-4 0,-5-2-1 0,-2-7 0 16,-6-7 0-1,2-7-1-15,-3-8-1 16,1-8-1-16,-3-7 0 0,-1-2 1 15,2-9 1 1,0-7 1-16,-3-7 1 0,2 0 4 0,0-2 0 16,2-19 6-16,4-8-2 31,4-8-9-31,7-9 10 0,5-7-11 0,4-4 0 15,9-6-1-15,1 3 1 32,4 2 0-32,0 7-8 0,12 3-52 0,17-2-58 15,-2 12-146-15,-3 8-300 31</inkml:trace>
  <inkml:trace contextRef="#ctx0" brushRef="#br0" timeOffset="231043.2149">4281 16210 133 0,'0'0'560'15,"0"0"-473"1,0 0-24-16,0 0 33 0,0 0-8 15,0 0-32-15,0 0-14 16,120-6-3 0,-95 16 18-16,-6 0-12 0,-3 4-6 0,-5 0-7 15,-4 2-6 1,-4 4 10-16,-3 1-7 0,0 0-12 15,-10 4-2-15,-9 1-6 16,-2-2-1 0,-4-2-2-16,1-4-5 0,2-2 1 15,2-2-1 32,1-4-1-47,7-2 2 0,1-3-1 0,3-2 0 0,6-3 0 0,2 0 4 0,0 0-5 16,0 0-16-16,2 0-6 15,19 0 12-15,6-2 9 16,6-8 1-16,5-2 0 15,0 0 6 1,0 1 1-16,-3-2-6 0,-3 5-1 0,1-2-6 16,-11 2-122 15,-6 2-280-31</inkml:trace>
  <inkml:trace contextRef="#ctx0" brushRef="#br0" timeOffset="232992.3263">3151 11964 107 0,'0'0'143'0,"0"0"-19"0,0 0 0 16,0 0-17-16,0 0 15 0,0 0-28 31,0 0-32-31,-3 0-20 0,3 0-17 0,0 0-11 16,0 0 2-1,12 0 7-15,8 0 2 0,11 0 4 16,10-11 17-16,9-5-4 31,15-6 10-31,9-2 0 0,5-1-16 0,4 2-10 16,-4 2-11 15,-6 6-1-31,-9 2-12 0,-8 8-1 0,-6 3 0 0,0 2-1 16,-15 11-98 15,-10 6-263-31</inkml:trace>
  <inkml:trace contextRef="#ctx0" brushRef="#br0" timeOffset="238089.6179">5085 15624 225 0,'0'0'221'15,"0"0"26"-15,0 0-19 16,0 0-26 0,0 0-28-16,0 0-46 0,-31-45-27 0,31 45-19 15,0 0-21-15,0 0-20 16,0 0-16-16,0 4-25 15,0 19-18-15,2 14 18 16,7 11 0 0,-2 6 10-16,-1 0-9 0,-4-5 0 15,1-5 5 48,-3-9-3-63,0-7-2 15,0-6-1-15,0-6-18 0,0-5-13 0,0-5-17 0,0-4-23 47,0-2-60-47,0-10-92 0,-3-8-467 0</inkml:trace>
  <inkml:trace contextRef="#ctx0" brushRef="#br0" timeOffset="238635.6492">5034 15461 411 0,'0'0'233'0,"0"0"-134"0,0 0-27 16,0 0-44 0,0 0 15-16,0 0 15 0,0 0-15 15,49 12-11-15,-33-2 7 31,-3 4 0-31,-3 4-8 0,0 4-1 0,-6 3-3 16,-4 8-11 0,0 1-1-16,-2 2-4 0,-12-2-10 15,-1-4-1-15,-3-4-14 16,3-4-9-16,1-8 4 15,3-3 6-15,5-8 13 32,-1-2 1-32,5-1 0 0,2 0 1 0,0 0-2 0,0 0 0 15,2-1-15-15,13-6 14 31,8-2-11-31,4 1 12 0,0 0 0 0,4 1 10 16,-5 2-1 15,0 5 9-31,-3 0-7 0,-3 0-1 0,-7 1 6 0,-4 16 14 31,-7 6 28-31,-2 2-22 0,0 3-10 0,-2 3-11 16,-13 1-1-16,-3-4-8 16,0-4 3 15,0-4-8-31,1-4-1 0,-6-6-85 0,5-2-103 0,5-6-191 0</inkml:trace>
  <inkml:trace contextRef="#ctx0" brushRef="#br0" timeOffset="239287.6865">5332 15566 225 0,'0'0'286'0,"0"0"-54"16,0 0-37 0,0 0-36-16,0 0-21 0,0 0-25 15,0 0-45-15,-2-4-30 16,2 13-25-16,0 11 4 15,12 10 8-15,3 8-11 0,1 7 5 16,-1 3-7 0,3-2-6-1,-3-1-5-15,3-5 0 0,-2-5 0 0,-2-7 7 16,-2-8-8 15,-1-6 0-31,-4-7 0 0,-2-2 0 0,-3-4 1 0,0-1 0 16,0 0 8-1,1 0 7-15,-1-1-9 16,4-18 7-16,4-6-3 0,3-8-4 31,3-7-6-31,-1-4 7 0,1-6 0 16,-1 0-2-16,-1 2-4 0,-5 8-1 0,-3 8 8 46,-1 9-8-46,-5 12 6 0,0 7 0 0,0 4 4 0,0 0-11 0,-3 0-54 16,-14 11-93 0,1 6-156-16,1-3-376 15</inkml:trace>
  <inkml:trace contextRef="#ctx0" brushRef="#br0" timeOffset="240973.7829">5406 13485 631 0,'0'0'199'0,"0"0"-48"16,0 0-26-16,0 0-54 0,0 0-43 31,0 0-28-31,0 0-78 0,-12 30-298 0</inkml:trace>
  <inkml:trace contextRef="#ctx0" brushRef="#br0" timeOffset="243012.8994">4700 17271 62 0,'0'0'156'15,"0"0"43"1,0 0 15-16,0 0 24 0,0 0-13 0,0 0-25 31,0 0-29-31,-25-12-44 0,19 8-12 0,-4-2-41 16,1 0-30-1,1-2-23 1,1-4-20-16,0-2 2 0,0-4-3 0,5-5 0 16,2 0-7-16,0 1-2 31,0 5-4-31,11 3-6 0,5 9-10 0,4 5 0 15,-2 0 11 1,1 0 7-16,-3 10 9 0,-2 8-17 16,-5 4-22-16,-7 2 14 15,-2 2 9 1,0-1 7-16,-2 0-14 0,-11-3-23 15,-1-4-13-15,1-6 7 16,1-3 15 0,1-3 16-16,5-5 10 0,-1-1 12 0,5 0-1 31,-1 0-8-31,3 0 10 0,0 0 6 0,0 1-6 15,0 6-20 1,0 3 10-16,0 4 10 0,0 4 29 16,0 4-3-16,0 2-16 15,0 2 0 1,0 5-9-16,0 0-1 0,-2 17-88 15,-2-5-217-15,-3-9-411 32</inkml:trace>
  <inkml:trace contextRef="#ctx0" brushRef="#br0" timeOffset="243195.91">4779 17512 218 0,'0'0'238'0,"0"0"-86"0,0 0-5 16,0 0-32-1,0 0-53-15,0 0-21 0,0 0-24 16,56 8-17-16,-51-2-149 16,-3-1-416-1</inkml:trace>
  <inkml:trace contextRef="#ctx0" brushRef="#br0" timeOffset="243685.938">4962 17167 510 0,'0'0'250'16,"0"0"-91"-1,0 0-61-15,0 0-63 0,0 0-18 0,0 0 2 16,0 0 1-16,52 42-8 16,-45-22 1-1,-1 2 4-15,-4 2-7 0,-2 5-8 16,0-2-2-16,-9 3-16 31,-6-1-22-31,-1-4-12 0,1-4 5 0,3-8 20 16,6-4 25-1,1-5 0 1,5-4 39-16,0 0 0 0,0 0-20 0,0 0-19 15,3 0-6-15,12 0 5 16,3-7 1-16,4 1 0 0,1 0 0 16,3-1 0-16,-1-3-21 31,1-7-85-31,-6 6-188 0</inkml:trace>
  <inkml:trace contextRef="#ctx0" brushRef="#br0" timeOffset="244226.969">5186 17173 315 0,'0'0'148'0,"0"0"-34"0,0 0-30 0,-8-103-6 15,8 71-2 16,8 2-5-31,7 6-20 0,1 8-21 0,1 8-11 0,-1 6-12 16,2 2 6-16,-5 0-3 16,0 4 18-16,-4 7 37 15,-2 0-16-15,-4 2-27 16,-3 1-1-1,0 1-6 1,0 3-15-16,-8 0-10 0,-7 3-20 0,-3-6-6 0,1-1-3 16,-2-3 10 15,6-5 8-31,4-2 20 0,4-2-1 0,5 1 1 0,0 0-14 15,0 5-5 1,0 4 13-16,8 6 6 0,-2 7 1 16,3 0 1-16,-5 1 7 31,3 0 7-31,-5-1 5 0,3 0 0 0,0 0 3 15,-3 2 6 1,0 3-14 0,-2 2-15-16,0-1 0 0,0 9-1 0,2-10-126 0,-2-6-286 31</inkml:trace>
  <inkml:trace contextRef="#ctx0" brushRef="#br0" timeOffset="244407.9793">5455 17393 447 0,'0'0'109'0,"0"0"9"31,0 0-39-31,0 0 2 0,0 0 17 0,0 0-98 16,0 0-63-16,4 111-445 0</inkml:trace>
  <inkml:trace contextRef="#ctx0" brushRef="#br0" timeOffset="245169.0228">5571 17277 367 0,'0'0'215'16,"0"0"-16"-16,0 0-101 15,0 0-33 1,0 0-19-16,-52-122-17 0,48 85-3 0,4 6 0 16,0 2-10 15,0 9-7-31,0 6-9 0,6 7-1 0,6 2-9 0,-1 5 3 15,3 0 4 1,-3 0 2-16,-1 6 1 0,0 6 0 16,-6 5 0-16,-2-2 13 15,-2 3-1 1,0 3 6-16,0-2-13 0,-11-1-5 15,0 0-31-15,-2-3-3 0,3-5-10 32,6-4 20-32,0-2 16 0,4 0 7 0,0-2-11 15,0 5-6-15,0 1 10 31,6 7 8-31,4 6 20 0,1 2 16 16,-5 5 6-16,3 2 3 31,-2 0-5-31,-3 3 2 0,1-2-10 0,-3 0-16 0,0-1-7 16,0-1 1-1,-2-3-10-15,2 5-35 16,-2-8-124-16,0-4-186 0</inkml:trace>
  <inkml:trace contextRef="#ctx0" brushRef="#br0" timeOffset="246039.0726">5735 17120 477 0,'0'0'217'0,"0"0"-128"0,0 0-17 0,0 0 15 15,0 0-16 1,0 0-15-16,0 0-2 0,110 21-9 15,-102-6 21-15,-3 4-17 16,-5 3-14 0,0-1-10-16,0 0-8 0,-5-1-17 15,-5-4-3-15,-2-6-11 16,1-3 5-16,3-6 9 15,1-1-25-15,2 0 5 0,3 0 2 16,2 0 7 0,0-6-11-16,0 2 5 0,5 0 4 15,4 2 11-15,-1 2 2 31,3 0-10-31,-4 0 9 0,0 0-1 0,-3 0 2 16,-4 0 8 0,0 6 22-16,0 9-9 0,0 2-1 15,0 5-20-15,-11 0-36 16,-3-4-72-1,4-5-135-15,3-10-288 0</inkml:trace>
  <inkml:trace contextRef="#ctx0" brushRef="#br0" timeOffset="246272.0859">5901 17151 324 0,'0'0'102'0,"0"0"-15"0,0 0-9 0,48 110-9 15,-32-79-7 1,1-8-32-16,0-5-18 0,-2-8-6 15,-1-4-5 17,-4-6 45-32,-1 0-4 0,1 0-3 0,-4-12-3 0,-2-8 6 15,-1-5 16 1,-3-5-2-16,0 3-12 15,0 1-18-15,-13 8-17 0,-1 10-9 16,-8 8-74 0,4 16-209-16,3 8-507 0</inkml:trace>
  <inkml:trace contextRef="#ctx0" brushRef="#br0" timeOffset="246487.0982">6404 17417 707 0,'0'0'129'16,"0"0"-67"-16,0 0 6 31,0 0-31-31,0 0-14 0,0 0-23 0,0 0-59 0,-4 91-332 16</inkml:trace>
  <inkml:trace contextRef="#ctx0" brushRef="#br0" timeOffset="248178.195">6506 17112 54 0,'0'0'310'16,"0"0"-169"15,0 0 25-31,0 0-40 0,0 0-70 0,0 0 9 0,0 0-30 16,-78-51 15-1,65 34-18-15,4-1-15 0,3 0-11 16,6 0-4-16,0 4-2 31,0 2 0-31,2 2 0 0,9 4-1 0,2 2 0 16,0 4 1-1,-1 0-1-15,1 0 0 0,-4 0 1 16,-2 12 7-16,-3 5 41 16,-4 3-18-1,0-1-15-15,0 3-15 0,-4-4-7 16,-8-2-15-16,2-4 8 31,-2-4-8-31,3-4 10 0,5-1 11 0,2-1 1 0,2-1 0 16,0 6-17-16,0 6 1 31,0 10 6-31,0 7 8 0,0 8 2 0,0 4 7 15,0 2 11 17,0-2 3-32,0-2-6 0,0-4-15 0,2 0-1 0,-2-9-196 15,0-11-419 1</inkml:trace>
  <inkml:trace contextRef="#ctx0" brushRef="#br0" timeOffset="248316.2029">6566 17275 757 0,'0'0'150'0,"0"0"-27"0,0 0-47 0,0 0-56 16,0 0-20-16,0 0-21 31,0 0-80-31,25-2-134 0,-21 2-451 0</inkml:trace>
  <inkml:trace contextRef="#ctx0" brushRef="#br0" timeOffset="248799.2305">6647 17017 333 0,'0'0'169'0,"0"0"-42"0,0 0-19 15,0 0-24-15,0 0 17 16,0 0 29-16,0 0-36 16,33 75-36-16,-33-47-24 15,0-1-10-15,0-3-5 31,-4-4-7-31,-5-6-4 0,2-4 2 0,-2-4 1 16,5-4-1-16,2-2-10 31,0 0-9-31,2 0 2 0,0 0-19 0,0-11 8 0,2 3 17 16,11-1-19 15,1 5 8-31,1 0 7 0,1 4 4 0,-3 0-5 0,-1 2 6 16,-2 10 9 15,-3 5 26-31,-6 2 14 0,-1 3-14 0,0-2-10 0,0 2-15 15,0 0-6 1,-10-3-4-16,-8-2-77 16,3-4-114-16,-1-8-208 0</inkml:trace>
  <inkml:trace contextRef="#ctx0" brushRef="#br0" timeOffset="249051.2449">6778 17087 126 0,'0'0'112'0,"0"0"-24"31,0 0 41-31,0 0-4 0,0 0-17 0,0 0-30 16,0 0-1-16,50 118 14 16,-46-86-4-16,-2-2-2 15,-2-2-17-15,0-2-38 0,0-4-12 31,0 0-18-31,-6-4-159 0,-3-6-428 0</inkml:trace>
  <inkml:trace contextRef="#ctx0" brushRef="#br0" timeOffset="251005.3566">4777 17814 55 0,'0'0'143'16,"0"0"0"-1,0 0 1-15,0 0 6 0,0 0-22 16,0 0-19 0,0 0-20-16,-2-2-19 0,0 2-17 15,0 0-15 1,0 0-11-16,-1 0-8 0,1 0-7 15,0 0-2-15,-2 0-10 16,-1 5-1-16,-4 8 0 16,-4 5-1-16,-1 8 1 15,-1 6-1 1,-1 3 1-16,1-1 0 0,1 0 1 15,3-4 0-15,0-2 0 16,2-8-1 15,2-2 1-31,3-6 0 0,0-4 1 0,1-4 1 0,3-4 0 0,0 0 6 16,0 0-7-16,0 0 1 15,0 0-1-15,0 0 12 16,0 0-6-16,0 0-7 16,7 0-8-16,11-4 7 31,4 1-1-31,5-2 1 0,-1 1 1 0,-1 0 0 15,-3 0 1 17,-4 3-1-32,-2-4 0 0,-1 4 0 0,-4-4 1 0,3 4-1 15,-3-4 1 16,0 3-1-31,-2 2 0 0,-3 0 0 0,-3 0 0 0,-1 0 1 0,-2 0-1 32,0 0 1-32,0 0 2 0,2 0-2 0,-2 0 7 15,0 0-7-15,0 0 0 16,0 0-1-16,0 0-4 15,0 0 4-15,0 0 0 16,0 0 1-16,0 0 0 16,0 0 0-16,0 0 0 15,0 0 0-15,0 0-1 16,0-2-37-16,-9 0-140 31,-4 0-353-31</inkml:trace>
  <inkml:trace contextRef="#ctx0" brushRef="#br0" timeOffset="251740.3987">4831 17870 91 0,'0'0'117'0,"0"0"34"31,0 0 15-31,0 0-36 0,0 0-6 0,0 0-27 16,0 0-23-16,-13-11-31 15,13 11-13-15,0 5-1 16,0 18-17-16,0 11-11 15,0 10 0 1,0 6 7-16,0-2-7 0,0-5-1 16,0-4 2-16,0-8-1 15,2-9 12 16,0-8-12-31,1-4 0 0,-3-5 1 0,0-1-2 0,2-2-8 0,0 2-92 16,0 1-126 15,0-2-89-31</inkml:trace>
  <inkml:trace contextRef="#ctx0" brushRef="#br0" timeOffset="252029.4152">4969 17933 235 0,'0'0'182'0,"0"0"-32"16,0 0-72-16,0 0-58 15,0 0-11-15,0 0-9 16,0 0-82 0,20 35-136-16</inkml:trace>
  <inkml:trace contextRef="#ctx0" brushRef="#br0" timeOffset="252215.4259">4974 18115 41 0,'0'0'145'0,"0"0"-73"0,0 0-15 0,0 0-26 16,0 0-31-16,0 0-14 16,0 0-189-16</inkml:trace>
  <inkml:trace contextRef="#ctx0" brushRef="#br0" timeOffset="252905.4653">4974 18115 337 0,'135'-126'212'0,"-135"126"7"0,-2 0-80 15,2 0-61-15,-2 4-35 31,2 15-34-31,0 6-9 0,0 1 1 0,0 0-1 16,0-6 0-16,0-6 0 16,2-6-1-1,0-3 1-15,3-5-3 0,-1 0-2 16,4 0 5-1,2-21 10-15,1-5 9 0,1-8-5 0,-1 0-1 16,-5 0-4-16,-2 6-8 31,-1 6 12-31,-3 8-4 0,0 5-9 0,0 6-6 47,0 1-13-47,0-1-4 0,0 3-3 0,0 0-6 0,0 0-15 0,0 0 8 16,5 3 7-16,6 9 25 31,2 4 6-31,1 1 0 0,3-4 0 0,-1-1 1 15,-3-2 0-15,3-4-2 32,-5-6 2-32,3 0-1 0,-6 0 1 0,1-6 0 15,-1-8 22 16,-2-5 4-31,-4 2 10 0,-2-1-7 0,0 2 9 0,-2-1-14 0,-14 2-8 16,1 4-16 0,-6 10-55-16,3 1-165 0,5 0-330 0</inkml:trace>
  <inkml:trace contextRef="#ctx0" brushRef="#br0" timeOffset="253425.4951">5642 18045 85 0,'0'0'195'0,"0"0"-9"0,0 0-10 0,0 0-37 16,0 0-51-1,0 0-51-15,0 0-35 0,-7 9-2 16,7-7-129-16,0 1-185 15</inkml:trace>
  <inkml:trace contextRef="#ctx0" brushRef="#br0" timeOffset="253779.5153">5729 17668 529 0,'0'0'206'0,"0"0"-82"0,0 0-34 15,0 0-44-15,0 0 23 16,0 0-27-16,0 0-13 16,0 133-13-16,0-89-9 15,-5-6-6-15,1-9 9 31,0-4-9-31,2-11 8 0,2-6-9 0,0-2 0 0,0-4-12 16,0-1 5 15,8 2 7-31,7-3 1 0,6 0 14 0,-1 0-5 0,2 0 4 16,0 0-3 15,1-6-1-31,-3-3-3 0,0 2-7 0,-2-3-17 0,1-12-80 16,-3 2-101 15,-7 0-214-31</inkml:trace>
  <inkml:trace contextRef="#ctx0" brushRef="#br0" timeOffset="254000.528">5827 17754 191 0,'0'0'243'0,"0"0"-101"0,0 0-4 0,0 0-37 0,0 0-34 16,0 0 14 15,0 116 7-31,0-74-19 0,0 1-12 0,0-3-17 0,0-4-15 16,0-6-12-16,0-2-6 15,0-8-7-15,0-2-18 16,0-3-121-16,2-8-129 16,0-5-266-1</inkml:trace>
  <inkml:trace contextRef="#ctx0" brushRef="#br0" timeOffset="254259.5428">5961 17885 354 0,'0'0'209'0,"0"0"-55"15,0 0-21-15,0 0-56 16,0 0-40 0,0 0-27-16,0 0-10 0,9-2-1 15,-7 2-25-15,4 0-208 31,-2 5-40-31,-1 4 11 0</inkml:trace>
  <inkml:trace contextRef="#ctx0" brushRef="#br0" timeOffset="254408.5513">5961 17885 61 0,'38'58'174'0,"-36"-56"-47"0,0 0 23 16,0 2-14-16,2 0-34 0,1 0-32 31,0-1-43-31,-1 0-27 0,3-1-17 0,4-2-112 0,0-2-107 16,0-9-128-16</inkml:trace>
  <inkml:trace contextRef="#ctx0" brushRef="#br0" timeOffset="254737.5701">6150 17852 232 0,'0'0'181'16,"0"0"-40"0,0 0-43-16,0 0-39 0,0 0 12 15,0 0-6 1,4 121-20-16,-1-90-13 0,1-10 5 15,0-7-12-15,1-8-19 16,4-6 7 0,2 0 20-16,3-3-11 0,-1-20 24 15,2-5-7-15,1-7-10 31,0-3-9-31,-7 3-7 0,-5-1 2 0,-4 6-8 0,0 5 9 32,-6 6-16-32,-17 4-94 0,5 5-119 0,3 6-273 15</inkml:trace>
  <inkml:trace contextRef="#ctx0" brushRef="#br0" timeOffset="254914.5803">6373 17554 88 0,'0'0'126'0,"0"0"-2"0,0 0-16 0,0 0 7 16,0 0 46-16,0 0 26 31,0 0-55-31,40 94-28 0,-35-44-33 0,-3 4-26 0,2 5-25 15,3 15-20 1,-3-12-51-16,3-11-274 0</inkml:trace>
  <inkml:trace contextRef="#ctx0" brushRef="#br0" timeOffset="256303.6597">3581 17891 392 0,'0'0'138'0,"0"0"-20"16,0 0-66 0,0 0-26-16,0 0-5 0,0 0-8 15,0 0 0 1,67 4-2-1,-60 7 21-15,-3 6 55 0,-4 3-43 0,0 2-18 0,0 6-7 16,-6 0-12-16,-8-1-7 31,1-2-6-31,-1-6-4 0,3-7 1 0,-1-7 9 16,6-5 0-1,-1 0-15-15,5 0-5 0,2 0 13 16,0 0-9-16,0 0-10 31,0 0-3-31,4 0 18 0,6 0 10 0,3 0 1 16,-2 2-1-1,1 0 1-15,-4 2 0 0,-1 1 0 16,-3-2 1-16,-4 1 32 16,0 4 32-16,0 6-14 0,0 4-24 15,-9 6-27-15,-4 6-11 31,-9 13-63-31,4-11-102 0,3-4-234 0</inkml:trace>
  <inkml:trace contextRef="#ctx0" brushRef="#br0" timeOffset="256511.6716">3732 17937 163 0,'0'0'204'0,"0"0"-62"31,0 0-23-31,0 0-66 0,0 0-27 0,0 0-26 16,0 0-33-1,67 75-215-15</inkml:trace>
  <inkml:trace contextRef="#ctx0" brushRef="#br0" timeOffset="256639.6789">3795 18139 32 0,'0'0'104'0,"0"0"-35"15,0 0-62-15,0 0-7 0</inkml:trace>
  <inkml:trace contextRef="#ctx0" brushRef="#br0" timeOffset="257060.703">3935 17855 157 0,'0'0'145'0,"0"0"-14"15,0 0-23 1,15 101-4-16,-6-70-12 0,1-1-48 16,0-4-10-16,4-2-13 31,-1-6-11-31,1-4-9 0,-3-2 1 0,0-1 5 0,1-2-7 15,-4-1 1 17,1-2 0-32,-5-3-1 0,2-2-22 0,-6 1 5 0,2-2 1 15,-2 0 16 1,0 0 0-16,0 0 6 0,0 0-5 15,0 0 6-15,0 3-1 32,0-2 6-32,0 3 32 0,0 4-15 0,0 6-19 15,-14 4-8-15,1 5-2 31,-5 0 7-31,0 2-6 0,-2-3-1 0,-7 0-28 16,4-6-78 0,4-7-194-16</inkml:trace>
  <inkml:trace contextRef="#ctx0" brushRef="#br0" timeOffset="257205.7113">3973 17864 218 0,'0'0'212'0,"0"0"-50"16,0 0-105 15,0 0-38-31,0 0-19 0,0 0-115 0,0 0-292 0</inkml:trace>
  <inkml:trace contextRef="#ctx0" brushRef="#br0" timeOffset="258040.7591">4270 17951 98 0,'0'0'227'15,"0"0"-8"1,0 0-13-16,0 0-47 0,0 0-42 15,0 0-37-15,0 0-28 16,-81-68-23 0,77 62-19-16,4 2-8 0,0-1-2 15,0 4-17-15,4 1 1 31,12 0 3-31,-1 0 13 0,-1 0 1 0,-1 0 0 0,-4 0 0 16,-2 0 7-16,-2 0-7 31,-3 0 8-31,-2 6-8 0,0 2 29 0,0 3-2 16,0 6-20 15,-7 1-8-31,-5 2 0 0,4-5-23 0,-1-2 16 0,4-5-5 16,1-4 1-16,4-4 9 15,-3 0 1-15,3 0-9 16,0 0 0-16,0 0 8 15,0 0-8-15,0 0-1 16,0 0-5 0,0 0-3-16,0 0 2 0,0 2 17 0,0 0 0 15,3 0 0 16,-1 0-2-31,-2-2 2 0,0 0 0 0,2 0 7 0,-2 0-6 16,0 0-1-16,0 0 10 16,0 0 2-16,0 0 21 15,0 0 8-15,0 0-11 16,0 0-5-16,0 0-14 15,0 0-5-15,0 0-6 16,0 0 1-16,0 0 0 16,0 0 0-16,0 0 1 15,0 0 0-15,0 0-2 16,0 0 1-16,0 0-1 0,0 0-1 15,0 0-8 1,0 6-7-16,0 8-1 16,5 8 10-16,4 8 6 0,2 8 1 15,-2 5 0-15,0 1 0 31,-4 0-5-31,3-4-1 0,-2-2 5 0,4-4-4 16,-4-2 5 15,3-2-1-31,-3 0 1 0,2-3-2 0,-2-6-27 0,-1 3-30 16,-1-7-38-16,-4-8-223 31</inkml:trace>
  <inkml:trace contextRef="#ctx0" brushRef="#br0" timeOffset="261848.9769">4372 17642 10 0,'0'0'100'0,"0"0"-1"16,0 0 18-1,0 0-7-15,0 0 21 0,0 0-18 16,0 0-25 15,2 0-13-31,-2 0-20 0,2 0-19 0,6 0-23 0,9 0-6 16,5 2 12-1,12 0-3-15,6 0 14 0,7-2-20 16,6 0-1-16,0 0 0 31,-1 0-1-31,-1-11-2 0,-6 5 4 0,-8 5-1 16,-1 1-9-16,-12 0-164 31,-10 7-468-31</inkml:trace>
  <inkml:trace contextRef="#ctx0" brushRef="#br0" timeOffset="263447.0683">7607 13333 435 0,'0'0'182'0,"0"0"-32"15,0 0-27-15,0 0-76 16,0 0-29-1,0 0-18-15,0 0-131 0,0 33-220 0</inkml:trace>
  <inkml:trace contextRef="#ctx0" brushRef="#br0" timeOffset="265133.1646">7798 17283 32 0,'0'0'195'0,"0"0"-63"15,0 0 13 1,0 0-13-16,0 0 0 0,0 0 12 16,0 0-30-1,0 0-30-15,0 0-43 0,14 0-9 16,11 0 24-16,6 0 31 15,7 0-35-15,6-6-8 0,3-6-15 16,2 1-13 0,2-2-8-16,1 1 1 15,-4 1-8-15,0 2-1 16,5-1-7-16,-13 2-102 0,-15 0-387 31</inkml:trace>
  <inkml:trace contextRef="#ctx0" brushRef="#br0" timeOffset="265981.2132">7846 18227 348 0,'0'0'166'16,"0"0"-14"-16,0 0-47 31,0 0-51-31,0 0-28 0,0 0-18 0,0 0-7 15,46-5 23-15,-17-5 54 16,4-4 19 0,2-3-27-16,0 3-24 0,1 1-1 15,-1-2-21-15,3 5 4 31,-1 3-19-31,2 0 1 0,-3 5 1 0,-3 2-5 0,-6 0 1 16,-6 0 1 15,-2 0-7-31,-11 0 6 0,-4 4-6 0,-4 1-1 0,0 2-153 47,-15 1-105-47,-3-2-380 0</inkml:trace>
  <inkml:trace contextRef="#ctx0" brushRef="#br0" timeOffset="268226.3416">9590 17098 108 0,'0'0'149'0,"0"0"7"0,0 0 15 31,0 0-26-31,0 0-7 0,0 0-6 0,0 0-25 16,0 0-46-16,14 3-34 31,8 2 86-31,7 1-36 0,2 2-39 0,5-4-21 15,1-1-8-15,3-3-8 32,1 0-1-32,7-4-1 0,-7-8-192 0,-13 2-391 0</inkml:trace>
  <inkml:trace contextRef="#ctx0" brushRef="#br0" timeOffset="268594.3626">9751 17841 67 0,'0'0'271'0,"0"0"-196"0,0 0-45 16,0 0-11-16,0 0 99 16,0 0-20-1,0 0-47-15,91 7-17 0,-64-7 5 16,-1 0 22-16,-1-1-3 31,-5-4-32-31,-3 1-16 0,-1 0-3 0,-7 3-7 16,-3-3-218-1,-2 2-411-15</inkml:trace>
  <inkml:trace contextRef="#ctx0" brushRef="#br0" timeOffset="271488.5282">11887 17088 183 0,'0'0'191'0,"0"0"-73"16,0 0 28-16,0 0-23 15,0 0-8-15,0 0-12 31,0 0-8-31,0 0-27 0,0 0-32 0,0-1-31 16,7 1-3 0,15-4 14-1,7 0 31-15,7-5 19 0,1-3-28 0,2 1-18 16,-4-2-8-1,-5 3-12-15,-7 3-7 0,-2 1-157 16,-7 1-206-16,-6 3-351 31</inkml:trace>
  <inkml:trace contextRef="#ctx0" brushRef="#br0" timeOffset="272046.5602">12028 18071 205 0,'0'0'179'0,"0"0"13"0,0 0 8 16,0 0-67 15,0 0-39-31,0 0-53 0,0 0 5 0,-2 58 22 0,31-74 25 15,6-8 5 1,5-6-44-16,0-2-28 0,3 0-10 16,-3-1-10-16,6-6-6 15,-7 7-203 1,-13 8-397-16</inkml:trace>
  <inkml:trace contextRef="#ctx0" brushRef="#br0" timeOffset="272899.6088">14420 16680 355 0,'0'0'307'0,"0"0"-226"16,0 0-65-16,0 0 6 16,0 0 5-16,0 0 5 31,123-15 21-31,-82 12-5 0,-2-1-19 0,-1-3-19 15,0 2 0-15,-5-1-10 16,1 2-4-16,-12-1-219 16,-8 3-388-16</inkml:trace>
  <inkml:trace contextRef="#ctx0" brushRef="#br0" timeOffset="273366.6357">14668 17710 134 0,'0'0'146'0,"0"0"-29"16,0 0 10-16,0 0-25 15,0 0-38-15,0 0-30 16,0 0 43-16,47-12 60 0,-23-2 21 15,10-2-35-15,1-6-44 32,5 0-47-32,-2-2-16 0,3-2-6 0,5-12-10 15,-11 8-242 1,-6 1-592-16</inkml:trace>
  <inkml:trace contextRef="#ctx0" brushRef="#br0" timeOffset="274266.6871">17649 16559 409 0,'0'0'201'0,"0"0"-35"31,0 0-1-31,0 0-34 0,0 0-51 0,0 0-44 16,0 0 26-16,70-10 70 15,-28 3-25 1,0-4-50-16,-3 1-41 0,-2 1-6 15,-6 1-9-15,-4-1-1 32,-1 1-78-32,-8 2-183 0,-5 2-451 0</inkml:trace>
  <inkml:trace contextRef="#ctx0" brushRef="#br0" timeOffset="275096.7346">17729 17756 75 0,'0'0'202'0,"0"0"-69"0,0 0-9 0,0 0-42 15,0 0-37 1,0 0-26 0,0 0-9-16,0-14 20 0,7 6 31 0,9 3-6 15,3-6-6 1,6-1 0-16,4-2 1 0,2 1-11 15,-2-4-10-15,0 3-11 32,-2 2-10-32,-7 5-2 0,-2 1-5 0,-3 3 0 15,-3 3-1-15,-4 0-1 16,-8 3-53-16,0 8-181 15,0-3-364-15</inkml:trace>
  <inkml:trace contextRef="#ctx0" brushRef="#br0" timeOffset="278649.9378">5073 13401 214 0,'0'0'232'0,"0"0"-169"32,0 0-22-32,0 0 1 0,0 0 18 0,0 0-1 15,0 0-15 1,119-12-2-1,-99 12-2-15,-2 0 2 0,0 0-9 0,-4-2-1 32,5-4 0-32,-1-3 13 0,0-2-18 0,3-3-5 15,2 0-22-15,-3 3 2 16,3 5-2-16,-8 5-102 15,-6-2-397-15</inkml:trace>
  <inkml:trace contextRef="#ctx0" brushRef="#br0" timeOffset="288133.4803">1665 13896 463 0,'0'0'205'16,"0"0"1"-1,0 0-64-15,0 0-48 0,0 0-16 16,0 0-19-16,-80 2-18 15,68 4-5 1,6-2-3-16,-1-2-12 0,3 2 0 16,0 0-15-16,-2 5-6 15,1 3 0 1,4 3-9-16,1 5 8 0,0 3-1 0,0-4-24 15,0-1 9 1,0-4-18-16,9-3 10 0,0-4 1 16,2-1 0-16,0-1 6 31,3-4 3-31,1-1 14 0,1 0-12 0,-5 0-5 15,-2 0 17-15,-2 0-6 32,-5 0 7-32,-2 0 1 0,0 9 7 0,0 5 15 15,-9 6-5 1,-7 4-17-16,-2 2-1 0,1 0-14 15,-2-2-86-15,4-8-100 16,7-6-150 0</inkml:trace>
  <inkml:trace contextRef="#ctx0" brushRef="#br0" timeOffset="288303.49">1689 14034 524 0,'0'0'157'0,"0"0"15"0,0 0-55 0,0 0-52 0,0 0-29 15,0 0-16 1,0 0 1 0,7 27-21-16,-5-16-19 0,-2 1-82 0,2-1-162 15,-2-7-246 1</inkml:trace>
  <inkml:trace contextRef="#ctx0" brushRef="#br0" timeOffset="288764.5164">1754 13727 3 0,'0'0'362'0,"0"0"-176"0,0 0-60 15,0 0-53-15,0 0-47 16,0 0-26-16,0 0 13 15,22 9-3-15,-13 8 41 16,0 8-28-16,0 7-9 16,0 10-1 15,0 4 2-31,-5 4-5 0,1-1 0 0,-1-5-9 0,1-11 9 0,-3-6-2 31,0-9-8-31,0-10 0 16,-2-4 1-16,2-4-1 0,-2 0 2 0,3-3 27 15,1-14-10 1,0-11-8-1,4-7-9-15,0-5-2 0,1-2 0 0,3 3 1 16,-1 3 0 0,-3 13 0-16,2 9-1 0,-4 10 0 15,1 4 0-15,-1 2 0 31,1 16 30-31,2 3-30 0,-1 4-3 0,4-7-62 16,2-4-101-16,8-14-95 31,-2 0-2-31,-2 0 12 0</inkml:trace>
  <inkml:trace contextRef="#ctx0" brushRef="#br0" timeOffset="289360.5505">2126 13840 54 0,'0'0'144'0,"0"0"22"0,0 0 0 16,0 0-8-1,0 0-19-15,0 0-2 0,0 0-34 16,9 0-76-16,-18 24-18 31,0 8-9-31,1 2 1 0,-1 0 0 0,8-1 6 16,1-9 5-16,0-4-12 15,0-6-6 1,10-4 3-16,3-6 3 0,0-4-1 0,0 0-5 31,0-3 5-31,4-15 1 0,-5-6-7 0,2-2-2 16,-5-1 6-16,-3-3-14 31,-3 5 15-31,-3 3 1 0,0 6 0 0,0 4 1 15,0 4 0-15,0 6 1 16,0 2 0 0,0 0 0-16,0 0-1 0,0 4 0 15,0 16-6-15,0 8 6 31,0 10 0-31,-5 9 1 0,1 4 12 0,-2 10 0 16,-1 0-6 0,-3 4 6-16,4-3-12 0,-3-2 0 15,3-8 6-15,-2-5-7 31,2-9-2-31,-1-8 2 0,1-9 2 0,-1-4 4 0,-2-7-5 16,0-4 12 15,-1-4 0-31,-2-2-3 0,-1 0 32 0,1 0 3 0,-1-12-6 16,4-5-21 15,2-2-17-31,7-6 0 0,0-4 1 0,0-5-2 0,16-4 1 16,5-6 0 15,4-3-1-31,2 0-6 0,2-2-70 0,5-11-110 0,-8 10-167 0,-3 10-246 31</inkml:trace>
  <inkml:trace contextRef="#ctx0" brushRef="#br0" timeOffset="289618.5652">2290 13650 195 0,'0'0'267'0,"0"0"-61"15,0 0-12-15,0 0-43 16,0 0-26-16,0 0-28 31,0 0-16-31,-2-21-23 0,2 24-19 0,0 18 3 16,0 13-4-16,0 13-21 15,0 9-4-15,-3 6-7 0,3 0-6 16,0-4-32-16,0-6-84 31,0-2-126-31,9-13-147 0,-1-17-237 0</inkml:trace>
  <inkml:trace contextRef="#ctx0" brushRef="#br0" timeOffset="289997.5869">2411 13971 182 0,'0'0'114'0,"0"0"43"15,0 0-28-15,0 0 6 16,0 0-47 0,0 0-23-16,0 0-24 0,74 0-17 0,-63-5-9 15,-3 0-2 16,2-6 3-31,-1 0-2 0,-3-1 1 0,-4-1-4 0,-2 3-4 16,0 0 2 0,0 0 3-16,-13 4-1 0,-7 0-4 15,1 4-6-15,0 2-1 31,1 0 6-31,5 0 9 0,3 10-15 0,7 6-8 16,0 4 1 0,3 0 7-16,0 2 0 0,0-2 7 15,0-4-7-15,10-2-1 31,0-3 0-31,4-6-1 0,1-2 1 0,2-3 1 0,12 0-46 16,-8-11-64 0,0-3-216-16</inkml:trace>
  <inkml:trace contextRef="#ctx0" brushRef="#br0" timeOffset="306327.5209">19953 10908 523 0,'0'0'241'0,"0"0"-28"15,0 0-46-15,0 0-36 32,0 0-28-32,-2-40-25 0,-3 23-7 0,-3 3-23 15,-2-5-3-15,-3 1 8 16,-6 5-17-16,-7 4-15 15,-7 9-11-15,-9 0-10 16,-5 26-1 0,-4 14-9-16,-1 15-2 0,10 7 0 15,9 2 4-15,8-2-1 31,11-6 2-31,10-8 6 0,4-10-5 0,0-8 5 0,12-10-5 16,9-7 5 15,4-8 1-31,4-5 1 0,2 0 5 0,1 0-5 0,-1-16 6 16,0-1-6-16,-2 0 2 31,-4 1-2-31,-6 3 0 0,-1 0-1 0,3-5-94 16,-6 2-170 15,-3 0-410-31</inkml:trace>
  <inkml:trace contextRef="#ctx0" brushRef="#br0" timeOffset="306721.5434">20063 10751 317 0,'0'0'211'0,"0"0"7"16,0 0-12-1,0 0-53-15,0 0-69 0,0 0-45 0,0 0 25 16,-6 48-7 0,2-15-21-16,0 3-3 0,-1 4-8 15,1 2-12-15,0-2-6 16,-3-2 1-16,6-2-7 31,-1-7 5-31,2-7-6 0,0-5-11 0,-2-2-59 16,-2-5-78-16,-1-3-124 15,1-7-303 1</inkml:trace>
  <inkml:trace contextRef="#ctx0" brushRef="#br0" timeOffset="307026.5609">20078 10709 355 0,'0'0'208'0,"0"0"-13"0,0 0-52 16,0 0-28-1,120-27-35-15,-4129 23-27 0,8062 0-17 16,-4037 2-20-16,-3-1-16 31,-3 3-27-31,-8 0-128 0,-2 0-180 0,0 3-278 0</inkml:trace>
  <inkml:trace contextRef="#ctx0" brushRef="#br0" timeOffset="307245.5734">20029 10912 339 0,'0'0'187'0,"0"0"-51"16,0 0 56-16,0 0-29 0,0 0-31 15,0 0-29-15,131 9-24 16,-104-9-44 0,-1 0-20-16,1 0-15 0,-4-3-6 15,1 3-113-15,-7 0-133 31,-7 0-239-31</inkml:trace>
  <inkml:trace contextRef="#ctx0" brushRef="#br0" timeOffset="307566.5918">20007 11105 214 0,'0'0'223'0,"0"0"7"31,0 0-67-31,0 0-53 0,120 0-47 0,-87 0-21 16,3 0-14-1,-1 0-18-15,-3 0-9 0,-3 0 11 16,-3-2-11-16,-1 2 0 31,2-4 6-31,-3 0-6 0,0 0 5 0,-1-3-6 16,-4 4-54-16,-5-2-202 15,-7 0-546-15</inkml:trace>
  <inkml:trace contextRef="#ctx0" brushRef="#br0" timeOffset="312485.8732">20202 10674 312 0,'0'0'163'0,"0"0"24"15,0 0-88-15,0 0-37 0,0 0-28 16,116-21-16 15,-95 18-17-31,-2 2-1 0,-5-2-97 0,-3 1-397 0</inkml:trace>
  <inkml:trace contextRef="#ctx0" brushRef="#br0" timeOffset="317266.1466">19872 7836 358 0,'0'0'406'15,"0"0"-175"-15,0 0-76 32,0 0-41-32,0 0 11 0,0 0-28 0,0 0-42 15,-13 96-24 1,11-67-12-16,0-4-8 0,2 0-10 0,0-4-1 15,0-2-79-15,0-7-169 16,0-6-361 0</inkml:trace>
  <inkml:trace contextRef="#ctx0" brushRef="#br0" timeOffset="317666.1694">20007 7524 555 0,'0'0'235'16,"0"0"-181"-16,0 0-25 0,0 0-18 16,0 0 1-16,0 0-1 15,0 0-2-15,4 108-6 16,-4-70 3-16,0 2-6 31,-11-1 7-31,2-6-7 0,0-4 1 0,2-4 6 16,1-7-7-16,1-8 2 31,3-4 18-31,2-6 1 0,0 0 3 0,0-6-4 15,2-14-19-15,16-4 0 32,7-2-1-32,-3 4 0 0,8 4 1 0,-5 8-1 0,-2 10 7 46,-5 0-6-46,-5 13 0 0,-7 10 5 0,-1 5-6 0,-3-2-15 16,3 3-110-16,-1-10-181 31</inkml:trace>
  <inkml:trace contextRef="#ctx0" brushRef="#br0" timeOffset="317868.181">20271 7754 473 0,'0'0'132'0,"0"0"15"0,-13 118-43 0,5-65-16 15,-2 1-22-15,4-4-35 16,3-5-12 0,1-4-9-1,2-7-10-15,0-4-15 0,0-6-79 0,0-8-127 0,0-9-141 31</inkml:trace>
  <inkml:trace contextRef="#ctx0" brushRef="#br0" timeOffset="318083.1933">20292 7704 146 0,'0'0'215'0,"0"0"-90"15,0 0 41 1,0 0-33-16,0 0-38 0,126-18-25 15,-109 28-30-15,-13 7-4 32,-4 6 8-32,0 2 1 0,-29 7-12 0,-7 2-33 15,-22 3-61-15,9-4-133 31,9-12-311-31</inkml:trace>
  <inkml:trace contextRef="#ctx0" brushRef="#br0" timeOffset="318434.2134">20481 7760 15 0,'0'0'604'16,"0"0"-527"-16,0 0 37 0,0 0-5 15,0 0-42-15,0 0-32 16,-13 112-17-16,13-96-12 15,0-4-5-15,0-5-1 16,2-6-1 15,7-1-18-31,5 0 3 0,-1-5-3 0,2-12-18 0,1-5-20 16,-1-1 10 15,-1 0 26-31,-4 5 20 0,0 8 0 0,-3 6-1 0,-3 4 2 16,-2 0 22 15,-2 18 14-31,0 6-17 0,0-2-6 0,0 0-7 0,2-3-6 15,9-7-72-15,-1-8-100 32,-2-4-139-32</inkml:trace>
  <inkml:trace contextRef="#ctx0" brushRef="#br0" timeOffset="318612.2236">20711 7786 431 0,'0'0'84'0,"0"0"61"0,0 0-29 16,0 0-44-16,114-10-44 31,-77 4-28-31,14-7-67 0,-8 5-110 0,-10-5-390 0</inkml:trace>
  <inkml:trace contextRef="#ctx0" brushRef="#br0" timeOffset="318875.2386">20846 7602 327 0,'0'0'166'0,"0"0"-95"0,0 0 59 0,0 0-35 16,0 0-14-16,0 0-42 15,16 130-10-15,-11-98 1 31,1 1 6-31,-1-3-7 0,1-3-6 0,-2-4-4 16,4-6 1 0,-4-4-8-16,0-6-6 15,1-3-5-15,1-4 8 0,6 0 2 0,17-11-11 31,-3-11-67-31,1-3-220 0</inkml:trace>
  <inkml:trace contextRef="#ctx0" brushRef="#br0" timeOffset="320419.3269">21648 7613 403 0,'0'0'210'15,"0"0"-55"1,0 0-60-16,0 0-26 0,0 0-31 16,0 0-9-16,-20-111-7 31,20 88 1-31,10 1-6 0,5 8-10 0,1 4 3 15,-1 6-4-15,1 4-5 32,-3 0-1-32,1 4 2 0,-3 8 6 0,-5 0 1 15,-4 0 4-15,-2 0 9 31,0 0 14-31,-2 1 4 0,-11-2-11 0,-7 0-8 16,3-1-7 0,-4-2-7-16,1-4 1 0,7-1-7 0,1 0 6 15,5-2-6-15,5 2-1 16,2 3 0 15,-2 3-15-31,2 8 14 0,0 4 1 0,0 6-1 16,0 1 1-1,0 3 1 1,0-4 21-16,-2 0 5 0,2-6 2 0,-2 2-3 0,2-6-10 15,-2-1-7 1,2-2-8-16,0-2-1 0,0 0 0 16,0-2-9-16,0-6-105 31,0-4-190-31,0 0-443 0</inkml:trace>
  <inkml:trace contextRef="#ctx0" brushRef="#br0" timeOffset="320635.3393">21864 7650 637 0,'0'0'172'0,"0"0"-130"16,0 0-22-1,0 0-20-15,0 0-38 0,0 0-147 16,0 0-317-16</inkml:trace>
  <inkml:trace contextRef="#ctx0" brushRef="#br0" timeOffset="320763.3466">21864 7650 358 0,'-41'110'128'0,"41"-110"-44"16,0 0-49-16,0 0-35 0,4 0-103 0,2 0-399 0</inkml:trace>
  <inkml:trace contextRef="#ctx0" brushRef="#br0" timeOffset="321571.3927">22073 7493 91 0,'0'0'231'0,"0"0"-106"16,0 0-21-16,0 0-14 0,0 0-20 15,0 0-29 1,43 104-18-1,-43-82-7-15,-17 1-5 0,-6-2 1 0,-4 2-12 16,-2-3-23-16,4-2-20 31,4-6 19-31,7-1 9 0,6-5 15 0,5-3 7 16,3-2-6-1,0-1 19 1,7 0 34-16,13 0 4 0,2 0-15 0,7 0-23 16,16-10-20-1,-10-7-94-15,-1-2-291 0</inkml:trace>
  <inkml:trace contextRef="#ctx0" brushRef="#br0" timeOffset="322114.4239">22419 7485 185 0,'0'0'166'0,"0"0"-18"0,0 0 36 0,0 0-59 15,0 0-53-15,0 0-12 16,0 0-13-16,-35-54-5 15,28 47-11-15,3 0-8 16,4-1-11-16,0 0-11 16,0 0-1-1,0 4 0-15,9 0 0 0,0 1 0 0,6 3 10 16,0 0-9 15,-3 0 12-31,-1 0 1 0,0 4 5 0,-5 5 0 0,-3 1-19 16,-3 0 9 15,0 4 0-31,0 0 2 0,-5 2-11 0,-12-1-1 0,-1 0-45 15,0-2 1 17,0-4-13-32,5-1 9 0,1-3 11 0,6-1 31 0,2 0-2 15,-1-1 9 1,3 5-1-1,2 5 1-15,0 3 29 0,0 4-3 0,0 1 6 16,0 6-3 0,0-1-9-16,0 4 2 0,0 2 13 0,0 1 7 15,0 0-6 16,0 0 1-31,0-4-13 0,0 0-8 0,0-6-8 0,0 0-7 16,0-5-1 15,0-4-61-31,0-5-141 0,0-6-366 0</inkml:trace>
  <inkml:trace contextRef="#ctx0" brushRef="#br0" timeOffset="323893.5256">23306 7481 423 0,'0'0'251'0,"0"0"-150"0,0 0-20 16,0 0-45-16,0 0 19 31,0 0 14-31,0 0-18 0,80 14-18 0,-66-3-1 15,-6-1-9-15,-1 3 3 32,-7 0-6-32,0 2 6 0,0 2 19 0,-7-1-24 15,-10 0-7 1,-3 0-4-16,-3-5 4 0,-2 2-14 15,4-3-14-15,1-3-4 0,4 0-5 32,5-5-7-32,4 0 12 0,5-2-6 0,2 0 12 15,0 0-33 1,0 0-20-16,2 0 31 0,14 0 25 15,-1 0 8-15,6 0 0 32,-4 0 1-32,1 0-2 0,0 0 2 0,-2 0 3 15,-3 4 3 1,0 2-5-16,-4 4 14 0,0 0 2 15,-4 2 9-15,-5 0 12 16,0 0 15 0,0 2-5-16,-12-2-10 0,-5 2-20 0,1-1-9 31,-2-2-9-31,0-1-24 0,-8 4-93 0,5-6-124 15,4-1-430-15</inkml:trace>
  <inkml:trace contextRef="#ctx0" brushRef="#br0" timeOffset="324058.5351">23480 7793 447 0,'0'0'133'0,"0"0"-49"0,0 0 4 0,0 0-58 16,0 0-30 0,0 0-52-16,0 0-261 0</inkml:trace>
  <inkml:trace contextRef="#ctx0" brushRef="#br0" timeOffset="324627.5676">23547 7611 375 0,'0'0'225'15,"0"0"-72"-15,0 0 22 32,0 0-53-32,0 0-59 0,0 0-42 0,0 0-14 0,0 0-7 31,4 0-55-31,3 0-94 0,-4 0-355 0</inkml:trace>
  <inkml:trace contextRef="#ctx0" brushRef="#br0" timeOffset="325178.5991">23780 7495 453 0,'0'0'196'0,"0"0"-8"0,0 0-47 16,0 0-35-16,0 0-41 15,0 0-29-15,0 0-10 16,-68 107-9-16,61-79-4 31,5-2 6-31,2-2-7 0,0 0-12 0,0-2 11 16,6-1-11-16,7-7 9 31,1 3-9-31,1-5 2 16,-1-2 3-16,-1 0-3 0,1-4 1 0,-4 0-2 15,2-1 3 1,-3-2-4-16,-2 1 0 0,-3-2 0 15,0 0 7 1,-1-2-8-16,-3 0 1 0,0 3 0 0,0-3 0 16,0 0 7-16,0 0 5 15,0 2 12-15,-3-1 13 16,-12 2-19-16,-6 0-12 15,-3 1 6-15,-3 0-12 32,-2-2-10-32,-2 1-35 0,-6-3-68 0,5-7-110 15,8-8-438-15</inkml:trace>
  <inkml:trace contextRef="#ctx0" brushRef="#br0" timeOffset="325368.61">23809 7489 409 0,'0'0'159'0,"0"0"-111"0,0 0-31 0,0 0-17 16,0 0-202-16</inkml:trace>
  <inkml:trace contextRef="#ctx0" brushRef="#br0" timeOffset="325903.6406">24066 7539 199 0,'0'0'172'0,"0"0"-29"15,0 0-38-15,0 0-21 16,0 0-28-16,0 0-23 16,0 0-8-16,-9-87 2 15,9 64-11-15,6 5-6 31,6 2-4-31,1 7 3 0,-1 5-1 0,-2 4-7 16,0 0-1-16,3 0 13 31,-4 4 3-31,-3 9 14 0,-4-1 9 0,0 1 6 16,-2-1-5-16,0 4-2 0,-10-2-13 31,-9 1-2-31,0-1-12 0,-1-3-11 0,-1-1-13 16,6-2-17 15,4-4 5-31,2 1 1 0,4 1-17 0,3 2 18 0,2 5 12 15,0 2 3 17,0 2 8-32,0 1 0 0,0 0 1 0,0 0 5 0,7 2 1 15,-3 2 12 16,3 3 19-31,-2 2-9 0,-1 3 5 0,0 0-12 0,-4 0-9 16,0 3-11-16,0-3 0 31,0-1 0-31,0-2 9 0,0-4-11 0,0-4-32 0,0-7-133 16,0-8-347 15</inkml:trace>
  <inkml:trace contextRef="#ctx0" brushRef="#br0" timeOffset="326464.6726">23790 7516 204 0,'0'0'199'16,"0"0"-67"0,0 0 34-16,0 0-44 0,0 0-60 15,0 0-28 1,0 0-16-16,86 36-7 0,-70-27-2 15,7 4-9-15,-4-4-82 0,-5-2-246 32</inkml:trace>
  <inkml:trace contextRef="#ctx0" brushRef="#br0" timeOffset="329024.8191">21530 8628 152 0,'0'0'225'15,"0"0"-42"-15,0 0-13 16,0 0-27-16,0 0-16 15,0 0-2-15,0 0-18 16,0 0-16-16,0 0-26 16,0 0-31-16,-2 0-17 15,-4-4-4-15,-1 0-6 16,-3-3-6-1,4-2 0-15,-3-2 5 0,3-4-6 16,-4-5 1-16,6-4-1 0,0-3-6 31,0 0-6-31,4 1-2 0,0 4 4 0,6 2 4 16,10 7-4-16,3 2 1 31,2 6-3-31,1 5 2 0,-2 0 3 0,0 0 5 31,-4 13 1-31,-5 1-1 0,-5 2 1 0,-4 2 0 16,-2-2 1-16,0 2 1 31,-8 3 2-31,-13-4 7 0,-2-1-10 16,2 1-20-16,-1-6-19 0,-1-1-10 31,4 0-9-31,3-3 9 0,3-3 8 0,3-2 2 0,6-1 19 15,2 1 10-15,2 2-6 32,0 2 7-32,0 1 9 15,2 0 0-15,8 4 2 0,-2 1 8 31,-1 2-9-31,-1 1 5 0,-4 7-4 0,0 2 7 0,-2 5-2 16,0-2 1 0,0-4-7-1,0-1 6-15,0-6-5 0,0-4-1 0,0-2-1 16,-2-2 0 15,0-2-8-31,0-2-186 0,0-4-429 0</inkml:trace>
  <inkml:trace contextRef="#ctx0" brushRef="#br0" timeOffset="329219.8303">21595 8845 644 0,'0'0'131'0,"0"0"-131"16,0 0-24-16,0 0-269 0</inkml:trace>
  <inkml:trace contextRef="#ctx0" brushRef="#br0" timeOffset="329837.8656">21840 8472 208 0,'0'0'190'0,"0"0"7"15,0 0-36-15,0 0-55 31,0 0-31-31,0 0-25 0,0 0-19 0,56 54-7 16,-56-31-5 0,-15 2 1-16,-8 1-20 0,-4-2-10 15,2-2-20-15,1-4-24 31,4-4 7-31,6-5 22 0,8-8 8 0,6-1 1 0,0 0-13 16,2 0 3-16,16 0 13 31,7-3 13-31,1-1 5 0,1-1 22 0,0 5 8 16,-3 0 7-1,-3 0-2-15,-4 0 4 0,-3 0 2 16,-5 2-20-16,-7 11-2 31,-2 4 8-31,0 6 9 0,-9 3-18 0,-13 2-4 16,-3 0-19-1,0-4-27-15,1-4-53 0,6-3-46 16,7-6-48-16,6-7-160 31</inkml:trace>
  <inkml:trace contextRef="#ctx0" brushRef="#br0" timeOffset="330125.8821">22025 8601 350 0,'0'0'192'0,"0"0"-133"0,0 0-21 15,0 0-15 1,27 128-7-16,-16-100-2 0,4-4 8 16,2-6-11-16,0-6 11 15,3-8 13 1,2-4-2-16,-2 0-6 0,3-2-8 15,-3-16 1-15,-1-3-19 32,-5-6 5-32,-3-2 1 0,-9-1-1 0,-2 0-4 0,-2 4 5 15,-20 8-6 1,-7 8-1-16,-20 10-58 0,6 6-114 15,6 10-112-15</inkml:trace>
  <inkml:trace contextRef="#ctx0" brushRef="#br0" timeOffset="331749.975">23350 8412 117 0,'0'0'304'15,"0"0"-221"-15,0 0-27 32,0 0-1-32,0 0-9 0,0 0-13 0,0 0-14 15,-50 125-8-15,34-96-3 16,5-2-8-16,2-7 1 15,2-2 0-15,5-6 2 0,2-2 7 16,0-5 13 0,0 1 10-16,0-2-7 0,0 3-7 15,0-1-7-15,0 1-11 31,0-1 0-31,0 0 0 0,0 1 2 0,0-3-2 16,4 0 0-16,10-4 5 16,1 0 7-16,5 0 6 15,5 0-3-15,2 0 1 16,2-7-7-1,-3 3-4-15,1 0 1 0,-3 0-5 0,-3 4-1 16,-4 0 0 15,-1 0 0-31,-5-2 2 0,1 2-2 0,-8-3-1 0,0-3-95 16,-4 2-206-16</inkml:trace>
  <inkml:trace contextRef="#ctx0" brushRef="#br0" timeOffset="332055.9925">23493 8463 481 0,'0'0'164'0,"0"0"-102"0,0 0 29 15,0 0-1-15,0 0-21 32,-20 121 3-32,16-85-4 0,-3 1 2 0,1 0-7 15,-1-2-2-15,0-1-19 16,2-6-8-16,1-4-20 15,-1-4 1-15,1-4-14 16,2-2 1 0,0-4-2-16,2 0-2 0,-5-2-77 15,3 0-157-15,0-6-282 0</inkml:trace>
  <inkml:trace contextRef="#ctx0" brushRef="#br0" timeOffset="332264.0044">23620 8632 578 0,'0'0'162'0,"0"0"-47"15,0 0 8 1,0 0-69-16,0 0-38 0,0 0-9 0,0 0-7 16,11 18-87-16,-8-5-202 31,-3-4-253-31</inkml:trace>
  <inkml:trace contextRef="#ctx0" brushRef="#br0" timeOffset="332415.013">23607 8782 335 0,'0'6'77'0,"-2"3"-2"0,2-3-41 32,0 2-21-32,0-6-13 0,13 0-46 15,0-2-99-15</inkml:trace>
  <inkml:trace contextRef="#ctx0" brushRef="#br0" timeOffset="332853.0381">23759 8620 529 0,'0'0'147'0,"0"0"-29"15,0 0-59 1,0 0-31-16,0 0-15 0,0 0-12 0,-43 117 1 15,41-96 8 1,2-3 4-16,0-3-6 0,2-5-8 16,14-4 9-16,1-6 8 31,6 0-4-31,2-4-11 0,-1-11 13 0,-2-2-15 15,0-3 7 1,-7-2 2-16,-3 1-8 0,-10 0 13 16,-2 1-14-16,0 2 0 31,-14 0 10-31,-7 4-10 0,-2 5-27 0,-12 9-26 15,8 0-132-15,2 5-184 16</inkml:trace>
  <inkml:trace contextRef="#ctx0" brushRef="#br0" timeOffset="334815.1503">23981 8591 556 0,'0'0'92'0,"0"0"-45"0,0 0-23 16,0 0-1-16,0 0 23 0,0 0-11 31,-22 112 14-31,22-90-3 0,0 0-22 16,8-4-6-16,6-4-3 31,-1-2-7-31,1-6-6 0,1-4 18 0,-3-2 8 0,1 0-2 15,-2 0-2 1,1-8 5-16,-4-7 10 0,1-4-14 16,-5-6-2-16,-4 0-9 31,0-6 4-31,0 4-12 0,-4-2-6 0,-11 5-20 15,-3 6-36 1,-11 10-47-16,2 6-112 0,1 2-289 0</inkml:trace>
  <inkml:trace contextRef="#ctx0" brushRef="#br0" timeOffset="339395.4123">21457 8097 71 0,'0'0'89'0,"0"0"-4"16,0 0-15-16,0 0 2 31,0 0 33-31,0 0 44 0,0 0-15 0,0 0-21 15,0 0-17 1,0 0-7-16,0 0-14 0,0 0-23 16,0 0-27-16,5 0-17 15,23 0 5-15,10 0 21 16,16 4-13-16,15 0-9 0,33 2-6 15,47-4 1 17,59-2-7-32,37 0 8 0,20 0-7 0,0 0 1 0,-24-2-2 46,-14-2 3-46,-31 2-3 0,-31 2-6 0,-38 0-29 0,-38 0-7 0,-29 0 9 16,-15 0-2 0,8 2-41-16,-10 6-44 0,-8-1-194 15</inkml:trace>
  <inkml:trace contextRef="#ctx0" brushRef="#br0" timeOffset="340192.4579">21337 9178 130 0,'0'0'104'15,"0"0"-74"-15,0 0-4 16,0 0 61-1,0 0 35-15,0 0 5 0,122 34-3 16,-66-28-8-16,17-2-29 31,33 0 1-31,35-2-3 0,42-2-5 0,23 0-35 16,3-2-19-16,-2-11-15 31,-11-4-10-31,-2 1 5 0,-13-1-3 0,-26 4 3 0,-32 7-5 16,-32 6-1-1,-26 0 0-15,-11 0-53 0,1 0-7 16,-2 6 21-16,-3 0 7 31,-17-5 9-31,-14 2-40 0,-19-3-66 0,0 0-145 16,-19 0-358-16</inkml:trace>
  <inkml:trace contextRef="#ctx0" brushRef="#br0" timeOffset="341509.5332">24293 7799 514 0,'0'0'140'15,"0"0"-68"-15,0 0 52 16,0 0-36-1,0 0-20-15,127 17-6 0,-85 5-2 16,7 7 0-16,1 4-2 31,0 3 5-31,0 0-3 0,-8-3-22 0,-4-3-7 16,-4-8-8-16,-8-3-10 15,-4-4-7-15,-1-3 0 0,-4 0-5 16,-1-3-1-16,-7-4-101 31,-5-2-135-31,-4-3-360 16</inkml:trace>
  <inkml:trace contextRef="#ctx0" brushRef="#br0" timeOffset="342387.5834">24343 8596 130 0,'0'0'147'16,"0"0"-23"-1,0 0-16-15,0 0-30 0,0 0-36 16,0 0-27-16,0 0-15 31,-12 3 0-31,10-3-1 0,2 1 1 0,0-1 1 16,-2 0 9-16,2 0 10 15,-5 0 10-15,3 0-18 16,-2 0-4-16,-2 1-8 16,4 2 0-1,-1-3 0-15,3 0 0 0,0 0 6 16,0 0-5-16,0 0 6 15,5 0 5 1,9 0 7-16,5-10 15 0,2-2 8 16,4-2-7-1,6-4 0-15,7-2 8 0,5-3-10 0,1 0 5 16,5-4-9 15,-2 4-8-31,-5 1-6 0,-4 4-4 0,-9 2-5 0,-7 6-5 16,-15-1-1 15,-5 5-80-31,-2 2-211 0</inkml:trace>
  <inkml:trace contextRef="#ctx0" brushRef="#br0" timeOffset="344128.683">24023 9912 139 0,'0'0'138'0,"0"0"27"0,0 0-27 0,0 0-24 16,0 0-32-1,0 0-15-15,0 0 1 0,94-70 4 16,-78 47 5-16,1-3 9 31,5-5-5-31,4-7-8 0,3-12-17 0,6-11-24 16,7-8-17-16,7-3-15 31,0 3 1-31,0 9 0 0,-4 5 0 0,-5 13 0 15,-9 8-1-15,-8 8 7 16,-10 8-5 15,-5 6 4-31,-3 2-5 0,-5 6 11 0,0 0-12 0,0 2-21 0,-13-1-71 16,-3 2-159 15,1-1-405-31</inkml:trace>
  <inkml:trace contextRef="#ctx0" brushRef="#br0" timeOffset="348277.9203">24451 6377 361 0,'0'0'234'0,"0"0"-35"15,0 0-68-15,0 0-33 31,0 0-25-31,0 0-21 0,-120-24 17 0,93 35-27 16,2 14-3 0,4 3-15-16,2 3 9 0,7 5-11 15,2-3 11-15,6-3-13 31,4-4-20-31,0-4 1 0,2-4-2 0,20-2 1 16,7-6-43-16,25-8-64 16,-5-2-118-16,-5 0-162 0</inkml:trace>
  <inkml:trace contextRef="#ctx0" brushRef="#br0" timeOffset="348693.9441">24614 6367 108 0,'0'0'269'0,"0"0"-134"0,0 0 20 0,0 0-17 0,0 0-32 16,-124 124-38-16,112-86-24 31,4-6-22-31,0-4 7 0,6-4-19 0,2-8 5 0,0-6-14 15,0-4-1 17,10-4-1-32,2-2-5 0,7 0-8 0,-2-11-34 0,6-3-10 15,1-9-27-15,-2-1 3 31,2 0 10-31,-1 1 31 0,-5 4 11 0,-7 2 30 16,-4 10 1 15,-5 7 90-31,-2 0-6 0,0 1-46 0,0 18-4 0,0 1-13 16,0-3-21 15,0 0 0-31,0-7-1 0,4-1-63 0,8-9-112 0,-6 0-99 16,3 0-124 15</inkml:trace>
  <inkml:trace contextRef="#ctx0" brushRef="#br0" timeOffset="348959.9593">24686 6382 300 0,'0'0'172'15,"0"0"5"16,0 0-51-31,0 0-45 0,0 0-44 0,0 0-24 0,0 0-12 16,-63 107-1-16,68-93-8 31,12-2 8-31,3 1 6 0,3-2-5 0,-2 1-1 16,0 0 0-16,-3 0 2 15,-5-2 4 1,-2 2 5-16,-6-2 9 0,-5 0 11 0,0 1 5 31,0-3 29-31,-12 5-9 0,-7-3-15 0,-4 3-27 16,1-6-14-16,-5-2-110 31,10-5-172-31,3 0-276 0</inkml:trace>
  <inkml:trace contextRef="#ctx0" brushRef="#br0" timeOffset="349365.9826">24806 6542 93 0,'0'0'129'0,"0"0"3"0,0 0-31 0,0 0-13 15,0 0-19-15,0 0-26 16,0 0-20-16,84-33-8 16,-77 22 5-1,-2 4-1-15,-3-3 12 0,-2 0 10 31,0-2-24-31,0 0 9 0,-12 1 16 0,1 2-17 16,1 0-7-16,0 5 11 31,1 4 3-31,-1 0-9 0,-2 3-21 0,-1 12 6 16,2 7-2-16,-1 3 10 31,6 1 14-31,1-3-8 0,5-4-9 0,0-3-1 16,0-1-5-16,5-7-7 31,8 1 1-31,3-5 1 0,4-2-2 0,2-2 0 0,11 0-96 15,-4-4-138 17,-4-7-324-32</inkml:trace>
  <inkml:trace contextRef="#ctx0" brushRef="#br0" timeOffset="349724.003">25114 6309 339 0,'0'0'200'15,"0"0"-11"-15,0 0 5 31,0 0-35-31,0 0-45 0,0 0-33 0,0 0-42 16,-4 32 3-16,4 1 6 16,0 11-9-16,-2 5-12 0,0 3-11 15,-7 21-16-15,1-12-92 31,-4-9-416-31</inkml:trace>
  <inkml:trace contextRef="#ctx0" brushRef="#br0" timeOffset="351984.1323">24522 6956 380 0,'0'0'144'0,"0"0"-106"0,0 0-2 15,0 0 6-15,-33 103-2 31,29-76-21-31,4-3 3 0,0-3-5 0,0-5-1 16,0-6-15-16,2-4 7 31,10-5 7-31,0-1 24 0,1 0 7 0,4-7-1 0,-5-9-15 31,2-5 25-31,-5 1-7 0,-5 0-19 0,-4 0 0 16,0 2-21 0,0 4-2-1,0 2-6-15,0 2-58 0,0 4-138 0,0 0-172 0</inkml:trace>
  <inkml:trace contextRef="#ctx0" brushRef="#br0" timeOffset="352309.1508">24522 6956 80 0,'121'72'152'0,"-121"-62"-17"0,0 5 23 16,0-2-6-16,0 3-50 16,0-4-27-1,0-2-37-15,0-1-28 16,0-4 4-16,0-1-12 0,2 1 5 0,3-4-7 31,-1-1 9-31,3 0 5 0,-1 0 1 0,3 0 0 16,-2-1-14-16,2-8 0 31,-2 0 0-31,1-1 1 0,0 2-1 15,-2 3 0-15,1 1-1 0,-4 4-4 32,4 0 3-32,-4 0-5 0,2 9 5 0,-1 3 0 15,-2-1 1-15,0 2 0 31,1-2-17-31,-1 0-103 0,0-6-113 16,0 0-91-16</inkml:trace>
  <inkml:trace contextRef="#ctx0" brushRef="#br0" timeOffset="352487.161">24790 7070 120 0,'0'0'157'0,"0"0"-23"16,0 0 2-16,0 0-51 15,0 0-40 1,0 0-26-16,0 0-19 0,107-11-8 15,-98 6-103-15,-5 1-61 32,1-2-63-32</inkml:trace>
  <inkml:trace contextRef="#ctx0" brushRef="#br0" timeOffset="352677.1719">24790 7070 113 0,'112'-110'137'0,"-117"110"10"0,0 0-35 0,-1 12-41 0,-3 13 33 47,0 0-9-47,2 6-38 0,3-2-26 16,1-1-16-16,3-3-15 0,0-7-31 0,5-11-103 0,7-3-97 31,0-4-108-31</inkml:trace>
  <inkml:trace contextRef="#ctx0" brushRef="#br0" timeOffset="352880.1836">25035 6978 36 0,'0'0'318'0,"0"0"-200"0,0 0-4 15,0 0 24-15,0 0-38 16,0 0-36 0,-13 121 5-16,6-85-18 0,2 1-25 15,3-2 5-15,0-6-25 31,0-2-5-31,2-7-1 0,0-4-17 0,0-4-89 16,0-4-119-16,0-6-144 16</inkml:trace>
  <inkml:trace contextRef="#ctx0" brushRef="#br0" timeOffset="353179.2007">25008 6888 172 0,'0'0'199'16,"0"0"-153"-1,0 0 0-15,0 0 51 0,0 0-16 16,0 0-5-16,0 0-9 31,56 42-20-31,-52-30-6 0,-1 0-4 0,-3 1-9 0,0 2 12 16,-5 2 1-1,-12-2-41-15,-6 1-23 0,3-4-183 16,5-5-306-16</inkml:trace>
  <inkml:trace contextRef="#ctx0" brushRef="#br0" timeOffset="353537.2212">25085 6938 228 0,'0'0'127'0,"0"0"-7"15,0 0 20-15,0 0-58 0,0 0-34 16,0 0-1-16,0 0-11 16,0 84-21-1,0-78-15-15,0-4 1 0,0 0-1 16,0-2-13 15,0 0-33-31,0 0-4 0,0 0-4 0,2 0 2 0,2-2-36 16,2 0 30-1,-2 0 24-15,1 2 34 0,-1 0 6 16,0 0 53-16,-2 10-26 31,0 1-16-31,0-2 9 0,0-1-8 0,0-2-18 16,0-4-8-16,1 0-96 31,1-2-108-31</inkml:trace>
  <inkml:trace contextRef="#ctx0" brushRef="#br0" timeOffset="353698.2304">25085 6938 146 0,'95'6'114'0,"-84"-6"1"32,0 0-31-32,3 4-38 0,-4 1-14 0,2-2-32 15,3-3-3-15,-1 0-117 16,-5 0-57-1</inkml:trace>
  <inkml:trace contextRef="#ctx0" brushRef="#br0" timeOffset="353975.2462">25224 6846 108 0,'0'0'155'0,"0"0"-37"0,0 0 28 0,0 0-35 16,0 0-36-16,0 0-12 15,-22 124 10-15,22-94-11 32,0 2 4-32,0-4-31 0,0-2-3 0,0-3 2 0,0-5-22 15,0-7-11 16,3 0 12-31,6-7-13 0,8-4-20 0,1 0-75 0,0 0-304 32</inkml:trace>
  <inkml:trace contextRef="#ctx0" brushRef="#br0" timeOffset="355551.3364">21383 10100 217 0,'0'0'109'0,"0"0"-8"0,0 0-27 16,0 0 22 0,0 0 34-16,0 0 3 0,0 0-32 15,-44-22-15-15,44 0-5 16,0-4-31-16,0-4-21 15,6-2-7-15,12 2-2 0,2 1 12 32,2 7 0-32,1 7-3 0,-3 2-16 0,-2 10-12 15,-2 3-1 16,-6 0 0-31,-3 0 0 0,-3 0-1 0,-4 12-7 0,0 3-10 16,-13 6 17 0,-9-1-12-16,-1 2-5 0,0-5 0 15,2 2-6-15,4-2-3 16,9-6 4-1,4 1-5 1,4 0 12-16,0 0 5 0,0-2 11 0,9 2 0 31,2-2 0-31,2 2 1 0,-1 6 12 0,1 2 6 16,-2 5 5-1,-4 0-1 1,-2 4-7-16,-3-4-3 0,-2 4-3 0,0-3-8 0,0 4-2 31,0-9-106-31,0-4-284 0</inkml:trace>
  <inkml:trace contextRef="#ctx0" brushRef="#br0" timeOffset="355726.3464">21673 10196 618 0,'0'0'231'0,"0"0"-175"0,0 0-56 0,0 0-6 0,0 0-99 31,0 0-201-31</inkml:trace>
  <inkml:trace contextRef="#ctx0" brushRef="#br0" timeOffset="356843.4103">21820 9907 595 0,'0'0'135'16,"0"0"-77"0,0 0-5-16,0 0 33 0,0 0-24 15,0 0-17 1,0 0-21-16,84 33-5 0,-72-23-2 15,-5 2-4-15,-3 0 2 16,-4 2-2 0,0 2 10-16,0 2 0 0,-15 0-1 15,-3-2-12-15,-3 0-9 0,4-4 7 31,5-2-1-31,3-3-7 0,5-4 0 0,4-1 0 16,0 0-1-16,0-2 0 31,0 0-9-31,0 0 0 0,0 0 10 0,7 0 31 16,7 0 37-1,-2 0 8-15,7 0-17 0,-6-4-26 16,3 0-21-16,-8 0-3 31,1 2-9-31,-5 1 1 0,-2 1 0 0,1 0 0 16,-3 0-1-16,3 0 1 31,1 0 0-31,-2 0-1 0,3 0 1 0,-1 0-1 16,0 0-1-1,3 0-7-15,2 1 7 0,0 5-12 0,0 2 12 16,0 1-6 15,-2 0-5-31,-3 3-24 0,-2 0-1 0,-2 2 8 0,0 0 19 16,0-2 9-1,0 2 0-15,-4-1 0 0,-8-1 1 16,-1-1 0-16,-18 6-74 15,4-5-185 1,-2-5-572-16</inkml:trace>
  <inkml:trace contextRef="#ctx0" brushRef="#br0" timeOffset="358458.5026">22272 9865 186 0,'0'0'267'0,"0"0"-78"15,0 0 0-15,0 0-43 0,0 0-72 16,0 0-31 0,0 0-11-16,0 0-19 0,0 0-4 15,2 0-8-15,0 7 12 16,4 7 27-16,-2 4 5 15,2 4 29-15,1 6-9 16,-3 6-11-16,0 2-13 16,2 2-14-16,-2 1-11 15,3 0-16-15,1 9-7 31,0-11-151-31,-4-9-227 0</inkml:trace>
  <inkml:trace contextRef="#ctx0" brushRef="#br0" timeOffset="359678.5724">23424 9763 620 0,'0'0'218'15,"0"0"-132"-15,0 0 40 31,0 0-7-31,0 0-46 0,0 0-35 0,0 0-16 0,-31 83-8 16,17-55-14 15,1-1-16-31,7 0-3 0,1-5 10 0,5-4 2 0,0-4 1 16,0-2 5-1,11-2 1-15,2-4 0 0,8-2 1 16,1-4 5-16,2 0 3 31,3 0-2-31,0 0-4 0,0-2 4 0,-3-4 0 16,-3-1-7-1,-2 1-13-15,-3-1-76 0,-3-1-84 16,-4 2-98-16,-4-3-239 31</inkml:trace>
  <inkml:trace contextRef="#ctx0" brushRef="#br0" timeOffset="359886.5843">23558 9810 385 0,'0'0'203'0,"0"0"-139"0,0 0 22 31,0 0-9-31,0 0 11 0,-21 109-14 0,19-79-12 16,-2-5-16-16,2 1-8 15,2-2-15 1,-2-4-14-16,2 0-2 0,0-4-7 15,0 3 0-15,-2 0-92 16,-1 0-145-16,1-7-282 16</inkml:trace>
  <inkml:trace contextRef="#ctx0" brushRef="#br0" timeOffset="360098.5964">23654 9988 788 0,'0'0'202'16,"0"0"-140"-16,0 0-33 15,0 0-16-15,0 0-13 16,0 0-42-1,0 0-187-15,0 0-269 0</inkml:trace>
  <inkml:trace contextRef="#ctx0" brushRef="#br0" timeOffset="360471.6177">23654 9988 337 0,'76'66'124'0,"-74"-66"-69"0,0 0 1 16,5 0-46-16,-2 0-10 47,8-3-94-47,-2-8-41 0,2-1 19 0,1 0 69 0,-4 0 47 0,2 7 10 15,-5-1 94 1,-5 6 47-16,0 0 5 0,0 0-38 16,0 1 40-16,2 11-77 31,1 0-47-31,-1-2-24 0,1 0-9 0,0-4 12 0,1-4-11 15,5-2 5-15,1 0 5 32,3 0 22-32,1-3 0 0,-1-12-21 15,-3 1 10-15,-6-1 9 0,-6 0 18 47,0 1-18-47,-8 6-13 0,-19 2-19 0,-4 6-21 0,-3 0-65 0,-2 0-41 16,10 7-98 15,10 2-148-31</inkml:trace>
  <inkml:trace contextRef="#ctx0" brushRef="#br0" timeOffset="360733.6327">24048 9796 333 0,'0'0'163'0,"0"0"58"0,0 0-24 0,0 0-34 15,0 0-24-15,0 0-25 31,0 0-27-31,2-9-40 0,-2 9-30 0,2 0-11 16,1 9-4 0,-1 10 46-16,0 8-22 0,-2 5-10 15,0 6-6-15,0 1-10 31,0 4-29-31,-11 12-115 0,5-11-163 0,-4-11-391 0</inkml:trace>
  <inkml:trace contextRef="#ctx0" brushRef="#br0" timeOffset="371699.26">20298 11510 18 0,'0'0'129'0,"0"0"-35"16,0 0-12-16,0 0-18 31,0 0 12-31,0 0-27 0,-38 8 5 0,28-4 12 15,-4 0 8-15,1 0-5 16,-1 0-1 0,-1 2 1-16,-1-2 5 0,1 2-28 15,-4 2-23-15,0-2-8 0,-4 2-15 31,-1 3 2-31,-3-4 5 0,-4 0 4 16,-1 4 2 0,-1-5-1-16,0 0 8 0,-3-4-7 15,1 0 5-15,1-2 2 31,-2 0-4-31,0 0 0 0,-1-4 8 0,-7-6-9 0,-6 1-14 16,-10 2 8 15,-13 2-2-31,-8 0 8 0,-8 4 4 16,-7-2 4-16,3 3-9 0,4-4 7 0,4-4-10 31,9 0-4-31,8-5-5 0,9 3 4 0,12-7 1 16,14 0-6-1,8 0 21-15,10-3-6 0,4-4 2 0,4-6-11 16,5-3-7-16,0 0 1 31,2-6 1-31,0 1-1 0,8-2 0 0,17-7-1 16,10-3 1-16,8-6-1 31,6-3 0-31,2-4 0 0,1 3 0 0,-4 5 1 15,0 6-1-15,-9 9 1 32,-3 8 0-32,-5 8 1 0,-2 8-2 0,-2 4 0 15,1 2 0-15,8 0 0 31,10 0-2-31,12-2 2 0,10-3-1 0,8-1 1 0,4-2 1 16,2 2-1 15,1-1 2-31,-3 4-1 0,-2 3-1 0,-4 6 0 0,-5 4 0 16,0 0 0-16,-7 10 0 31,-2 8 0-31,-2 7 2 0,-6-1-1 0,-6 2 0 16,1 0 0-16,-2-2 0 31,0-2 1-31,-4 0-2 0,-1-4 1 0,-1-2 1 15,-3-2-1-15,-5 0 1 32,0-1-1-32,-4-1-1 0,2 1 1 0,-5 1 0 0,2 4 7 15,-3 0-1 16,0 2 3-31,-6 2 3 0,1 0-13 0,-5-2 2 0,1 1 10 16,-1-6-11 15,-5 2-1-31,2-5 0 0,-3 1 1 0,-1-3-1 0,0 0 1 16,2 3 0-16,-5-1 2 31,0 0-2-31,2 2-1 0,-3 2 8 0,0 1 3 16,-2 2-2-16,0-1 0 31,0-1-9-31,0 0 2 0,0-2-1 0,0-4 0 15,0 1 0-15,0 0 0 32,0-2 0-32,0 2 1 0,-2 0 6 0,-9 2-6 0,-3 1-1 15,-1 1 5-15,-3-1-4 31,-3 1 0-31,2-2-1 0,-4 0 0 0,3 0 1 16,1-1-2-16,0-4-1 31,0 2-9-31,1-1-2 0,-3-1 10 0,4 2-4 16,-3-1 5-16,-1 2 1 31,0-2 0-31,-2 2 0 0,1-2 0 0,0 0 0 16,0-1 1-16,1-3-1 31,4-3 1-31,-2 1 0 0,5 0-1 0,-3-2 1 15,1 2 0-15,3-2-1 32,1 2 0-32,0-2 0 0,3 0 1 0,3-2-1 0,-4 0-1 31,4 0-18-31,-1 0 0 15,3 0-47-15,-1 0-12 0,3 0-2 0,0 0-27 32,0 2-41-17,-12-2-68-15,3 0-83 0,-3 0-52 31</inkml:trace>
  <inkml:trace contextRef="#ctx0" brushRef="#br0" timeOffset="393370.4995">842 11911 214 0,'0'0'249'0,"0"0"-41"15,0 0-10-15,0 0-64 16,0 0-43-16,0 0-17 15,-15 0-15-15,15 0-6 16,0 0-1-16,0 0-13 16,0 0-20-16,2 3-7 0,27 2-11 31,21 2 4-31,38 2 12 0,48-1-2 0,41-6-14 31,10-2 8-31,-12 0-3 0,-43-4 1 0,-38-4-6 16,8 4 1-16,-17 0-2 31,-5 1 2-31,7 2 53 0,-34-1-16 0,-3-1-21 15,-8 2-9 1,-19 1-9 0,-13 0-1-16,-10 0-95 0,-22 0-188 0,-10-1-788 0</inkml:trace>
  <inkml:trace contextRef="#ctx0" brushRef="#br0" timeOffset="396557.6817">3898 11919 163 0,'0'0'137'0,"0"0"-16"15,0 0-1-15,0 0-13 16,0 0-10-16,0 0-32 15,0 0 13-15,-124 40-6 0,96-40-7 16,-7 0-4-16,-10 0 5 31,-7 0-9-31,-10-14-17 0,-7-5-17 0,-7-2-8 16,-4-9-4-1,-5-6-5-15,1-9 3 0,-3-6-8 16,4-11 0 15,6-7 0-31,7-4-1 0,10-8 0 16,16-1 0-16,8-1-1 15,16-1 0 1,11 0-12-16,9 0 12 0,4 1-11 0,25 1 11 0,13 6-9 0,10 4 8 31,8 6-4-31,9 7 4 0,3 13-7 16,1 10 0-16,2 12-5 0,0 10 6 31,2 12 6-31,4 2-9 0,4 14 10 0,4 15-1 16,-1 9 2-16,1 1-1 31,-4 2 1-31,-6-1 0 0,-11-6 0 0,-7-1 1 15,-11-4-1-15,0 0 2 32,-8 4-2-32,-4 5 0 0,-4 5 0 0,-5 7 1 0,-10 4 7 15,-7 2 5 1,-6 2-6-16,-6 0 1 15,0 2 15-15,-20 2 4 0,-14 11-18 32,-19 17 8-32,-20 24-5 0,-1-6 1 0,2-11-4 15,10-17 4-15,14-24-2 47,0-2-2-47,0-4 6 0,12-16-7 0,10-12 0 0,7-11-7 0,4-11-1 16,4-8-26 15,0-17-239-31</inkml:trace>
  <inkml:trace contextRef="#ctx0" brushRef="#br0" timeOffset="398526.7944">2520 11533 370 0,'0'0'190'0,"0"0"-84"0,0 0 29 16,0 0-2-16,0 0 0 31,0 0-23-31,0 0-14 0,3 0-21 0,-3 0-21 15,0 0-11 1,0 0-8-16,0 0 6 0,-13 0-28 16,-6 10-5-16,-5 5-8 15,-5 5 0-15,-5 3 1 16,-3 4 0-16,-5 1 1 15,-8 0 5-15,-6 5-1 16,-8-2-6-16,-13 4 6 16,-27 7-4 15,-27 5-1-31,-27 2 0 0,-7-8 0 0,11-20 1 0,34-17-2 0,33-4 0 15,25-6-11 1,6-13-6-16,-6-12-4 0,-3-9-5 16,-4-8 9-16,11-6 15 31,11-4-9-31,7-2 5 0,11-5-6 0,7-1 4 15,13-6 8-15,7-6-11 16,2-3 11-16,9-3-7 31,13 0 1-31,5 4 5 16,2 3-5-16,2 10 5 0,0 4 1 0,1 5-1 31,-1 8-1-31,2 4 1 0,-4 2 0 0,4 3 0 0,1 5 0 16,3 3 0 15,8 2-11-31,9 9 4 0,10 5 2 0,8 9 0 0,1 5 3 15,1 3-3 1,-5 0 5-16,-2 3 0 16,-5 4 1-16,-2 1-1 0,0-2 1 15,-2 2-1 1,0 1 1-16,-5-2 0 0,-1 5 1 15,-5 5-1-15,-3 0 0 32,-6 7 0-32,-5 6 0 0,-4 3 0 0,-6 3 0 15,-3 0 7-15,-5-1-6 16,-1 5-1-1,-3-1 0-15,0 3 8 0,0 5-6 0,-2 0-1 16,0 4-1 0,-3-5 0-1,-1 0 1-15,-2-6 1 0,-1-2-1 0,0-6 0 16,-2-2 0-16,0-6-1 31,0-2 0-31,2-1 0 0,-2-6 0 0,0 3-1 16,2-4 1-16,-2 0 1 31,0 1 1-31,0-3-2 0,0-2 0 0,0-3-15 15,0 2 8-15,0-4 7 32,0 2-1-32,0-1 1 0,0 0-1 0,0 0 1 0,0 0 0 31,0 2-1-31,0-2 1 0,0 2-1 0,0-2-5 15,0-2 6 17,0-1 0-32,0-3 1 0,0 3 1 0,0-3 6 0,0 0 3 15,0 0 11-15,-2 0-3 16,-10 2-19 15,4 0 0-31,-5-2-249 0</inkml:trace>
  <inkml:trace contextRef="#ctx0" brushRef="#br0" timeOffset="400898.9301">20204 11562 35 0,'0'0'95'0,"0"0"-42"0,0 0 28 0,0 0 17 16,0 0 5-16,0 0 9 15,0 0-9-15,-2 0 8 16,2 0-1-16,0 0-22 16,0 0-35-1,0 0-25-15,0 0-17 0,0 0-10 16,0 0-1 0,0 0-1-16,0 0-8 0,0 0 8 0,0 0 1 15,0 0-1 1,0 0 1-16,0 0 0 0,0 0 0 15,-2 0 2 1,-2 0 8-16,0 0-2 0,-3 0-7 16,0 0 0-16,-2 0-1 15,3 0 0-15,-1 0 0 16,0 0-1-16,0 0 1 15,3 0 0 1,-1 0-3-16,1 0-4 0,2 0 6 16,2 0 1-1,0 0 0-15,0 0 0 0,0 0 0 0,0 0 0 16,2 0-8-1,15 0 8-15,8 0 10 0,6 0 2 16,5 0-6 0,1 0 1-16,4 0-6 0,13 0-1 15,-10-2-53-15,-6-7-165 31</inkml:trace>
  <inkml:trace contextRef="#ctx0" brushRef="#br0" timeOffset="410939.5044">6210 11899 355 0,'0'0'214'0,"0"0"-87"15,0 0 24-15,0 0-35 16,0 0-21-16,0 0-17 16,-20 9-24-16,20-9-6 31,0 0-2-31,0 0-10 0,0 0-7 0,0 1-3 15,0 4-8 1,9-4-17-16,22 3 6 0,23-1-6 16,41-3 20-1,44 0 8-15,41-1 19 0,12-11-19 16,-34 0-5 31,-42 4-13-47,-41 4-5 0,8-5-5 0,33-1 7 0,-1-3-6 0,-1 1 37 0,-18-3-10 0,-24 4-17 46,3-1-5-46,4 0 0 0,-19 2-1 0,-12 1 1 0,-17 6-1 0,-10-1-4 16,-10 0 5 15,-7 1-6-31,-4-12-1 0,0-2-99 0,-17-5-397 0</inkml:trace>
  <inkml:trace contextRef="#ctx0" brushRef="#br0" timeOffset="411966.5631">10327 11608 175 0,'0'0'223'0,"0"0"-135"0,0 0-18 16,0 0 77-1,0 0-33-15,0 0 3 0,137 0-39 16,-75 0 1-1,38 0 10-15,45 0-13 0,44 0-12 0,19-7-13 16,-10 0-16 15,-16 0-22-31,-30 0-6 0,-9-3 2 0,-28 0-8 0,-28 1 8 16,-20 2-2 15,-9 0 2-31,6-2-8 0,6-1 5 0,1-2 1 0,-11 2-6 31,-10 0 10-15,-10-2-11-16,-13 2-59 0,-19-1-340 0</inkml:trace>
  <inkml:trace contextRef="#ctx0" brushRef="#br0" timeOffset="413343.6418">4833 13603 628 0,'0'0'205'0,"0"0"-127"15,0 0-29 1,0 0-30-16,0 0-5 0,0 0 21 0,0 0 24 15,150-1-4-15,-99 1-6 16,4 0-2-16,-3 0-13 31,-1-2-3-31,-7-1-12 0,-1 2 1 0,-9 1-10 16,-5-3-3-1,-8 3-6-15,2-6-1 0,-10 1-100 16,-4-4-440 0</inkml:trace>
  <inkml:trace contextRef="#ctx0" brushRef="#br0" timeOffset="414013.6802">6624 13568 514 0,'0'0'160'0,"0"0"-43"16,0 0-53 15,0 0-31-31,0 0 39 0,0 0-2 0,122-21 3 0,-66 17-12 16,1 4-23-1,-1-2 7-15,-6 2 8 0,-3 0-32 16,-5 0-5-16,-4 0-2 31,7 0-14-31,-12 0-49 0,-8 0-303 0</inkml:trace>
  <inkml:trace contextRef="#ctx0" brushRef="#br0" timeOffset="414671.7178">8567 13627 485 0,'0'0'201'0,"0"0"-140"0,0 0 38 16,0 0-12-16,0 0-5 31,0 0-7-31,132-34-20 0,-98 32 2 0,-1 0-22 16,0 0-11-16,-1 2-5 15,-1 0-7 1,-4 0-2-16,4-1-10 0,-7 1-70 15,-8-3-453-15</inkml:trace>
  <inkml:trace contextRef="#ctx0" brushRef="#br0" timeOffset="415451.7625">10794 13435 150 0,'0'0'186'0,"0"0"6"0,0 0-14 15,0 0-57 1,0 0-62-16,0 0-30 0,0 0 30 15,52-13 19 1,-13 10-17-16,5-2 7 0,3-1-19 16,2 1-5-1,0-1-15-15,-2 2-16 0,0 0-3 16,-5 0-1-16,-2 0-9 15,-4 0 7-15,-3-1-7 16,-8 2-76-16,-3-1-226 16,-10 0-544-16</inkml:trace>
  <inkml:trace contextRef="#ctx0" brushRef="#br0" timeOffset="416607.8286">13971 13555 41 0,'0'0'96'0,"0"0"20"0,0 0-27 15,0 0 9-15,0 0-16 16,0 0 15-16,0 0-19 0,-24-56-7 15,24 48-15 1,0 2 15 0,0 0 1-16,0 2-8 0,0 0-17 15,19 2-8-15,7-1 29 31,11 2 6-31,9-3-16 0,8 1-13 0,1-6 0 0,0 1-3 16,-1 0-16 0,-6 0-15-1,-9-1-11-15,-3 2-8 0,-11 1-321 0,-12-2-669 0</inkml:trace>
  <inkml:trace contextRef="#ctx0" brushRef="#br0" timeOffset="417479.8785">16510 13171 84 0,'0'0'280'0,"0"0"-133"16,0 0-26-16,0 0-16 16,0 0-15-16,0 0-8 15,0 0-17-15,-2 0-24 16,11 0-30-16,15 0 10 15,12 0 29-15,7-5 1 16,5-3-9-16,4-2-3 16,2-2-7-1,-6-2-9-15,-5 2-9 0,-5 2-8 16,-11 1-5-1,-5 9-1-15,-11 0-86 0,-9 0-313 0</inkml:trace>
  <inkml:trace contextRef="#ctx0" brushRef="#br0" timeOffset="420013.0234">4430 17512 409 0,'0'0'120'16,"0"0"-65"-1,0 0-23-15,0 0-19 0,0 0-5 16,0 0 26-1,0 0-3-15,75-13 17 0,-50 12 27 16,0-2-42-16,4 0-7 16,0 0-7-16,0 3-3 15,13-2-16-15,-9 1-24 16,-10 1-319-1</inkml:trace>
  <inkml:trace contextRef="#ctx0" brushRef="#br0" timeOffset="433366.7871">19772 11781 22 0,'0'0'91'15,"0"0"-52"-15,0 0 10 0,0 0-18 16,0 0-13-16,0 0-11 15,-17-23-7-15,12 19-9 16,-2-3-34-16,1 0-17 31</inkml:trace>
  <inkml:trace contextRef="#ctx0" brushRef="#br0" timeOffset="434099.8291">19577 11771 150 0,'0'0'142'16,"0"0"-13"-16,0 0 16 0,0 0-21 31,0 0-32-31,0 0-17 0,0 0-1 0,-12 0-15 16,12 0-23-1,0 0-18-15,0 0-8 0,0 0-4 16,0 0 1-16,0 0-7 31,0 0 1-31,0-2 5 0,5 2 11 0,8-2 20 16,7 0-10-16,2-1-7 15,5 2-5-15,4 1-8 0,5 0 9 16,2 0 1-16,4 0 1 31,0 0-2-31,5 0-6 0,0 0 3 0,2 0 1 47,3 0-8-47,-4 0-4 0,1 0 6 0,0 0-6 0,-4 4-1 31,1 2 0-31,-3-1 1 0,-1-3-1 0,0 1 2 0,1-3-2 16,-1 0 1-16,-1-6 8 31,-6-8-4-31,-6 0-5 0,-5-2 9 0,-3 3-9 16,-16-1-1-16,-2 4-65 15,-3 3-231 1</inkml:trace>
  <inkml:trace contextRef="#ctx0" brushRef="#br0" timeOffset="434848.8719">19674 11871 127 0,'0'0'277'16,"0"0"-81"-16,0 0-33 31,0 0-24-31,0 0-22 0,0 0-33 0,0 0-42 16,0 0-20-16,0 0-21 31,11 0 9-31,10 0 0 0,3 0 12 0,9 0-5 0,7 0 2 16,6 0 16-1,4 0-12-15,6 0-4 0,2 0 1 16,-2 0-5-16,0 0-14 31,-6 0 5-31,0 0-5 0,-8 0 9 0,-1 0-10 16,-8 0 2-16,-4 0 5 31,-5 0 13-31,-4 0-7 0,-5 0-7 0,-1 0 1 15,1 0-7-15,-1 0-115 16,-7-7-251 0</inkml:trace>
  <inkml:trace contextRef="#ctx0" brushRef="#br0" timeOffset="439970.1648">21343 6834 658 0,'0'0'274'0,"0"0"-64"0,0 0-8 15,0 0-55-15,0 0-54 16,0 0-39-16,0 18-15 15,-4 2 18-15,-5 4-16 16,-1 2-19-16,2-2-10 0,-1 0-1 16,3-4-11-16,-2-4 0 31,6-6-101-31,2-6-105 0,0-4-134 0,0-10-181 15,2-10 12 1</inkml:trace>
  <inkml:trace contextRef="#ctx0" brushRef="#br0" timeOffset="440295.1834">21343 6834 35 0,'0'-125'264'15,"7"115"-75"17,0 2 40-32,-3 2-61 0,1 6-69 0,-3 0-35 0,2 8-5 0,-2 16 38 15,0 4-34 16,-2 5-13-31,0-4-15 0,0 0-13 0,0-6-8 0,0-6-2 16,0-7-12 15,0-4 2-31,0-6-1 0,0 0 15 0,0 0-6 0,5-16-4 16,11-6-5 15,1-4-1-31,3 4 0 0,-1 4 1 0,-6 9-1 0,-3 8-6 16,-2 1-7 15,-2 0 12-31,1 11 0 0,-1 3-41 0,2 0-90 0,-1-3-57 15,7-10-119 1,0-1-21-16,-3 0 20 0</inkml:trace>
  <inkml:trace contextRef="#ctx0" brushRef="#br0" timeOffset="440470.1934">21580 6767 175 0,'0'0'229'0,"0"0"34"0,0 0-57 15,0 0-40 1,0 0-59 0,0 0-50-16,0 0-17 0,-71 150-3 0,44-93-10 15,4-5-7 16,3-4-11-31,5-8-7 0,3-7 0 0,3-12-2 0,5-7-22 16,2-5-86 0,2-9-99-16,0-6-65 0,0-15-311 0</inkml:trace>
  <inkml:trace contextRef="#ctx0" brushRef="#br0" timeOffset="440714.2074">21518 6796 149 0,'0'0'210'0,"0"0"-45"16,0 0 40-16,0 0-51 31,0 0-40-31,0 0-44 0,93-53-24 0,-85 53 2 16,-1 14-3-16,-5 7 13 15,-2 1-13 1,0 3-11-16,-4 2-10 0,-11-6-11 15,1 0-13 1,1-5-13-16,0-4-47 0,7-8-89 0,6-4-62 16,0 0-105-16,0-4-178 31</inkml:trace>
  <inkml:trace contextRef="#ctx0" brushRef="#br0" timeOffset="440903.2182">21702 6793 74 0,'0'0'179'0,"0"0"-8"0,0 0 21 15,0 0 26-15,0 0-72 16,0 0-81-16,0 0-23 15,0 0-9-15,-27 111-21 16,27-99-11 15,0-5-1-31,0-2-60 0,7-5-53 0,7 0-69 0,-1 0-111 0</inkml:trace>
  <inkml:trace contextRef="#ctx0" brushRef="#br0" timeOffset="441057.227">21702 6793 224 0,'96'17'176'0,"-92"-17"19"16,0 0-22-16,3 7-57 15,3 1-61 1,-2 1-26-16,1-5-16 0,5 0-3 16,-1-4-10-1,5 0-5-15,1 0-63 0,12-17-122 16,-4 2-80-16,-4-2-135 0</inkml:trace>
  <inkml:trace contextRef="#ctx0" brushRef="#br0" timeOffset="441190.2346">21974 6756 129 0,'0'0'187'0,"0"0"18"0,0 0-29 0,0 0-69 0,0 0-65 16,0 0-42-16,0 0-70 15,4-39-103-15,7 27-42 16,-6 0-10-16</inkml:trace>
  <inkml:trace contextRef="#ctx0" brushRef="#br0" timeOffset="441416.2475">21974 6756 78 0,'-14'-143'180'0,"12"143"12"0,0 0-6 31,0 0-72-31,0 10-27 0,-3 8 7 0,3 7-10 16,0 0-2 15,2 3-7-31,-2-2-17 0,-1 1-14 0,3-3-15 0,0-3-10 16,0-4-9-1,0-5-9-15,0-4-1 0,7-3-69 16,17-5-96-16,-2-7-74 16,-1-9-278-1</inkml:trace>
  <inkml:trace contextRef="#ctx0" brushRef="#br0" timeOffset="441626.2596">22261 6645 121 0,'0'0'266'0,"0"0"-138"0,0 0 66 16,0 0-34-1,0 0-34-15,0 0 15 16,0 0-41-16,0 64-30 0,0-38-25 16,-6 0-25 15,-4-2-10-31,1 1-7 0,-1 5-3 0,1-7-146 0,2-2-365 0</inkml:trace>
  <inkml:trace contextRef="#ctx0" brushRef="#br0" timeOffset="442281.297">23201 6832 576 0,'0'0'217'0,"0"0"-92"0,0 0 8 15,0 0-14-15,0 0-42 16,0 0-27-16,-46 110-26 15,39-89-14-15,1-4-10 16,3-3-9 0,-2-8-117-16,5-3-174 0,-2-3-281 0</inkml:trace>
  <inkml:trace contextRef="#ctx0" brushRef="#br0" timeOffset="442597.3151">23259 6691 335 0,'0'0'168'16,"0"0"-72"0,0 0 30-16,0 0-22 0,0 0 0 15,0 0-26-15,0 0-26 16,10 102-22 15,-22-76-14-31,5-3 0 0,0-6-7 0,4-9-2 0,3-3 0 16,-3-4-5 15,3-1 11-31,0 0-3 0,0-4-10 0,0-6-10 0,9-7-5 0,4 0 2 15,3 3 6 17,-1 5 6-32,-1 3 0 0,-1 2 0 0,-3 4-7 0,0 0-42 15,-1 0-145-15,-2 0-152 16</inkml:trace>
  <inkml:trace contextRef="#ctx0" brushRef="#br0" timeOffset="442775.3253">23259 6691 183 0,'141'48'285'15,"-141"-44"-160"-15,0 10 45 0,0 7-34 16,-2 1-38 0,-5 1-35-1,0 0-17-15,2-2-23 0,1 0-6 0,2-3-15 16,2-2-2-16,0-2-42 31,0-4-107-31,0-3-196 0</inkml:trace>
  <inkml:trace contextRef="#ctx0" brushRef="#br0" timeOffset="443021.3394">23466 6703 111 0,'0'0'163'0,"0"0"-3"15,0 0 8-15,0 0-59 16,0 0-38-16,0 0 39 15,0 0 6 1,34 50-14-16,-34-7-38 0,-9 7-21 31,-11 2 1-31,-2 0-25 0,0-3-11 0,1-6-8 16,6-8-13-16,3-8-65 31,4-9-68-31,8-13-84 0,0-5-93 0,0 0-71 0</inkml:trace>
  <inkml:trace contextRef="#ctx0" brushRef="#br0" timeOffset="443312.356">23533 6636 196 0,'0'0'145'0,"0"0"-1"16,0 0 23 0,0 0-76-16,0 0-19 0,0 0-17 15,0 0 35-15,56 45-9 31,-58-23-28-31,-13 0-24 0,-3-2-14 0,-1-2-15 16,4-6-12 0,7-2-63-16,0-7-54 0,8-3-63 15,0 0-82-15,2-10 1 0</inkml:trace>
  <inkml:trace contextRef="#ctx0" brushRef="#br0" timeOffset="443454.3641">23533 6636 90 0,'62'80'134'0,"-62"-80"-7"0,3 0 10 0,-3 0-6 0,0 0-30 16,0 0-32-16,0 0-28 15,0 6-25-15,0 0-16 16,0 0-18-16,2-1-71 16,5-1-81 15,-2-2-57-31,1-2-30 0</inkml:trace>
  <inkml:trace contextRef="#ctx0" brushRef="#br0" timeOffset="443631.3742">23622 6747 13 0,'0'0'124'0,"0"0"-1"0,0 0 5 0,0 0-41 16,0 0-31-16,0 0-11 0,0 0-21 31,100-16-11-31,-79 13-13 0,-1 0-5 0,0-3-21 16,-1 0-148-16,-5 0-23 15</inkml:trace>
  <inkml:trace contextRef="#ctx0" brushRef="#br0" timeOffset="443839.3861">23816 6649 113 0,'0'0'138'0,"0"0"-12"0,0 0 47 15,0 0-4-15,0 0-54 16,0 0-73-16,0 0-29 0,-80 79 3 16,60-40-6-1,3 1 2-15,5-4-11 0,8-10 12 16,4-5-10 15,0-8-2-31,0-7-1 0,2-6 0 0,20-3-12 0,-1-15-79 16,0-3-236 15</inkml:trace>
  <inkml:trace contextRef="#ctx0" brushRef="#br0" timeOffset="444329.4142">23950 6615 146 0,'0'0'346'15,"0"0"-235"-15,0 0-24 0,0 0 14 32,0 0-19-32,0 0-27 0,0 0-19 0,44 30-10 15,-41-12 5-15,-3 4 12 31,0 4-10-31,0 2-11 0,-13 0-5 0,-6 2-17 16,2-4-21-16,-1-3-13 31,5-6 4-31,1-4-6 0,6-5 23 0,4-4 12 16,-1-2 1-1,3 0 0 1,0-2-2-16,0 2-10 0,11 0 12 0,12 0 21 31,4 0-11-31,4-2-3 0,11 0-7 0,-4 0-94 0,-10-6-471 16</inkml:trace>
  <inkml:trace contextRef="#ctx0" brushRef="#br0" timeOffset="447557.5988">24505 7399 350 0,'0'0'202'0,"0"0"-43"0,0 0-12 16,0 0-27-16,0 0-3 16,0 0-26-16,0 0-11 15,0 0-19-15,0 0-28 16,0 0-11-1,0 0-3-15,13 0-2 0,7 0 20 16,7 0-7 0,6 0 5-16,3 0-3 0,4 0-19 0,5 0 10 15,3 0-4 1,2 0-9-16,1 0-4 0,0 0 8 15,-2 0-14-15,0-2 0 32,-2 2 1-32,-5 0-1 0,-1 0 1 0,-3 0 0 15,-3 2 1 16,-2 4-1-31,-1 0 0 0,-6 0 0 0,-3-1 0 0,-8-3-1 16,-1-2 3 0,-9 0-2-1,1 0 5-15,-6 0 0 0,2 0 4 0,-2 0-8 16,0 0 6-16,0 0-6 15,0 0-2-15,0 0 0 16,0 0 0-16,2 0-2 0,2 0 2 31,1 0 0-31,2 0 0 0,-3 0 2 0,1 0-1 16,-1 0-1-16,-2 0 0 31,-2 0 2-31,0 0-1 0,2 0-1 0,1 0 0 16,-3 0 0 15,2 0 5-31,-2 0-5 0,2 0 0 0,-2 0 0 0,0 0 0 15,0 0 1-15,0 0 1 16,0 0 9-16,0 0-3 16,0 0-7-16,0-2 2 15,0-1 7 1,-2 1-10-16,-5 0-1 15,1-2-12-15,-23-2-80 0,2-2-193 0,-6 0-661 32</inkml:trace>
  <inkml:trace contextRef="#ctx0" brushRef="#br0" timeOffset="449113.6878">24215 5928 165 0,'0'0'197'0,"0"0"-104"16,0 0-1-16,0 0-7 15,0 0-4-15,0 0-2 32,0 0 22-32,151 1-44 0,-104 5-1 0,7 2-4 0,3 1-14 15,6 0-8 1,4-3-1-1,2 0 4-15,2-4 4 0,-2-2-13 16,-7 0-17-16,-3 0 12 31,-10 0-18-31,-7 0 7 0,-1 0-6 0,-6-2-1 0,-4 2 0 16,1 0 1-1,-3 0-1-15,-3 5 0 0,-2 2 1 16,1 0-1-16,-1 0-1 31,-1-3 2-31,-1-1-4 0,-4-3 2 0,-5 0-1 16,-1 0 1-16,-2 0-1 47,-1-7-22-47,3 0-100 0,10-7-59 0,-2 2-127 0,-4 1 7 0</inkml:trace>
  <inkml:trace contextRef="#ctx0" brushRef="#br0" timeOffset="450401.7615">24179 5992 186 0,'0'0'81'0,"0"0"-6"16,0 0-13 0,0 0 6-16,0 0-9 0,0 0-26 0,0 101 15 15,0-75-16 1,0 3 5-16,0 3-1 0,0-1-5 15,0 5 15-15,0-1 9 16,0 3-29-16,2 2-5 16,-2 7 4-16,3 0-24 15,-1 4 14 1,3 3-15-16,-1 2 3 0,1 2-3 15,-1-2 0-15,2-1 0 32,4-7 1-32,-3-4 0 0,1-4 1 0,-4-6-1 0,3-6-1 15,-5-2 1 1,3-4 1 15,0-1-1-31,-1-7-1 0,3 2 0 0,9-9-25 0,-1 0-127 0,1-7-216 16</inkml:trace>
  <inkml:trace contextRef="#ctx0" brushRef="#br0" timeOffset="451464.8223">25180 6073 110 0,'0'0'133'0,"0"0"-60"16,0 0 22 0,0 0-15-16,0 0-21 0,0 0-16 15,0 0 12-15,2 57-7 31,1-47-9-31,-1 3 10 0,0 0 8 0,0 5 3 0,0 4-16 16,2 2-5 0,1 5-15-16,2 3 2 0,-2 1 10 15,-1 2-7-15,0 0-9 31,-4 0 13-31,0-1-17 0,0-3-6 0,0 4 8 16,0-3 11 15,0 2-21-31,0 0 7 0,0 3-8 0,0-1-6 0,0-3 8 16,0 4-2 15,0-3-7-31,0 2 1 0,0 4 0 0,0 4 0 0,-2 2 54 16,0 2 4 15,2-2-33-31,0 1-18 0,0-3 0 0,0-4-7 0,0-1 0 0,4-4-1 31,3-5 8-15,-2-3-6-16,4-6-1 0,-5-5 1 0,-2-3-1 0,0-6 14 31,0-3-5-31,-2-2 7 0,0-2 8 0,0 0 1 15,0 0-4-15,0 0-3 16,0 0-19-16,0 0-17 16,-15-10-226-16,-3-2-697 0</inkml:trace>
  <inkml:trace contextRef="#ctx0" brushRef="#br0" timeOffset="453735.9522">24875 7863 436 0,'0'0'144'0,"0"0"-86"0,0 0 18 15,0 0-9-15,0 0-5 16,0 0 6-16,27 108-29 0,-23-74 11 16,0 12 24-16,1 12-13 31,-5 12 20-31,0 26-19 0,0 29-23 0,-7 26-20 15,-4-9-4-15,2-28-2 16,4-32-5 0,3-24-6-16,2 7 8 0,0 2-4 15,0 3-5-15,0-18-1 16,0-9 1-1,0-13-1 1,2-14-41-16,3-16-94 0,1-8-149 0,-3-20-233 0</inkml:trace>
  <inkml:trace contextRef="#ctx0" brushRef="#br0" timeOffset="454479.9947">24902 7844 46 0,'0'0'315'0,"0"0"-223"0,0 0-40 15,0 0 27-15,0 0-9 32,0 0-20-32,115-51-9 0,-90 44-18 0,-5 5-10 15,-5 2-6-15,-1 0-7 16,-1 0 1-1,-1 0 0-15,-2 4 6 0,1 2-6 0,-1-1 0 32,-4-4-1-32,-2 2 2 0,-1-3-1 0,-3 1 5 15,0-1-4 1,0 0 8-16,0 2-9 0,0 2 8 15,0 4 37-15,0 4-16 16,0 8-12 0,0 8 3-16,0 8 7 0,0 8-11 15,0 6 21-15,0 9-2 31,0 3-1-31,0 6-15 0,4 4-7 0,-2 6-7 16,-2 5-5-16,2-1 0 16,4 2 6-16,-2-4-5 15,7-3 11-15,0-6-6 0,5-13 0 31,-1-5-7-31,1-7 1 0,1-6 0 16,-1-4 0-16,-1 3 0 0,-3-3 0 31,-3 0 8-31,-5-4-9 16,0-2-1-16,-4-6-30 0,0-6-52 0,0-3-63 31,-13-6-159-31</inkml:trace>
  <inkml:trace contextRef="#ctx0" brushRef="#br0" timeOffset="454895.0185">24890 9232 466 0,'0'0'180'16,"0"0"-106"0,0 0 9-16,0 0-23 0,0 0 25 15,0 0-1-15,0 0-24 31,149-22-12-31,-106 18-15 0,-1-1-15 0,-4 3-17 16,5-3-1-16,-14 3-82 16,-7-2-410-16</inkml:trace>
  <inkml:trace contextRef="#ctx1" brushRef="#br0" timeOffset="372072.2813">22948 14129 0</inkml:trace>
</inkml:ink>
</file>

<file path=ppt/ink/ink1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14T03:38:01.991"/>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1" timeString="2022-12-14T03:38:14.802"/>
    </inkml:context>
  </inkml:definitions>
  <inkml:trace contextRef="#ctx0" brushRef="#br0">8043 14446 0</inkml:trace>
  <inkml:trace contextRef="#ctx1" brushRef="#br0">7393 7349 137 0,'0'0'186'15,"0"0"-82"1,0 0 3-16,0 0-42 0,0 0-35 16,0 0-7-16,0 6-10 15,0-4 2-15,0-2 12 16,0 0 24-16,0 0-12 15,0 0-26 1,0 0-13-16,0 0-46 0,-6 0-232 0</inkml:trace>
  <inkml:trace contextRef="#ctx1" brushRef="#br0" timeOffset="351.02">7696 7461 466 0,'0'0'93'0,"0"0"-42"0,0 0 27 0,0 0-26 16,0 0-35-16,0 0-16 16,0 0-1-16,0 0-1 15,0 0-29-15,0 13-19 16,0 5-64-1,0 15-56-15,-2-2-17 0</inkml:trace>
  <inkml:trace contextRef="#ctx0" brushRef="#br0" timeOffset="19152.0955">2875 13123 0</inkml:trace>
  <inkml:trace contextRef="#ctx1" brushRef="#br0" timeOffset="8289.4741">5677 6303 38 0,'0'0'0'0,"0"0"-15"16</inkml:trace>
  <inkml:trace contextRef="#ctx1" brushRef="#br0" timeOffset="8434.4824">5677 6303 62 0,'-2'-3'153'0,"2"3"32"0,0 0 12 15,0 0-19-15,0 0-45 16,-6 0-51-16,-1 0-44 16,1 0-25-16,1 0-13 15,0 0-21-15,1 34-91 0,2-1-41 31,-3 4-137-31</inkml:trace>
  <inkml:trace contextRef="#ctx1" brushRef="#br0" timeOffset="8961.5125">5566 6930 237 0,'0'0'212'0,"0"0"-38"0,0 0-32 16,0 0-48-16,0 0-26 15,0 0-31-15,0 0-35 0,-39 0-2 16,33 18-9-16,2 4 9 31,0 0-10-31,-1 0-5 0,3 0-3 0,-2 1 16 16,1-2 1-1,-4 2 1-15,3-2 1 0,0-4-1 16,-1-4 0-16,3-4 1 31,0-4-1-31,2-2 0 0,0-3 0 0,0 0 1 16,0 0-1-16,0 0-6 15,0 0-3 1,0-7-2-16,0-4-15 0,2-10-45 15,5-5-23-15,4-8-33 16,0-2-4-16,2-1 33 0,-1 4 36 16,-1 7 30-16,-5 9 19 31,-2 10 13-31,0 2 1 0,-2 5 23 0,-2 0-3 15,2 0-1 1,-2 5 29-16,0 2-9 0,0 6-11 16,0 4-29-16,0-7-46 31,-4 1-212-31</inkml:trace>
  <inkml:trace contextRef="#ctx1" brushRef="#br0" timeOffset="20725.1854">8089 8266 441 0,'0'0'248'0,"0"0"-79"16,0 0 6-16,0 0-30 16,0 0-38-16,0 0-20 15,0 0-26-15,-16-28-10 16,11 25-6-16,3-1-15 31,2 2-18-31,-2 2-12 0,2 0 0 0,0 0-59 16,0 0-40-1,0 0-27-15,0 0 32 0,0 0 39 16,0 0 23-16,2 0 12 15,0 0 8-15,0 0 11 16,1 0 0-16,-3 0 1 0,2 0 1 16,0 0-1-1,3 0 0-15,6 2 0 0,4 2 1 16,5 0 6-16,7 4-1 15,0 2 7-15,2 1 0 16,0-1-1 0,0 0-11-16,2 2 1 0,1-2 8 15,-1-1 11 1,4 0-3-16,7 1 5 0,10-2 2 15,12-3-1-15,17-2 114 32,7-3-86-32,6 0-20 0,0-25-10 0,-8-8-9 15,-3-14-6-15,-8-7 6 31,-5-5-1-31,-7-1 2 0,-5 3-2 0,-10 5-3 0,-7 6 2 16,-8 10-3 0,-7 5-2-16,-3 5-4 0,-5 6 4 15,-5 6-5 1,-5 4-1-1,-4 4 1-15,-4 4-1 0,0 2 0 0,0 0-26 16,-4 0-93-16,-27 18-175 31,5-1-258-31</inkml:trace>
  <inkml:trace contextRef="#ctx1" brushRef="#br0" timeOffset="27259.5591">7166 3800 333 0,'0'0'67'0,"0"0"-46"16,0 0 43-16,0 0-34 16,0 0-20-16,0 0 18 15,20 0 21-15,-4 0 10 31,2 0-6-31,-1 0 2 0,0 0-10 0,6 0-9 16,2 4-3 0,8-2-10-16,6 2-4 0,5 0-7 15,7-1-11-15,2 3 6 16,1 0-6-16,-3 1-1 15,-4 1 0-15,-2-2 0 32,-3-2 0-32,3 1 1 0,-1-1-1 0,0-4 1 0,1 0 8 15,-1 0 11 16,6 0 16-31,1 0 2 0,10-4-15 0,3-5-1 0,9-1 28 16,2 2-21 0,6-1-11-16,-2 3-17 0,-2 1 8 15,-1 3-8-15,0-1 10 31,-3 3 4-31,-1 0 12 0,-3 0 14 0,-5 0 1 16,-6 0-23 15,-4 0-6-31,-12 0-4 0,-11 0-8 0,-6 5 1 0,-10 0 0 16,-3-1-1-1,-4 1 0-15,-4-2-1 0,1 2-1 0,0-3-20 16,-3 2-4 0,0-2 6-1,3 0 9-15,-3-2 3 0,1 0-1 0,3 2-2 16,-2-2 9 15,3 2-1-31,0 0 1 0,4 0-1 0,-1 0-5 0,11 0 6 16,10 1-1 15,20-3-9-31,37 0 11 0,36-3 2 0,32-3-2 0,-6 0 7 15,-28 6-6-15,-36 0 10 32,-20-2 7-32,7 0 17 0,8-2-4 0,0 2-10 15,-10 2-6 1,-14 0-8-1,-13 0-6-15,-13 0 1 0,-11 0 0 0,-6 0-1 0,-10 0-1 32,-4-2 0-32,0-4-63 0,-2-10-215 0</inkml:trace>
  <inkml:trace contextRef="#ctx1" brushRef="#br0" timeOffset="29092.664">17890 4074 191 0,'0'0'207'0,"0"0"-36"0,0 0-21 0,0 0-78 15,0 0 58 1,0 0 14-16,0 0-28 0,148-42-25 15,-101 30-11-15,11 2-18 16,30 3-6-16,52-4-4 16,65-5-3-16,33 0-8 15,5 0-22-15,-22 2-10 16,-30 1-8-16,-12 0 1 0,-19-5 6 31,-36 3-7-31,-34 3 0 0,-37 3-1 0,-17 3 0 16,-5-2-1-16,-8 4 2 31,-10 1-2-31,-35 3-40 0,-23 0-170 0,-13 0-710 0</inkml:trace>
  <inkml:trace contextRef="#ctx1" brushRef="#br0" timeOffset="30993.7727">1122 4600 192 0,'0'0'115'0,"0"0"-14"16,0 0 29-16,0 0-6 31,0 0-18-31,0 0-28 0,0 0-38 0,13 48-15 16,-5-36-2-1,6 1-6-15,6 4 9 0,2-3-6 16,7-1-5 0,2 4 5-16,5-3-10 0,4-1-8 15,3 2-1-15,3-5 11 16,5 1-11-16,10-5 6 15,3-3 10-15,7-3 5 32,10 0 5-32,4 0-5 0,6-3 20 0,5-9-10 0,4 1-13 15,0 1-12 16,5 1-4-31,-3 2-3 0,3 0 37 0,-4 0-13 0,-8 1-14 16,-11 2-8 15,-12 2 4-31,-14 2-5 0,-17 0 0 0,-10 0 0 0,-13 0 1 16,-10 0-1 15,-6 0 17-31,0 0-12 0,-28-2-6 0,-9-4-219 0,-7-4-441 0</inkml:trace>
  <inkml:trace contextRef="#ctx1" brushRef="#br0" timeOffset="37204.1278">8935 4740 113 0,'0'0'125'0,"0"0"-89"16,0 0 41-16,0 0 6 16,0 0-16-16,0 0 1 15,125-6 25-15,-96 4-38 16,-3 2-13-16,3-2 6 15,3 2 4 1,-1 0 0-16,6 0-9 0,6 0 16 16,4 0-33-1,9 0-1-15,4 0 5 0,11 0 22 16,3-6-11-16,2-2-11 31,4-1-14-31,-11-2-3 0,-7 1-11 0,-8 0-1 0,-14 4 1 16,-7-3-1 15,-8 7 6-31,-7-1-6 0,-5 3-1 0,-5 0-1 0,-3 0 1 15,0 0 0 1,-5 0 0-16,0 0 10 0,0 0 25 16,0 0 11-16,0 0-14 15,0 0-32-15,-18 0-70 16,0 0-164-16,0-2-515 0</inkml:trace>
  <inkml:trace contextRef="#ctx1" brushRef="#br0" timeOffset="46738.6732">6050 6548 117 0,'0'0'169'0,"0"0"-106"16,0 0 30-16,0 0 13 16,0 0-25-16,0 0-19 15,0 0-7-15,0 0 13 16,0 0-10-16,0 0-15 0,0 0-10 15,0 0-14 1,0 0-9-16,0 0-9 0,0 0-1 31,0 0 0-31,0 0 0 0,0 0-1 0,0 0 1 16,4 0 0-1,3 0 0-15,2 3 1 0,2-3 0 16,4 2 8 0,4 0 1-16,0 0 0 0,6 2 2 15,2-2-4-15,2 0 1 16,-1 0 1-16,4 0-3 15,3 0-6-15,3 0 1 32,3 0 14-32,1 2 7 0,4 1 3 0,1 0 1 0,-3-2-6 15,-1 2-8 16,-1-1-6-31,-2-2-6 0,10-2-1 0,-11 0-58 0,-7-4-231 0</inkml:trace>
  <inkml:trace contextRef="#ctx1" brushRef="#br0" timeOffset="50797.9053">4846 7345 325 0,'0'0'121'15,"0"0"-2"1,0 0 12-16,0 0-34 0,0 0-24 16,0 0-16-16,0 0-7 15,0 0-8-15,0 0-1 0,0 0-17 16,0 0-12-1,0 0-12-15,0 0 0 0,14 0-7 16,6 0 7-16,4 4 7 16,9 2 4-1,4-4 0-15,3-2 9 0,6 0 4 16,8 0 1-1,4 0-13-15,2-6-11 0,15 2-1 16,-17 2-102-16,-17 2-301 31</inkml:trace>
  <inkml:trace contextRef="#ctx1" brushRef="#br0" timeOffset="53684.0705">4682 8369 209 0,'0'0'152'0,"0"0"-115"0,0 0-18 16,0 0 4-16,0 0 2 15,0 0 25-15,0 0 2 0,35 0-4 16,-25 0-2-1,0 0-13-15,6 0 8 0,4 3 6 16,5-1 4 0,4 2 1-16,4-2-9 0,0 1-10 15,3 0-2-15,4 1-5 16,3-2-9-16,1 0-1 15,1 0 1-15,1-2 2 32,1 0 3-32,0 0-6 0,-2 0 0 0,-3 0 7 15,-5 0-7 16,-3 0-6-31,-3 0-3 0,3 0-7 0,-8 0-57 0,-8 0-345 0</inkml:trace>
  <inkml:trace contextRef="#ctx1" brushRef="#br0" timeOffset="56585.2365">4410 9272 61 0,'0'0'85'0,"0"0"-55"0,0 0 39 0,0 0 11 0,0 0-18 16,0 0-10 0,0 0-2-16,0-8 14 0,0 8 9 15,0 0-3 1,2 0-14-16,-2 0-7 0,0 0-17 15,0 0-9-15,0 0-16 16,2 0-4-16,5 0-3 16,4 0 8-16,0 0 12 15,3-2-1-15,-1 2 1 16,-1 0-3-16,0-2 1 15,1 2 0 1,6 0-2-16,1 0 3 0,7 0 3 16,6 0-1-1,5 0 1-15,6 4 6 0,3 2-5 0,2 0 3 31,-2-2-10-15,-5 0-2-16,-3-4-1 0,-6 3-4 0,-4-3-8 0,0 0 0 16,13 0-1 15,-9 0-98-31,-6 0-315 0</inkml:trace>
  <inkml:trace contextRef="#ctx1" brushRef="#br0" timeOffset="61077.4933">4784 10001 175 0,'0'0'122'0,"0"0"-24"15,0 0 11-15,0 0-26 16,0 0-22-16,0 0-21 16,0 0-14-16,9 0 13 15,-2 0 0-15,1 0-1 0,4 0-6 16,3 0 1-16,4 0-9 15,0 0-6-15,3 0-7 32,1 0 2-32,2 5-1 0,-2-1-2 0,6 0-9 15,3 0 5 1,6 0-5-16,6 0 9 0,8 0-4 15,6-2 4 17,7 3-8-32,3-2 5 0,-1 3-1 0,-2-2-5 0,-7 0-1 15,-5-2 1 16,-8-1 2-31,-5-1-2 0,-2 0-1 0,-9 0-37 0,-14-7-226 0</inkml:trace>
  <inkml:trace contextRef="#ctx1" brushRef="#br0" timeOffset="64326.6793">5475 10770 227 0,'0'0'171'0,"0"0"-31"16,0 0 0-16,0 0-43 31,0 0-16-31,0 0-22 0,0 0-16 0,0-8-4 16,0 8-11-1,0 0-12-15,0-2-10 0,0 2-6 16,4 0 0-16,12 0 1 16,10 0 15-16,5 0 0 15,8 0-2-15,5 0 4 31,3 0 3-31,0 2-2 0,-2 0 3 0,-2 0-9 16,-2 0-3 0,-6-2-3-16,2 2-5 0,-6-2-1 0,0 0 7 15,-2 0-8-15,4 0-109 31,-9-4-167-31,-6-5-446 0</inkml:trace>
  <inkml:trace contextRef="#ctx1" brushRef="#br0" timeOffset="67970.8877">5390 11614 373 0,'0'0'153'0,"0"0"-26"0,0 0 42 16,0 0-27 0,0 0-45-16,0 0-14 0,0 0-20 15,0 0-26 1,2 0-23-16,8 0-14 0,7 0-6 15,8 0 6-15,6 0 10 16,4 0-1-16,5 0-3 16,5 0 5-16,0 0 4 15,-1 0 2-15,1 0-7 0,0 0 6 16,-5 0-10 15,-1-2-3-31,1-4 6 0,-1-3-2 0,11-1-7 0,-7-1-59 16,-10 1-255 15</inkml:trace>
  <inkml:trace contextRef="#ctx1" brushRef="#br0" timeOffset="115772.6218">2803 12234 25 0,'0'0'190'16,"0"-2"-66"-16,0 2 25 15,2 0-11-15,-2-2-27 16,0 2-21-1,0-2 2-15,0 2-9 0,0 0 8 16,3 0-6 0,-3 0 1-16,0 0-8 0,0 0-20 0,0 0-4 15,0 0-12 1,0 0-10-16,0 0-8 0,0 0-5 15,0 0-6-15,0 0-5 16,0 0-2-16,0 0-6 16,0 4 0-16,0 11 0 15,0 8 3 1,0 7-2-16,0 4 1 0,-7 2 5 15,1 2-6 1,-5 0 1-16,1-3 5 0,-1-4-6 16,3-6 1-16,-2-5-1 31,4-8 3-31,1-4-4 0,1-4-1 0,0-2-5 0,-1-2 6 15,2 0 0 17,1 0 0-32,0 0-2 0,2-8 1 0,0-5-6 0,0-1-2 31,0 0-4-16,14-1 1-15,3 0 6 0,6 4-2 0,1 1-4 0,1 4-20 32,-1 4-13-32,1 2 14 0,-1 0 10 0,-3 0-7 15,-4 3 14-15,-3 9-1 31,-1 5 2-31,-5-2 6 0,0 6 5 0,-4 2 2 16,-4 2 0-16,0 0 0 31,0 2 9-31,-12 1-7 0,-5-4 4 0,-3 2-5 0,-3-4 0 16,0-1 9-16,-2-4-9 31,-2-2 5-31,-2-3 4 0,2-2 2 0,-2-5 4 16,-3-3-5 15,2-2-4-31,1 0-7 0,0 0-14 0,7-10-57 0,15-27-145 15,7 2-164 17,0 0-278-32</inkml:trace>
  <inkml:trace contextRef="#ctx1" brushRef="#br0" timeOffset="116448.6605">2824 12172 13 0,'0'0'367'15,"0"0"-154"-15,0 0-25 0,0 0-63 32,0 0-45-32,0 0-21 0,0 0-13 0,-2 0-9 15,2 0-17 1,0 0-13-16,0 0-7 0,8 0-8 15,10 0 8-15,6 0 0 16,3 0 8 0,4 0 3-16,0 0-1 0,1 0 3 15,-1 0 2-15,-2 0-2 16,-5 0-2-1,1 0 4-15,-4 0-1 0,-7 0-1 16,0 0-2 0,-3 0-4-16,-4 0-6 0,-1 1 8 0,-1 2-9 15,-3-1-89 16,-2-2-252-31</inkml:trace>
  <inkml:trace contextRef="#ctx1" brushRef="#br0" timeOffset="129368.3994">1943 9959 204 0,'0'0'122'15,"0"0"-58"1,0 0 37-16,0 0-15 0,0 0-1 15,14 0-33 1,-12 0-11-16,3 0-14 0,1 0 1 16,1 0-4-16,0-2-4 15,2 1 1-15,-3-1 0 0,3 2-2 16,0-3-2-1,0 3-9-15,0 0 2 0,-1 0-9 16,4 0 6-16,-1 0-5 31,1 0-1-31,-2 0 5 0,2 0-5 0,3 0 1 16,-2-1 6-1,5 1 0-15,0 0-2 0,2 0 13 16,3 0-6 0,-2 0 10-16,4 0-3 0,-3 0-10 15,1 0-8 16,-2 0 4-31,2 0-5 0,-3 0 0 0,0-1 7 0,2-2-7 0,-1 1 0 16,1 2 0 15,0-2 0-31,-2 2 0 0,1-2 0 0,-5 2 15 0,3 0-9 16,-2 0 0 15,-3 0-6-31,-1 0 0 0,1 0 0 0,-1 0 1 0,3 0 4 31,8-2-6-31,-4 0-65 0,-1-4-331 0</inkml:trace>
  <inkml:trace contextRef="#ctx1" brushRef="#br0" timeOffset="131795.5382">13422 9797 408 0,'0'0'185'0,"0"0"18"0,0 0 8 31,0 0-49-31,0 0-24 0,0 0-35 0,0 0-13 15,-8-5-25 1,6 5-21-16,0 0-25 0,2 0-11 16,0 0-8-1,0 0-1-15,6 1-1 0,13 3 2 16,10 0 0-16,5 1 1 15,7-4-1-15,1-1 6 0,5 0-5 16,5 0 0 0,2 0 9-16,2 0-8 15,2-4-1-15,0 1 5 0,2-1-5 31,1 1-1-31,1 2 1 0,3-2 5 0,1 3-5 16,5-2-1-16,3-2 1 16,4 0 0-1,0-1 11-15,2-1-11 0,0 0-1 16,-2 0 1-16,-2-1-1 15,11 1-10 1,-20 0-99-16,-19-2-241 0</inkml:trace>
  <inkml:trace contextRef="#ctx1" brushRef="#br0" timeOffset="142979.1779">3563 12819 476 0,'0'0'174'0,"0"0"-67"0,0 0 23 0,0 0-63 15,0 0-43 1,0 0-12-16,-37 40-12 0,23-27-46 16,1-2-214-1</inkml:trace>
  <inkml:trace contextRef="#ctx1" brushRef="#br0" timeOffset="163384.345">4062 12340 114 0,'0'0'195'0,"0"0"-71"31,0 0 53-31,0 0 14 0,0 0-57 0,0-1-66 16,0-1-24-1,0-1-13-15,0 2-6 0,2-4-19 16,9 3-6-1,6 0 1-15,7 0 10 0,-1 2 2 16,0 0 3-16,-2 0 6 16,-1 0-5-16,-5 0 4 15,-4 6 6-15,-1 0 1 0,-4 1-1 31,-2-1-5-31,-2 5 1 0,-2-1-1 0,0 5 7 16,0 0-7 0,-6 8-11-16,-12 0 2 0,-2 4-7 15,0-4-3-15,-3 2 3 16,3-5-6-16,1-2 1 15,4-4 0-15,1-2-1 32,3-2-1-32,1-4 1 0,4-2-1 15,3 0 1-15,1-2-1 0,2-2 1 31,0 0 0-31,0 0 0 0,0 0-1 0,0 0-1 16,0 0 1-16,0 0-6 16,0 0 7-16,0 0-1 0,0 0-7 15,0 0 8-15,0 0 0 16,0 0-2 15,0 0 2-31,0 0 0 0,0 0 0 0,0 0 2 0,0 0 7 16,0 0-9 15,0 0-5-31,0 0 4 0,0 0 1 0,0 0 0 0,0 0 0 15,0 0 0 1,0 0 0-16,0 0 0 0,0 0 0 16,0 0-1-16,0 0 0 15,0 0 0 1,0 0 1-16,0 0-2 0,0 0 1 15,5 0 1-15,1-2 1 16,2-2 1-16,-2 2-2 0,3-2 0 16,-3 0-2-1,4 2 1 1,-2-2 1-16,3 1 0 0,3 2-1 0,3 1 1 15,4-2-6-15,4-1 10 32,4 2-4-32,2-1 0 0,-2-1 0 0,0 0 1 15,-8 0-2 16,0 2 1-31,-8-2 0 0,-4 3 0 0,-2-1 2 0,-3 1-1 16,-4 0 0 0,2 0-1-16,-2 0 0 0,0 0 12 0,0 0-5 15,0 0-1 1,0 0-5-16,0 0-1 0,0 0-6 15,0-4-60 1,0 2-137-16,0-2-516 0</inkml:trace>
  <inkml:trace contextRef="#ctx1" brushRef="#br0" timeOffset="164119.3871">4702 12599 492 0,'0'0'198'15,"0"0"-78"1,0 0 43-16,0 0-36 0,0 0-18 16,0 0-27-1,0 0-43-15,-27 80-33 0,0-44-6 0,3-6-191 16,-1-4-559-1</inkml:trace>
  <inkml:trace contextRef="#ctx1" brushRef="#br0" timeOffset="166776.539">5310 12208 413 0,'0'0'215'0,"0"0"-29"0,0 0 26 0,0 0-48 16,0 0-22 0,0 0-25-16,0 0-35 0,-18-12-17 15,16 12-11 1,2 0-28-16,0 0-14 0,-2 0-12 15,-5 10-1-15,-2 18 0 16,-4 10-5-16,-5 10 6 16,0 4 2-16,0-2 5 15,3-6-7-15,1-6-2 0,3-9-6 16,5-7 2-1,-2-6 5 1,4-6-11-16,4-2 12 0,-2-4 2 0,2-4-2 16,0 0 1-16,0 0 0 15,0 0-1-15,0 0-8 16,0 0-9-16,14 0 11 15,7 0 4-15,5-9 2 32,9 0 0-32,3-4 2 15,2-1-2-15,0 0 1 0,0-1-1 0,-2 3 1 31,-4-1 0-31,-3 3 0 0,-6 3-1 0,-6 2 0 16,-1 1 1-16,-7 0 0 31,-6 2 0-31,2 2-1 0,-7 0-45 0,0 0-59 0,0 0-44 16,0-1-83-16,-10 1-315 31</inkml:trace>
  <inkml:trace contextRef="#ctx1" brushRef="#br0" timeOffset="167148.5603">5428 12274 405 0,'0'0'230'0,"0"0"-85"31,0 0 11-31,0 0-20 0,0 0-38 0,0 0-36 15,0 0-44-15,-29 73 12 32,22-24-5-32,-1 5 2 0,-1 4-4 0,-1-1-5 15,4-6 8 1,-1-3 0-16,3-11 3 0,0-7-6 15,-2-8-11-15,4-9 0 16,2-1-1 0,-2-7-1-16,2-3-9 0,-2 0-1 0,2 0 0 15,-6-2-94 1,-1 0-194-1,-2 0-637-15</inkml:trace>
  <inkml:trace contextRef="#ctx1" brushRef="#br0" timeOffset="169167.6758">4334 11909 315 0,'0'0'261'0,"0"0"-33"0,0 0-62 0,0 0-14 0,0 0-31 15,0 0-42 1,0 0-24-16,-60 20-18 0,51 6-12 15,2 4-16 1,5 1-8-16,2 0 5 0,0-5-3 16,0-2-2-16,7-6 0 15,4-1 0-15,2-5 1 16,1 0-1-16,1-2 0 15,3-3-1 1,3-2-1-16,2-3-42 0,13-2-98 0,-5-11-153 16,-4-6-521-1</inkml:trace>
  <inkml:trace contextRef="#ctx1" brushRef="#br0" timeOffset="169907.7181">4488 11781 530 0,'0'0'235'0,"0"0"-54"16,0 0 13-1,0 0-58-15,0 0-70 0,0 0-45 16,0 0-20-16,-6 53 12 15,-2-12-3 1,2-1 0-16,-5-2-7 0,2-4 3 16,0-6-5-1,2-8 0-15,5-6 0 0,2-4-1 16,0-1 0-16,0-4 0 31,4 0-12-31,12-4 12 0,2-1 0 0,2 0 2 0,3 0 3 16,0 0-3-1,2-4 9-15,2-6-5 0,-2 3-6 16,-3-2 10-16,0 3-8 31,-2 2-1-31,-5 0 0 0,-2 2 1 0,-3 2-1 16,-2-2-1-1,2 0-1-15,-4 1-34 0,5-11-52 16,-4 2-93-16,-2-1-191 31</inkml:trace>
  <inkml:trace contextRef="#ctx1" brushRef="#br0" timeOffset="170164.7328">4679 11861 735 0,'0'0'212'16,"0"0"-76"-1,0 0-32-15,0 0-54 0,0 0-11 16,0 0-6-16,-26 120-5 16,19-86-5-1,1-3-7-15,-1-2-15 0,0-4 9 16,2-2-10-16,1-5-26 15,2-1-72-15,2-6-82 0,0-2-94 16,0-7-226-16</inkml:trace>
  <inkml:trace contextRef="#ctx1" brushRef="#br0" timeOffset="170390.7458">4860 11901 451 0,'0'0'166'0,"0"0"-67"0,0 0 82 0,0 0-37 16,0 0-47-16,0 0-29 0,0 0-10 15,52 114-16 1,-52-88-16-16,0 1-10 0,0 1-9 31,-12 2-7-31,-26 12-134 0,5-8-199 0,-1-8-316 16</inkml:trace>
  <inkml:trace contextRef="#ctx1" brushRef="#br0" timeOffset="171237.7942">5714 12341 529 0,'0'0'202'0,"0"0"16"16,0 0-49-16,0 0-49 16,0 0-53-16,0 0-9 15,0 0-12-15,-30 152-11 16,23-94-21-16,1 0-3 15,6-2 3 1,0-6-12-16,0-6-1 0,2-12 0 16,14-8-1-16,9-7-40 15,12-17-89-15,-3 0-116 0,-5-11-248 16</inkml:trace>
  <inkml:trace contextRef="#ctx1" brushRef="#br0" timeOffset="171725.8221">5901 12434 484 0,'0'0'263'0,"0"0"-118"16,0 0 36-16,0 0-45 31,0 0-23-31,0 0-39 0,0 0-17 0,91 0-18 16,-71 14-19-16,0 6-5 15,-2 2 2-15,-7 4 14 16,-5 5-11-16,-6 0-1 15,0 5-7 1,-2-3-5-16,-13-1-7 0,-5-2-13 0,-1-4-7 16,0-5-5 15,-2-8 6-31,3-4 18 0,3-6 0 0,1-3 1 0,5 0 0 15,3 0 1 17,6 0 0-32,2 0 0 0,0 0-1 0,0-2-1 0,14-4-13 31,5-2 14-31,4 1 1 0,4-2 8 0,2-1 0 15,-2 0-9-15,1 2 0 32,-2 1-21-32,5-4-154 0,-8 1-193 0,-4 2-415 15</inkml:trace>
  <inkml:trace contextRef="#ctx1" brushRef="#br0" timeOffset="172049.8407">6342 12346 418 0,'0'0'121'0,"0"0"18"31,0 0-8-31,0 0-27 0,0 0-27 0,51 120-15 0,-47-89-13 16,-4-1-11-1,0 0-14 1,0 0-18-16,-8 2-6 0,-10-2 0 0,-11 8-113 31,2-9-184-31,0-4-433 16</inkml:trace>
  <inkml:trace contextRef="#ctx1" brushRef="#br0" timeOffset="174798.9979">6932 12846 409 0,'0'0'277'16,"0"0"-57"-1,0 0-3-15,0 0-77 0,0 0-47 16,0 0-39 0,0 0-12-16,0 19-2 0,0 3-2 0,0 5-13 15,-13 17-25 1,-1-6-141-16,1-8-458 0</inkml:trace>
  <inkml:trace contextRef="#ctx1" brushRef="#br0" timeOffset="181560.3845">3690 6542 10 0,'0'0'303'16,"0"0"-148"0,0 0 9-16,0 0-37 0,0 0-17 15,0 0 0-15,0 0-12 16,-42 9-3-16,31-9-15 15,-2 0 3-15,-1 0-28 16,1 0-12-16,-1 0-8 16,1 0-17-16,0 0 2 15,-1 0-4 1,-1 0-4-16,1-4 2 0,-1-1-13 0,1 2 1 15,-1-2-1 1,0 0 0-16,3 1 11 0,1 0-12 16,2 2 0-16,0 0 0 15,-2 0 0-15,2-2 6 16,-2 2-5-16,-2-4-1 15,1 1 0-15,-3-1 0 16,1 0 0-16,-1 1 0 31,-1-1 8-31,1-2-8 0,-1 0-5 0,3 2 5 16,-1-5 9-16,1 4-9 15,-1-3 1 1,3-1-8-16,0 1 14 0,2-2-7 0,0 2 0 16,1-2-8-1,1 2 8-15,3 3-1 0,-2-2 0 16,4 1 1-16,0 0 4 31,0 2-4-31,2-2-12 0,0 0 2 0,0 0 10 16,0-2-1-16,0 2-8 31,0-2 8-31,0 0-3 0,0 0 3 0,2-2-2 15,2 2 3-15,4-2 0 32,-4 2 0-32,3 0-1 0,-1-2-8 0,1 1 8 15,2 2 2-15,-2-2-1 31,1-2 0-31,-1 1 1 0,2 0-1 0,0-2 1 0,0 0-1 16,0-1 0 0,2-1 1-16,0 2-1 0,3-1-1 15,-1 1-4-15,-3 2 5 16,4 2 1-1,-3-1-1-15,3 3-1 0,-1 1-7 16,3-4 8-16,1 3 0 31,2-3 1-31,0 3-1 0,1-3 0 0,3 3 0 16,4 2-1-16,-2 2-5 31,3 0 5-31,-4 4 1 0,3-2-1 0,-2 2-5 0,2 0 6 16,0 0 0-1,2-2 2 1,4-3-2-16,0-2 0 0,1 1 0 0,1-4 1 31,-4 2-1-31,-2 2 0 0,-2-2 0 16,-4 2 1-16,-2 0-1 0,-2 2 0 31,-2-2 0-31,-1 4 0 0,-1-2 0 0,-1 2 0 15,-1 2-4-15,3 0-2 32,-1 0 8-32,1 0-2 0,-1 0 0 0,1-2 1 15,2 2 1-15,0-2-2 16,0 0 1-1,1-2-1-15,4 1 2 0,0 0-2 0,-4-1 0 32,4-1 0-32,-3 4 0 15,-3 0 0-15,4-2 1 0,-5 3-1 0,5-2-1 31,2 2 1-31,-1-1 0 0,4-2 1 0,3-1 0 16,2 0-1-16,1-2 0 31,-1 0 0-31,3-1 0 0,-3 0 1 0,-3 1 0 16,1 0-1-16,-4-1 0 15,0 3 1 1,-3 1-1-16,-2 1 1 16,-2 2-1-16,0-2 0 0,-3 0 0 0,1 2 1 31,-1 0-1-31,2 0 0 0,0-2 0 0,1 2 0 15,1 0-4-15,0-3 4 32,-1 3 2-32,0-1-1 0,-1-2 0 0,-1 3 0 15,0-2-1-15,-6 1 1 31,1 1-1-31,1 0 0 0,-1 0 0 0,3 0 0 16,1 0 0-16,1 0 0 31,1 0 0-31,1 0 1 0,0 0-2 0,0 0 2 0,-3 0-1 16,1 0 0-1,-1 0 0 1,1 0 1-16,-3 0-1 0,3 0 0 0,-1 0 0 16,1 0 0 15,3 0-1-31,-2 6 1 0,-1 0 0 0,1 2-1 0,-1-3 1 15,-1 2 0 17,2 0 1-32,-2-1-1 0,0 0-1 0,-1 1 1 0,2-1 0 15,-1 0-1-15,1 0 1 31,-1-1 0-31,-1-2 1 0,1 2-1 0,3-2 0 16,-3 0 1-16,1 2-1 31,-3-4 0-31,3 4 0 0,0-3-1 0,0 2 2 0,-3 0-1 16,-1 0 0 15,5 0 1-31,-4 0-1 0,0 0 0 0,0 2 0 0,1-2-5 16,-3-1 5 15,0 2 2-31,1-1-1 0,-2 0 0 0,-1 0-1 0,1 0 0 15,0 2-5-15,-1 3 5 32,1-3 2-32,1 1-2 0,-3 1 0 0,2-2 1 15,-4 2-1 16,-1-2 0-31,1-2-1 0,-4 2 0 0,2-4 0 0,2 2 1 16,-4 0 6 0,2 0-5-16,1 2-1 0,-1 2-8 0,2 1 8 15,2-2 0-15,-2 4 6 31,1-3-5-31,-3 2-1 0,0-2 0 0,3-1 0 16,-4-1 2-16,1-1 0 31,1 1-2-31,-3-2 0 0,2 0 0 0,-2 0 0 16,0 2-6-16,1-1 6 31,1 2-1-31,-2-2 8 0,-2 4-7 0,3-3 2 16,-3 0-1-16,0 1 0 0,0 2 1 31,0 1 4-31,0 2-6 0,-3 0-1 0,-1 1 1 15,-1-2 0-15,1-2 1 32,0 0-1-32,-1-1 1 0,1-2 7 0,-1 1-7 15,1-4-1-15,-1 2 1 31,-1 0-1-31,1-1 1 0,-1 0 1 0,-4 4-2 16,0 0 0-16,-3 0 2 31,-6 4-2-31,1 0 0 0,1 0 0 0,-4 1-1 16,1-4-8-16,3 1 9 31,-1 1 6-31,0-6-6 0,0-1 0 0,1 1 0 0,-4-4 1 31,3 1-1-31,-3 1 1 0,-2-2 0 0,1 1-1 16,-3 1-7-16,1-3 7 31,-3 1-1-31,5-1 1 0,-1 0-1 0,4 0 1 16,3 0-1-16,2 0 1 31,-1 0 0-31,2 0 0 0,-6 0 0 0,0 0 0 15,-6 0 1 1,-2 0 0-16,-4 0-1 0,-5 0 1 16,3 0 0-16,-3 0-1 15,3 0 0 1,1 0 1-16,3 0-1 0,0 0 1 15,6 0-1-15,-6 2 5 32,2 2-4-32,0 0 1 0,-2 0-2 0,0 2 0 0,0-2 0 15,-2 0 0 16,-1 0 17-31,-3 1 5 0,2-2-16 0,-3 1-6 0,3 2 1 16,2 0 3 0,4 1-2-16,-2-2-2 0,2 0 6 15,0 0-6-15,-2-1 1 16,0 1-1-1,-2-4 1-15,0 4 5 0,-1-4 0 16,1-1-6-16,2 2-8 31,0 1 8-31,4-3 0 0,4 1 2 0,1 2-2 0,2 1 0 16,-2-2 7 15,-3 0-7-31,-1 0 0 0,-2-2 0 0,-1 1 0 0,-2-1 1 16,2 3-1-1,0-2-7-15,2 4 7 16,6-3 0-16,-1 3 5 0,1-3-5 15,4 3-9 1,1-4 9-16,1 1 0 0,3 1 0 16,-2-3 0-16,1 1 0 31,-3-1 1-31,3 0-1 0,-2 0 0 0,-1 0 0 15,4 3 0-15,1-1-1 32,-1 0 1-32,2 0 0 0,1 0 0 0,0-2 0 0,0 0 0 15,3 2 0 16,0-2 0-31,-1 0-5 0,0 0-4 0,2 2 9 0,0-2-3 16,1 0 2 15,2 2 0-31,-3-2 0 0,1 0 1 0,0 0-1 0,0 0 1 16,0 0 0-1,2 0 0-15,-2 0-6 0,2 0-6 16,0 0-18-16,0 2-78 16,0 2-163-1,0 0-391-15</inkml:trace>
  <inkml:trace contextRef="#ctx1" brushRef="#br0" timeOffset="197560.2998">7522 12416 150 0,'0'0'97'0,"0"0"17"16,0 0 4-16,0 0 13 16,0 0-15-16,2 0-12 15,-2 0-16-15,0 0-6 16,0 0-11-16,0 0 4 31,0 0-27-31,0 0-4 0,0 0-23 0,0 0-15 16,0 0 1-1,0 0-6-15,0 0 0 0,0 0 11 16,0 0-12-1,0 0 0-15,0 0 0 0,0 0 0 0,0 0 1 16,0 0 10 0,0 0-10-16,0 0 0 0,0 0-1 15,0 0 1-15,0 0 0 16,0 0 8-16,0 0-2 15,0 0-6-15,0 0 6 16,0 0 1-16,0 0-2 16,0 0-5-16,0 0 0 15,0 0 8 1,0 0 2-16,0 0-2 0,0 0 1 15,0 0 0 1,0 0-1-16,0 0-3 0,0 0 4 0,0 0-9 16,0 0 4-1,0 0-5-15,0 0 0 16,0 0 1-16,0 0 9 0,0 0-10 15,0 0 2-15,0 0 6 16,0 8-7-16,0 2 0 31,0 2 0-31,0 3 8 0,-4-1-9 0,2 0-1 16,-3 1 1-1,3 0 0-15,0 0 0 0,0 2 0 16,2-3 0 0,0 2 1-16,0-2-1 0,-2-2 0 15,2 0 0 16,0 0 0-31,0-2 1 0,0 0-1 0,0 0 0 0,0-2 2 0,0 0-2 16,0 0 0 15,0 0 6-31,0 0-6 0,0 2-1 0,0 0 0 0,0 0 1 47,0 2 0-47,0-2 0 0,0-2 0 0,0 0-1 0,0-4 1 0,0 1 0 16,0-2 6-1,0-1-5-15,0-2-1 0,0 0 0 16,0 2 0-16,0-2-6 31,0 2 5-31,0 2-1 0,0 1-5 0,0 1-2 16,0 0 1-16,0 0 6 31,0-2-5-31,0-1 7 0,0-1 0 0,0-2-1 15,0 2 1-15,-2-2 1 32,2 0 1-32,0 0-1 0,0 0 7 0,0 0-8 0,0 0 0 15,0 0 0-15,0 0-1 16,0 0-1-16,0 0 1 15,0 0 1-15,0 0-1 16,0 0 1-16,0 0 0 16,0 0 0-16,0 0 0 15,0 0 0-15,0 0 1 16,0 0-1-16,0 0-68 15,0 0-243-15,0 0-561 0</inkml:trace>
  <inkml:trace contextRef="#ctx1" brushRef="#br0" timeOffset="207178.8499">8374 12300 114 0,'0'0'201'0,"0"0"-35"15,0 0 15-15,0 0-39 16,0 0-12-16,0 0-17 31,0 0 4-31,0 0-17 0,0 0-13 0,0-3-25 16,0 3 0-1,0 0-22-15,0 0-7 0,0 0-14 16,0 0-19-16,0 0 0 15,0-1 7-15,0 1-7 16,0 0 0-16,6-2 0 31,6 2-1-31,3 0 1 0,-2 0 0 0,3 0 5 16,0 0-5-16,-1 0 1 15,1 0-1-15,4 0 7 0,-2 0-7 16,4 0 1 0,0 0 0-16,1 0-1 0,-2 0 1 15,-1 0-5 16,1 0 10-31,-6 0-5 0,-3 0 0 0,-1 0 0 0,-5 0-1 16,-1 0 0-16,0 0 0 31,-3 0 1-31,0 0-1 0,0 0 6 0,0 0-6 16,0 0 0-16,-2 0 0 31,3 0 1-31,-3 0-1 0,0 0-1 0,0 0 0 16,2 0-1-16,-2 0 2 31,0 0-1-31,0 0 1 0,0 0-1 0,0 0 1 15,2 0 0 17,-2 0 1-32,0 0 2 0,0 0-3 0,0 0 0 0,0 0 8 15,0 0-7-15,0 0 9 0,0 0 4 16,0 0-13-16,0 0 0 15,0 0 0-15,0 0 0 16,0 0 0-16,0 0 0 16,0 0 0-16,0 0 5 15,-2 0-5-15,-3 0 6 16,1 0-7 15,0 2 0-31,-3 8 0 0,-2 0 0 0,2 4 2 0,-1 0-2 16,1 2 1-16,-1 2-1 31,4 0 1-31,-2 0-7 0,2 1 12 0,-1-4-8 0,1 3 2 31,1-1-1-31,1-2 1 0,-1 2 1 0,-1 1-1 16,2 2 0-1,-2-1 4 1,-1 2-3-1,0 0-2-15,2-2 0 0,-3-1 0 0,2-3 1 0,2 0-1 16,0-3 1 15,0-2 0-31,0-2-1 0,2 0 1 0,-3-2 6 0,3 2-6 16,-2 0-1-1,0 0 1-15,0 1 0 0,0-2 0 16,0 1-1-16,-2 0 0 31,2 0 1-31,0 0-1 0,0-2 1 0,0 0 0 0,2 0 0 16,-2-2-1 15,2 0-12-31,-2 1 7 0,2-1 4 0,0 0-8 0,-3 1 9 16,0 0 1 15,2 1 5-31,1-5-5 0,-2 4-1 0,2-5 1 0,0 1 0 15,0-1 0 1,0 0 0-16,0 0 0 0,0 0 0 16,0 0 1-16,0 0 8 0,0 0-9 15,0 0 0 1,0 0 0-16,0 0 0 0,0 0 2 15,0 0 6 1,0 0-6 0,0 0 4-16,0 0 4 0,0 0-10 0,0 0 0 15,0 0 1 1,0 0-1-1,0 0-1-15,0 0-95 0,0 0-128 0,0-6-188 0</inkml:trace>
  <inkml:trace contextRef="#ctx1" brushRef="#br0" timeOffset="212738.1679">9470 12322 172 0,'0'0'219'16,"0"0"-34"-16,0 0 11 16,0 0-56-16,0 0-7 15,0 0-16-15,-7-10-17 16,7 8-39-16,0 2-23 15,0 0-18 1,0 0-20-16,0 0-3 0,9 0 3 16,6 0 1-1,4 0 9-15,-2 0-4 0,1 2 1 16,-3 0-5-16,1 2 4 0,-5 0-5 31,-1 2 8-31,-4 0-3 0,-1 1-4 16,-3 6 4-16,-2 3 8 15,0 4 5-15,-9 2 0 0,-9 5-18 16,-7-2 1-16,1 1-2 15,-5-4-9-15,3-6-4 16,-1-1 13 0,4-7 1-1,8-4-1-15,3-2 2 16,4-2-1-16,5 0 2 0,1 0-3 0,2 0 0 31,0 0-2-31,0 0 1 0,0 0-1 0,0 0 1 16,9-6-5-16,7-2 5 31,1 2 0-31,4 2 0 0,6 2-6 0,-1 2 1 0,3 0 5 31,3 0 1-15,-7 8 0-16,3 1 8 0,-2 4 2 0,-3-2 3 0,-1 1 1 15,-4 1 2 16,-2 1 0-31,-3 0-4 0,-2 0 0 0,-2 0-1 0,-3-1-9 16,-1 0 6 0,-3 1 6-16,-2 1-8 0,0-1-5 15,0 5 4-15,-11-1 2 31,-9 1 1-31,-5-1-7 0,-1-3 0 0,-3 2 0 16,-2-6 6-16,0 0-6 31,2-3 0-31,2-5 0 0,2 0 0 0,7-2 5 0,6-1-6 47,7 0 0-47,3 0-18 0,2 0-55 0,0-18-90 0,17-1-136 0,-1-1-464 16</inkml:trace>
  <inkml:trace contextRef="#ctx1" brushRef="#br0" timeOffset="213727.2244">8110 12850 386 0,'0'0'295'0,"0"0"-83"0,0 0-20 15,0 0-40-15,0 0-66 31,0 0-50-31,0 0-25 0,-17 29-9 0,10-5-2 16,-4 13-64 0,2-7-152-16,0-9-366 0</inkml:trace>
  <inkml:trace contextRef="#ctx1" brushRef="#br0" timeOffset="214348.26">9144 12850 454 0,'0'0'315'0,"0"0"-174"16,0 0 23-16,0 0-34 15,0 0-46-15,0 0-41 32,-32 109-43-32,20-77-68 0,-4-3-306 0</inkml:trace>
  <inkml:trace contextRef="#ctx1" brushRef="#br0" timeOffset="239445.6955">10171 12765 624 0,'0'0'221'0,"0"0"-29"15,0 0-22 1,0 0-40-16,0 0-44 0,0 0-46 15,0 8-21-15,-2 2-14 16,-15 18-5-16,-1 0-121 31,0-2-368-31</inkml:trace>
  <inkml:trace contextRef="#ctx1" brushRef="#br0" timeOffset="243434.9237">10775 12091 90 0,'0'0'53'16,"0"0"-14"0,0 0-10-16,0 0 21 0,0 0 21 15,0 0 20-15,0 0 10 16,10-33 14-16,-7 31-2 15,-3 2-5-15,0 0-11 16,0 0-6-16,0 0-6 16,0 0-18-16,0 0-21 0,0 0-18 31,-8 3-18-31,-1 6 0 0,-3 2 15 0,2 3-1 31,-1 2 2-31,-3 4 8 0,1 3-1 0,2 3 6 16,-3 2-2-1,3 5-7-15,0 0-5 0,-2 7-15 16,2 2 0-1,1 4-8 1,2 2-1-16,1 1 0 0,3 1 1 0,2-2 5 16,0 0-7 15,2 0 0-31,0-4 1 0,0 0-1 0,0-4 0 0,0-3 0 15,8-3-1 17,7-2 1-32,4-8 0 0,3-4-2 0,4-4 1 0,5-9 1 15,4-6-1 16,2-1-6-31,3-4 0 0,0-16 1 0,-2-6 6 0,-4-5 0 0,-5 0-2 16,-8-1 1 0,-5 1-7-1,-7 1 8-15,-7 4 6 0,-2 2-5 0,0 0-1 31,-6 4 1-31,-15 0 0 0,0 4 1 0,-8 0-1 16,-2 2 0 15,-8 5-1-31,3 4 1 0,1 3-1 0,-1 2 0 0,5 0-1 16,4 6 1 15,3 7-1-31,6 0 0 0,2-1 1 0,6-4-1 0,3-3-7 16,5 0-41-1,2-1-58-15,0 0-173 0,0-4-309 0</inkml:trace>
  <inkml:trace contextRef="#ctx1" brushRef="#br0" timeOffset="247280.1436">3410 12468 464 0,'0'0'218'15,"0"0"-97"-15,0 0 28 16,0 0-7-16,0 0-19 16,0 0-22-1,0 0-27-15,-3 40-16 0,-1-27-13 16,-1 0-3-1,-2 6-4-15,1 0-7 0,-1 6-4 0,1-1-5 16,-1 4-6 0,0 2-10-16,-3 0-5 0,1 2 6 15,-5 0 0 1,-1 1-1-16,-4 0-5 0,-3-3 6 15,0 1-5-15,-2-3 5 32,-3-3-5-32,0 0 5 0,-5-3 3 0,1-2 5 15,-2-1-2-15,0-4-4 31,-1-1 1-31,3 1-3 0,0-4 5 0,0-1-3 16,0-2-1 0,-3 0 0-16,1-1 0 0,2-4 0 0,2 1 2 15,0-2-3-15,4-2 6 31,3 0-5-31,1 0-1 16,2 0 0-16,-2 0-1 0,-1 0-4 0,2 0 7 31,-2 0-2-31,-1 0-7 0,2-2 1 0,0-2-1 16,1 2 1-16,5 1 0 31,-1-4 0-31,1 1 0 0,1-2 0 0,-2-2 7 16,-2 0-7-16,3-4 11 31,-5-2-11-31,3-4 5 0,-4 0-4 0,-1-4 0 0,1-1 5 15,0-4-7 17,-2 1 0-32,3-1-1 0,3 0 1 0,-2-2 0 0,4-1 0 46,-1-2-1-46,1-1 1 0,1-3 0 0,3 3-1 0,1 2 1 0,2 0-1 32,2 5 0-32,1 2 0 0,3 0 1 0,2 2-1 15,0 2 1-15,0-2-2 31,0 1 1-31,0-1 0 0,0-2 0 0,0 0-5 16,7 0 5 15,1 0-5-31,4 2 6 0,1 0-1 0,-1 0 1 0,1 2-2 0,3-3 2 47,-3 2-7-47,2-2 6 0,3-1 1 0,0 3 0 0,-1-3 0 0,4-1 0 31,-2 1 0-31,2 3 0 0,-1 0-2 0,-1 0 1 16,2 2-1-16,-3 1 1 31,2 3-8-31,-5-2 9 0,3 3 0 0,-4 2 0 16,-1 0 0-16,1 0 0 31,-4 2 0-31,1-1 0 0,3 4-1 0,1-1 1 15,1 0-2-15,2 0-4 32,2-3 5-32,2 3 0 0,-2 1 1 0,3-1-1 0,-3 0 0 15,2 2 1 16,-2 0-1-31,0-1 0 0,-2 4 1 0,2-2-1 0,-2 4 0 16,2 1-1 15,-2 0-5-31,0 0 7 0,1-3-1 0,6 3 1 0,0-1 0 16,0 1 0-16,-2-2 0 31,2 2 0-31,0 0 0 0,-1 0 0 0,-2 0 0 16,1 0 1-16,-3 0-1 31,-3 0 0-31,-1 0 0 0,-3 0 0 0,1 0 0 0,-3 2-1 15,3 2 1 1,-3-1 0-16,2 2-1 0,1-1 1 16,-2 0-1-16,2 2 1 31,-1 0 0-31,1-2 0 0,-1 1 0 0,0 2 0 15,1-1 0-15,-3 0 0 32,1 0 0-32,-2 0 0 0,1 2-1 0,-1 0 1 15,-3-2 0-15,5 1 1 31,-5 2-2-31,2-1 1 0,0 0 0 0,-3 0 1 0,1 2-1 32,0-3-1-32,0 2 1 0,-3 1 0 0,3-2 1 15,-1 2-1-15,2 0 0 31,-2 0 0-31,-2 0 0 0,3 2 0 0,-3 1 1 16,4-4-1-16,-4 3 1 31,-2-1-1-31,2-1 0 0,-2-2 0 0,1-1 1 16,-1 0-1-16,0 1 0 31,0-1 0-31,0 3 1 0,0 1-1 0,2 1 0 16,-2-2 1-16,0 1 4 31,0 1-5-31,-2 2-1 0,2-1 1 0,-2-2 0 0,0 1 0 15,0 3 0 17,0 0 0-32,0-2 0 0,0 3-2 0,0 0 1 0,0 0 0 15,-2 0 0 16,-2-2 0-31,-2 2-9 0,0 0 8 0,2-1-6 0,-1-3-3 16,1 2 1 15,0-1-2-31,-4 4 2 0,3 3-7 0,-1-1-2 0,-2 2-8 16,1 1 5 15,-2-4 1-31,2-3 10 0,1 2 0 0,-1-5 5 0,2 0-3 0,1 2 8 31,-1-3 1-31,1 0-1 0,0-3 1 0,-1 2 0 16,1-2 0-16,2 0-1 31,-3-2 1-15,3 1 0-16,-1 0 0 0,1-1-1 0,2 0 0 0,-2 0 1 31,0-2 0-31,2 0-1 0,-2 0 1 0,0-2 0 15,2 2 0-15,-4-3 0 32,4 2 0-32,-1 0 0 0,-1 2 1 0,0-1-1 15,0 2 0-15,2 0 0 31,-2 0 0-31,-2 1-1 0,4-4 1 0,-2 2 0 0,2-3 0 16,0 1 0 0,0-3-1-1,0 0-47-15,-4 0-80 0,2 0-149 0,-5-3-534 31</inkml:trace>
  <inkml:trace contextRef="#ctx1" brushRef="#br0" timeOffset="252638.4501">6556 12976 342 0,'0'0'72'0,"0"0"-70"0,0 0-2 16,0 0-250-16</inkml:trace>
  <inkml:trace contextRef="#ctx1" brushRef="#br0" timeOffset="263209.0547">1847 7740 32 0,'0'0'71'0,"0"0"-53"0,0 0-16 15,0 0 3 1,0 0-5-16,0 0 0 0,34 14-1 16,-30-8 1-16,0-2 0 15,-4 0-66-15</inkml:trace>
  <inkml:trace contextRef="#ctx1" brushRef="#br0" timeOffset="263865.0922">1876 7999 64 0,'0'0'91'15,"0"0"-12"16,0 0-23-31,0 0 0 0,0 0-15 0,0 0 2 0,0 0 15 16,101 4-12 0,-83-2-11-16,2 1 27 0,2 2-16 15,0 1-12-15,7 1-5 31,7 3-11-31,6 1 182 0,7-3-113 0,1-2-55 16,0-2-25-16,2 0 3 31,-3-2-9-31,-3 1 1 0,2-2-1 0,-6 0 1 16,0 4-1-1,1-1 2-15,-4-1 6 0,1 2 2 16,1-1-2-16,-1 0-8 0,0 0 7 31,0-2-6-31,2 0-1 0,-4 0 1 0,2 0-1 16,-2 0 0-16,-2 2 1 31,-1-1-1-31,-1-3 0 0,-1 2 15 0,-2-2 3 16,0 0 1-16,1 0-8 31,-3 0-1-31,2 0-3 0,0-5 0 0,0-3 8 15,3 2 25-15,-2-2-11 32,2-1-5-32,-3 2-6 0,1 1-8 0,-8-4 1 0,-1 2-12 15,-5-11-9 16,-5 6-202-31,-9-1-468 0</inkml:trace>
  <inkml:trace contextRef="#ctx1" brushRef="#br0" timeOffset="265346.1768">8746 8297 218 0,'0'0'172'16,"0"0"-110"0,0 0 36-16,0 0-6 0,0 0-53 15,0 0-27 1,0 0-12-16,10 3 1 0,6-2 40 15,5-1 22-15,5 2-11 16,8-2 6-16,2 3-26 16,2-3-2-16,5 0 3 15,2 0 5-15,4 0-9 0,-1-5 10 16,4-4-9-16,3-4-5 31,6 2-6-31,1-1-17 0,4 1-2 0,20-1-20 16,-14 4-200-16,-14 2-310 31</inkml:trace>
  <inkml:trace contextRef="#ctx1" brushRef="#br0" timeOffset="265827.2044">11008 8325 153 0,'0'0'113'0,"0"0"-27"16,0 0 53-16,0 0-28 15,0 0-13-15,119-25-7 31,-96 21-15-31,-1 1-16 0,-1 2-3 0,-4-2-15 16,3 3-7-16,0-1-3 31,2 1-13-31,1 0-8 0,-1 0-5 0,-2 0-6 16,0 0-48-1,5-5-111-15,-8 0-143 0,-1 1-90 0</inkml:trace>
  <inkml:trace contextRef="#ctx1" brushRef="#br0" timeOffset="266298.2314">12244 8143 365 0,'0'0'94'0,"0"0"-42"0,0 0 23 16,0 0-12-1,0 0-11-15,0 0 5 0,0 0 5 16,60 0 6-16,-36 0-9 31,5 0-6-31,2 0-15 0,6 0-11 0,-3 0-5 16,5-7-9-1,1 3-6-15,0 1-7 0,0-2 2 16,4 0-1-16,4-3 7 0,0 2-8 31,24-8-51-31,-14 2-155 0,-10-2-178 0</inkml:trace>
  <inkml:trace contextRef="#ctx1" brushRef="#br0" timeOffset="272087.5625">6796 11674 32 0,'0'0'110'0,"0"0"19"16,0 0-2-16,0 0 3 15,0 0-23-15,0 0-15 16,34 2 9-16,-28-2-24 16,3 0-12-16,0 0-9 31,2 0-12-31,4 2-14 0,1-2-10 0,3 3-8 15,0-1-5 1,4-2 3-16,-1 0-1 0,3 0-8 16,-1 0 6-16,2 0 8 15,3 0-8-15,0-5 10 16,0-2-11-16,5-2 3 47,-1 0 4-47,7-4 17 0,3-1 34 0,1 2-47 0,-1 2-11 0,-5 2-5 0,-3 1-1 46,1 1 1-46,-5-1-1 0,2 1 6 0,0 2-6 0,2 0 0 0,-4 0 0 16,0 0 0 15,-5 0 2-31,-2 1-2 0,-3 2 1 0,-4 1-1 0,-3-2 1 31,-1 2 0-15,-1 0-1-16,-1 0 1 0,-3 0 0 0,4 0-1 0,-1 0 1 16,0 0 0-1,1 0-1-15,-4 0 0 0,1 0 2 0,3 0-2 16,-4-1 1-16,1-2-1 31,5-3-27-31,-3 2-133 16,-3-2-234-16</inkml:trace>
  <inkml:trace contextRef="#ctx1" brushRef="#br0" timeOffset="277880.8939">8697 11639 97 0,'0'0'133'16,"0"0"-31"0,0 0-14-16,0 0-35 0,0 0-22 15,0 0-17 1,0 0 3-16,0 0-2 0,0 0 2 15,0 0 2 1,0 0-8-16,2 1-2 0,3 2 7 16,-1-2 1-16,2 1-1 15,3 0 4-15,1 0-1 16,-2-2 3-16,3 3-1 15,1-3-6 1,-1 1-6-16,5-1 1 0,1 2 1 0,3-2 2 16,5 2-3-16,1 2 9 31,3-2-6-31,-2 1 6 0,0-2-12 0,0 2 3 15,-1-2-3 1,-1 3 0-16,-1-2-6 0,1 3-1 16,-3-1 8-16,1-1 2 31,0 1-4-31,0 0 4 0,0-2-1 0,-1 2 1 15,0-1 7-15,-2-3-8 32,0 1-8-32,-4-1 11 0,-3 0-2 0,0 0 1 15,-4 0 5-15,3 0-4 31,-4 0 2-31,1 0-2 0,3 0-4 0,-1 0-6 0,-1 0 4 16,0-1-6 15,-1 1 1-31,1-3-1 0,0 2 1 0,-4-2 0 0,3 1 2 16,0 0 4-1,0-1 2 1,0 0-8-16,0 0 10 0,2 0-5 0,-2 2-5 16,2-1 0-1,1-1 0-15,-4 1 6 0,3 0-6 0,1 0-1 16,1 1 0-16,-3 1 1 31,0-3 0-31,1 2 1 0,-5-2-1 16,2 1 0-16,-2 2-1 15,1-2 1 1,-1 0 2-16,1 0-2 0,0-1-1 0,4-4 1 15,2 0 5-15,3-4-5 32,4-1-1-32,0 0 0 0,0 2 0 0,-3 0 0 15,-1 2 0-15,-5 4 0 16,-3 2 0-1,-4 2 0 1,-2 0-1-16,-2 0 0 0,0 0 1 0,0 0-1 16,-6 2-176-16,-10 6-514 31</inkml:trace>
  <inkml:trace contextRef="#ctx1" brushRef="#br0" timeOffset="291840.6923">4214 13127 234 0,'0'0'511'0,"0"0"-403"0,0 0 45 0,0 0-44 0,0 0-78 16,2 3-31 0,0 3-72-16,12 6-62 0,-1-2-138 15,-2-2-321-15</inkml:trace>
  <inkml:trace contextRef="#ctx1" brushRef="#br0" timeOffset="292076.7058">5276 13034 677 0,'0'0'195'16,"0"0"-138"-1,0 0-26-15,0 0-21 0,0 0-10 16,0 0-30-16,0 0-111 15,72 44-170 1</inkml:trace>
  <inkml:trace contextRef="#ctx1" brushRef="#br0" timeOffset="292600.7358">7462 13294 958 0,'0'0'251'15,"0"0"-102"-15,0 0-32 32,0 0-70-32,0 0-47 0,0 0-10 0,0 0-127 15,-7 0-369 1</inkml:trace>
  <inkml:trace contextRef="#ctx1" brushRef="#br0" timeOffset="294407.8391">758 7479 677 0,'0'0'220'16,"0"0"-152"-16,0 0 20 31,0 0-29-31,0 0-36 0,0 0 15 0,146 2 26 0,-73 2 7 16,6-1-26-1,4-2 1 1,-5 2-14-16,-4-2-10 0,-14 1-12 0,-9-2-3 31,-13 0-6-31,-3 4-1 0,-8-1-166 0,-12 1-321 0</inkml:trace>
  <inkml:trace contextRef="#ctx1" brushRef="#br0" timeOffset="294890.8667">902 8905 494 0,'0'0'205'0,"0"0"-110"16,0 0 5-1,0 0-24-15,0 0-6 0,0 0 18 16,0 0-16-16,66 13 11 31,-20-12-2-31,12-1-8 0,13 0-27 0,6 0-1 16,0-1-3-1,-3-8-21-15,-9 1-10 0,-9 0-5 16,-8 0-6-16,1-1-36 31,-11 4-191-31,-13-1-366 0</inkml:trace>
  <inkml:trace contextRef="#ctx1" brushRef="#br0" timeOffset="295678.9118">850 6491 487 0,'0'0'202'0,"0"0"-63"0,0 0 10 0,0 0-42 16,0 0-64-1,0 0-36-15,0 0-1 0,106 3 32 16,-52 8-11-16,4-3-1 31,0 0 5-31,0-1-10 0,-1-1-2 0,-3-5 0 16,-5 3-3-16,-7-2-6 31,-6-2-8-31,-3 1-1 0,10 2-1 0,-10-1-91 15,-8-1-275-15</inkml:trace>
  <inkml:trace contextRef="#ctx1" brushRef="#br0" timeOffset="300326.1776">11052 11576 183 0,'0'0'155'16,"0"0"19"-1,0 0 5-15,0 0-34 0,0 0-20 16,0 0-6-16,0 0-9 31,44 4-15-31,-34-4-11 0,-2 0-17 0,8 3-7 16,1-3-14-16,6 1-11 15,4-1-12-15,2 3-11 16,6-1-3-16,3 2-2 0,2-1 2 31,5 2-8-31,1 2 0 0,2-1 6 0,2 0-4 31,3 0 3-31,6-1-6 0,3-3 2 0,3-2-2 16,-3 0 6-16,0 0-5 31,-6-9 1-31,-6-3 6 0,-8-3-8 0,-9 5 6 16,-8 1-6 15,-19 3 0-31,-6 2-106 0,0 2-387 0</inkml:trace>
  <inkml:trace contextRef="#ctx1" brushRef="#br0" timeOffset="304851.4365">7899 11484 163 0,'0'0'147'15,"0"0"-92"1,0 0-39-16,0 0-7 0,0 0 11 15,0 0 22-15,16 0 21 0,-6 0 19 32,2 0-5-32,3 0-16 0,3 0 1 0,3 0 1 15,3 0 11-15,0 10-21 16,5-3-21-16,2 4-4 31,3-3-14-31,-1-2-4 0,3-4-3 0,0 0-5 16,4-2-1-16,-9 0-1 31,-11 0-212-31</inkml:trace>
  <inkml:trace contextRef="#ctx1" brushRef="#br0" timeOffset="308462.643">9851 8107 100 0,'0'0'91'15,"0"0"18"-15,0 0 2 16,0 0 12-16,0 0 7 16,0 0-12-16,0 0-21 15,5-21-26-15,-5 20-21 16,0 1-16-16,0 0-14 15,0 0-19-15,6 0 0 16,3 0 0 0,6 0 29-16,6 0 8 0,3 0-5 0,5 0-1 15,3 0-8 16,1 0-5-31,0 0-3 0,1 0-9 0,-1 0-6 0,0 0 8 16,-2 0-8 0,1 1 8-16,-3-1-8 0,-5 0 1 15,-2 0-2-15,-6 0-28 16,-7 0-196-1,-7 0-563-15</inkml:trace>
  <inkml:trace contextRef="#ctx1" brushRef="#br0" timeOffset="310813.7775">9653 13154 740 0,'0'0'182'0,"0"0"-69"31,0 0-11-31,0 0-54 0,0 0-2 0,0 0-12 0,0 0-14 0,57 49-10 0,-45-40-8 0,-1 1-1 16,0-4 7-16,-2 0-1 0,0 0-6 31,1 1-1-31,0-3 1 0,-1-1 0 0,-3 1-1 16,-2-1 2 31,2-3-1-47,-2 0 12 0,0-4 16 0,5-17 40 0,2-7-18 0,3-8-16 0,-4-8-15 31,2-4-5-16,-1-2-15-15,-11-14-38 0,0 12-161 0,0 11-587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4:21.827"/>
    </inkml:context>
    <inkml:brush xml:id="br0">
      <inkml:brushProperty name="width" value="0.05292" units="cm"/>
      <inkml:brushProperty name="height" value="0.05292" units="cm"/>
      <inkml:brushProperty name="color" value="#FF0000"/>
    </inkml:brush>
  </inkml:definitions>
  <inkml:trace contextRef="#ctx0" brushRef="#br0">16072 11999 146 0,'0'0'241'0,"0"0"-87"0,0 0-50 15,0 0 46-15,0 0 26 32,0 0-34-32,0 0-38 0,0 0-24 0,0 0-15 15,0 0-11 1,0 0-27-16,0 0-27 0,0 0-7 15,6 0-12-15,10 0-4 16,4 0 23 0,9 0 1-16,4-2 9 0,8 2 0 15,5-4 15 1,8-2 17-1,10-5 9-15,15-1-8 0,27-9-15 0,33-1 18 16,-12 6-18-16,-12 6-12 0,-18 8 3 47,-32 2-19-47,7 0 7 0,7 2-6 0,-11 8 2 0,-3 0-2 31,-5-3-1-31,-4 2 16 0,-5-3-8 0,-4-4 0 0,-9-2 4 16,-5 0 0-16,-6 0-3 31,-5 0-9-31,-7 0 9 0,-5 0-2 0,-4-2-5 15,-3 0-2 17,-3 2-82-32,-5 0-289 0,-15 0-634 0</inkml:trace>
  <inkml:trace contextRef="#ctx0" brushRef="#br0" timeOffset="1860.1064">22147 5492 776 0,'0'0'265'15,"0"0"-181"-15,0 0-16 16,0 0 62 0,0 0 6-16,0 0-64 0,0 0-40 0,-2 0-3 15,2 0 4 16,0 0-13-31,0 0-20 0,25 0-6 0,11 0 6 0,24 0 0 16,14 0 1 0,33 0 21-16,42 0-15 0,38 5 29 15,13 12 5-15,-6 5-7 31,-27 2 14-31,-31-6 5 0,-27-4-24 0,-24-3-8 16,-23-8-10-16,-8 1-5 31,3 3 1-31,1-1 1 0,0-1-8 0,-20 6-11 16,-38 14-144-16,0 0-206 31,-34-3-871-31</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4:26.382"/>
    </inkml:context>
    <inkml:brush xml:id="br0">
      <inkml:brushProperty name="width" value="0.05292" units="cm"/>
      <inkml:brushProperty name="height" value="0.05292" units="cm"/>
      <inkml:brushProperty name="color" value="#FF0000"/>
    </inkml:brush>
  </inkml:definitions>
  <inkml:trace contextRef="#ctx0" brushRef="#br0">16011 4295 84 0,'0'0'163'0,"0"0"-43"0,0 0 24 0,0 0-4 16,0 0-22-1,-131 39 24-15,108-37 2 0,9 1-48 16,2-1 9-16,5-2 6 31,7 0-45-31,0 0-66 0,27 0-42 0,24 0 20 16,40 0 22-1,3 0 21-15,15-2 3 0,3-1 1 0,-14 2-16 16,13 1 20-1,-4 0-4 1,-5 0-4-16,-6 0 0 0,-9 0-13 16,-13 6 3-16,-9 6-11 0,-12 6-37 31,0 16-147-31,-13-4-220 0,-13-2-434 0</inkml:trace>
  <inkml:trace contextRef="#ctx0" brushRef="#br0" timeOffset="2730.1562">12988 11809 204 0,'0'0'236'0,"0"0"-92"31,0 0 18-31,0 0-7 0,0 0-28 0,0 0-43 16,0 0-45-1,0 0-29-15,2 0-10 0,19 0 0 0,10 6 20 16,13 5 28 0,14 6-6-1,13-3 16-15,12 1-10 0,10-2-16 0,5-1-12 31,18-1-4-31,22-4 13 0,23-6-1 0,4-1 9 16,-14 0 8-16,-33 0-14 31,-38 0-16-31,-18 0-2 0,-10-2-12 0,4 2 14 16,2-3-14-16,-3 1 0 31,-13 2 0-31,-12 0 6 0,-11 0-7 16,-7 0 1-16,-8 0 1 0,1 0 4 31,-1 0-6-31,2 12-158 0,-6 2-451 0</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2-27T03:20:46.130"/>
    </inkml:context>
    <inkml:brush xml:id="br0">
      <inkml:brushProperty name="width" value="0.05292" units="cm"/>
      <inkml:brushProperty name="height" value="0.05292" units="cm"/>
      <inkml:brushProperty name="color" value="#FF0000"/>
    </inkml:brush>
  </inkml:definitions>
  <inkml:trace contextRef="#ctx0" brushRef="#br0">17074 11183 0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4:52.014"/>
    </inkml:context>
    <inkml:brush xml:id="br0">
      <inkml:brushProperty name="width" value="0.05292" units="cm"/>
      <inkml:brushProperty name="height" value="0.05292" units="cm"/>
      <inkml:brushProperty name="color" value="#FF0000"/>
    </inkml:brush>
  </inkml:definitions>
  <inkml:trace contextRef="#ctx0" brushRef="#br0">16758 10305 603 0,'0'0'278'0,"0"0"-148"16,0 0 21-16,0 0 2 16,0 42-96-16,20 8 10 15,5 18 21 1,2 10 0-16,-2 8 27 0,-2-3-47 0,-3-8-40 15,-5-11-13-15,-1-7 2 32,-3-12-17-32,-2-14-15 0,-4-11-96 0,-5-20-163 15,0 0-252 1,-5-17-86-16</inkml:trace>
  <inkml:trace contextRef="#ctx0" brushRef="#br0" timeOffset="291.0166">16705 10281 548 0,'0'0'267'0,"0"0"-194"16,0 0-16 0,0 0 36-16,0 0 10 15,125-28-12-15,-81 28 0 16,2 9-17-16,-1 11-22 15,-7 5 14-15,-9 6 5 0,-11 6-27 16,-7 6 21 0,-9 1-25-16,-2 0-17 0,0-3-19 15,-4-6-4-15,-9-10-93 31,-3-10-73-31,0-13-36 0,0-2-51 0,-4-42-23 16,5-5-27 0,4 1-23-1</inkml:trace>
  <inkml:trace contextRef="#ctx0" brushRef="#br0" timeOffset="691.0395">17001 10267 143 0,'0'0'146'0,"0"0"40"0,0 0 4 16,0 0-53-16,118-49-14 0,-98 49 6 31,-5 16 8-31,-4 7-5 0,-1 4 12 0,-8 2-31 16,-2-1-31 15,0-8-1-31,0-6-19 0,0-7-23 0,0-7-29 0,0 0-10 31,0-3-46-31,0-17-32 0,0-8-8 0,6-2 5 16,8-2-17-1,1 7 8-15,6 10 50 0,0 7 24 16,4 8-10-16,-2 0 14 16,-3 5-14-1,-3 9 26-15,-3-3 38 0,-1-4 9 0,-2-3-25 16,-2-1-15-16,-2-3-6 31,-3 0-1-31,-2-4 16 0,-2-10 15 0,0-4-14 16,-6-4-17-16,-12 3-45 31,0 3-16-31,0 4-76 0,7 6-100 0,11 5-85 15,0 1-12-15</inkml:trace>
  <inkml:trace contextRef="#ctx0" brushRef="#br0" timeOffset="1878.1074">17462 10126 18 0,'0'0'145'0,"0"0"-44"0,0 0 10 31,0 0 51-31,0 0 14 0,0 0-19 0,0 0-28 16,27 0-25-16,-27 0-17 31,0 0-5-31,0 0-18 0,-7 0-36 0,-5-2-27 15,-1-4-1-15,1-2-9 16,0-1-11-16,5 1-3 16,3-3-15-16,2 5 11 15,2 2 8 1,0 4-7-16,0 0-9 0,13 10 16 15,1 14 3-15,1 4 16 16,1 5 16-16,-3-6-15 16,3-3 9-16,-1-5 3 15,3-3-13 1,-1-4-1-16,0-3-1 0,-2-2 2 0,-4-1 9 15,-4-2-8 1,-5-1 0-16,-2 4 7 16,0-1 0-16,0 2 15 0,-2 1-15 15,-10-4 16 1,1-2-13-16,1-3-11 0,-2 0 0 15,3-1-1-15,3-17-19 16,4-7-21 0,2-5 12-16,0-6 11 0,10-4-13 15,6 1 23-15,4-3 0 31,0 7-2-31,-2 1 10 0,-5 8 10 0,-2 4-10 0,-7 10 12 47,0 3-11-47,-4 8 64 0,0 1 44 0,0 0-31 0,0 0-18 0,0 0-11 16,0 10-34-16,0 6-15 15,0 3 7-15,0-2 5 16,2-3 2-16,2-6-14 31,0-4-11-31,3-3 11 0,-3-1-8 0,4 0-21 16,0 0-33-16,1-2-8 15,-3-13 6 1,0-5 21-16,2 2 14 0,-3-2 12 16,-1 3 16-16,-2 8-1 31,-2 5 2-31,2 4 8 0,-2 0 13 0,2 11-10 0,3 10 11 15,0 0 23 17,-1-2-15-32,-2-7-24 0,3-4-6 0,-1-6-7 0,-2-2-8 15,0 0-27 16,3-3 6-31,-1-12 10 0,1-6 4 0,0 2-7 0,-1-4 6 16,2 6 22 15,1 3-8-31,3 8-4 0,-2 6-9 0,1 0 22 0,-3 0 2 16,2 6 60 15,-4 4-10-31,3 1-26 0,-3-6-15 0,2-3-11 0,2-2-15 0,0 0-31 16,1-5-13 15,1-8-14-31,0-3-16 0,1 0 27 0,3 2 30 0,-3 2 7 15,-2 1 12 17,-3 5 13-32,-1 5-1 0,-5 1 1 0,2 0 32 0,-2 0 40 15,0 0 8-15,0 0-32 16,0 3-40-16,0 6 10 15,0 0-5-15,0-2-13 16,3-1 0-16,-1-3-12 31,0-3-31-31,1 0-41 0,3 0 22 0,0 0-18 0,4 0 33 16,-4-3 21 15,1 3 11-31,1 0 4 0,2 0 11 16,-4 4 30-16,3 5 13 0,-3 1 41 0,-2-1 10 31,0-3-35-31,-4-4-4 0,2-2-17 0,-2 0-22 15,2 0-16-15,0 0-32 32,0 0-20-32,5-8-5 0,-3-1-16 0,3 3 16 15,-2 6 10-15,-5 3-31 31,0 19-110-31,0 3-108 0</inkml:trace>
  <inkml:trace contextRef="#ctx0" brushRef="#br0" timeOffset="2241.1281">17612 10575 675 0,'0'0'187'16,"0"0"-43"-16,0 0 102 15,0 0-27-15,0 0-117 0,0 0-101 31,0 0 7-31,12 78 3 0,2-7 31 0,-3 9-20 16,1 5 2 0,-4-2-13-16,-3-7 7 0,-3-5 12 15,-2-9-28-15,0-6-2 16,0-6-2-16,0-4-38 15,-7 8-96-15,-7-11-183 32,1-9-390-32</inkml:trace>
  <inkml:trace contextRef="#ctx0" brushRef="#br0" timeOffset="2486.1421">17542 11275 620 0,'0'0'140'0,"0"0"-122"16,0 0 78-16,0 0 60 15,0 0 7-15,107 115-69 0,-89-97-18 16,-3-4-11-16,-3-6-8 31,-3-4-9-31,-3-4-30 0,3 0 0 0,2-4-2 16,0-18 4-1,5-33-20-15,-3 5-99 0,-4 4-434 0</inkml:trace>
  <inkml:trace contextRef="#ctx0" brushRef="#br0" timeOffset="2971.1699">17231 11922 827 0,'0'0'548'0,"0"0"-451"15,0 0-39 1,0 0 25-1,0 0-35-15,0 0-25 0,15 117-2 16,-1-59 5 0,-1 4-5-16,-5-3 5 0,2-9-13 0,-7-8 0 15,0-11-3 16,-3-6-4-31,0-10 9 0,0-7-14 0,0-7 8 0,0-1-9 16,0 0 0 0,2-3-19-16,1-18-21 0,3-8 20 15,3-11 20-15,5 1 0 31,0-1 1-31,5 8-1 0,-1 12-4 0,-1 12-15 0,2 8-2 32,-2 0 1-32,-1 14 7 0,-3 8-9 0,1 2-65 15,-6-6-123 1,3-4-53-16,-3-6-145 15,-4-6-82-15</inkml:trace>
  <inkml:trace contextRef="#ctx0" brushRef="#br0" timeOffset="5007.2864">17578 12230 87 0,'0'0'278'0,"0"0"-69"31,0 0-38-31,0 0-14 0,0 0 9 0,0 0-70 16,0 0-18-16,106 28-11 16,-103-36 47-16,-3-10 15 15,0-2-38-15,0-5-45 0,-7 2-24 31,-10 3-7-31,-4 4-15 0,-5 3-34 0,1 7-36 16,3 5-16 0,6 1-57-16,5 0 24 0,7 0-6 15,4-2-27-15,0-4-51 31,0-3 135-31,9 1 45 0,1 0 22 0,7 4 1 16,0 2 29-16,4 2 35 16,3 0 31-16,1 9 2 15,-2 9-23-15,0 4-12 16,-3-3 4-1,-5 2-16-15,-1-7-17 0,-5-4 3 0,-5-5-14 16,-2-2-11 0,1-3-2-16,-3 0 0 0,0 0-8 15,0-12-1-15,0-14 29 31,0-8-10-31,0-6-18 0,0-5 18 0,2 7-12 16,5 9 9 0,0 10 2-16,0 11-6 0,3 8-11 15,0 0 12-15,2 6 37 31,-1 11 9-31,1-3-16 0,-1 5-13 0,-5-6-14 16,0-6-6-16,-4-1-4 31,-2-6-6-31,2 0-11 0,-2 0-46 0,0 0-53 0,0 0-14 16,2-6 20-16,0-8 66 31,3 0 25-31,3-1-9 0,-1 5 2 0,4-1 4 16,0 5 15 15,1 0 1-31,1-2 3 0,2 2 24 0,1-4-1 0,4 0 6 15,0-4-2-15,2-5-6 32,-1 0-14-32,-2-3-9 15,-3 2 9-15,-3 0-9 0,-6 4-1 0,-2 3 0 31,-5 4-4-31,0 3 4 0,-7 2 18 0,-9 1-12 0,-2 3-6 16,5 0 12 15,3 0 10-31,2 7 12 0,6 7 1 0,2 6-19 0,0 2-1 16,0 1 31 15,10 2-5-31,5-5 1 0,0-2-24 0,1-4-17 0,2-6-1 16,-1-3 0-1,-1-2-2-15,-3-3-24 16,1 0-28-16,-5-11-24 0,-1-12 8 15,-3-1 13 17,-3-3 4-32,-2 5-2 0,0 4 34 0,0 7 21 0,0 4 0 15,0 7 30-15,2 0 30 16,3 0-27-1,3 11-14-15,2 3 45 0,4 1-3 16,-4 0-25-16,3-5-11 31,-3-4-15-31,1-6-7 0,-3 0-2 0,0 0 4 0,0 0-4 16,1-13 4-16,-3-5 5 31,2-1 7-31,-4 0-17 0,1 3-5 16,-3 5 4-16,0 7-8 0,0 1-1 31,0 3-6-31,3 0-6 0,1 0 7 0,1 3 15 15,2 4 7 17,0-3-6-32,-2 0 7 0,0-1-8 0,-1-3 7 0,-4 0-7 0,3 0-17 31,-1 0-8-31,0-4 2 0,2-4 3 0,-2 3 12 15,0 1-3-15,3 3 1 32,-1 1 1-32,2 0-3 0,0 0 4 0,-1 0 6 15,1 0-6 16,2 0 8-31,-4 4 1 0,3-4-1 0,2 0-1 0,1 0-13 16,0 0-17-16,2-4 7 31,-3-8-10-31,0-1-2 0,-1 2-7 0,-2-2 30 16,-3 2 7 15,-1 2 6-31,-2 3 6 0,0 2 20 0,1 4 12 0,2 0-5 0,1 0-18 16,5 12 27 15,2 5 14-31,3-2-18 0,-2-1-7 0,-3-2-17 0,-3-3-4 31,0-5-2-31,-6-3-1 0,-2-1 7 0,0 0 2 16,0 0 0-16,0-8-2 15,0-14 15 1,0-12-29-16,0-10-15 0,0-7-53 15,0-5-37-15,0-5 12 32,2 3 40-32,4 1 22 0,1 9 31 0,-4 8 0 15,3 14 18 16,-4 9 34-31,1 10-3 0,-3 7 22 0,2 0-11 0,-2 0-28 0,4 0-12 16,1 0-7 15,5 16-12-31,7 13 25 0,0 10 24 0,3 15-24 0,2 11-3 16,-4 7-4-16,-2 0-13 47,-3-1 4-47,-1-8 1 0,-6-10-4 0,-1-12-6 0,-3-10 7 0,-2-13 0 15,0-8-2 1,0-10-6-16,0 0-36 0,0-4-25 0,0-20 28 15,0-8 13-15,0-7 10 32,0-1 8-32,2-2 0 0,9 7-1 0,5 2 3 15,2 5 10 16,-1 8-5-31,-1 8-5 0,2 5-6 0,-5 4 0 0,0 3 6 16,-4 0 13 15,-1 3 19-31,-4 10 22 0,-4 5-2 0,0 7-14 0,0 0-16 16,-2 0-9 15,-10-4-8-31,1-2-5 0,2-9-9 0,0-3-11 0,2-4 5 16,3-3-4-16,2 0 3 31,2 0-3-31,0 0-4 0,2 0-8 0,13 0 11 0,6 0 14 47,1 0 3-47,5 0 3 0,2 4 0 0,2 6 8 0,0 4-8 0,9 12-43 15,-9 0-238 16,-6-4-562-31</inkml:trace>
  <inkml:trace contextRef="#ctx0" brushRef="#br0" timeOffset="5167.2955">19347 11653 1071 0,'0'0'0'0,"0"0"-883"31</inkml:trace>
  <inkml:trace contextRef="#ctx0" brushRef="#br0" timeOffset="7641.4369">19320 11199 380 0,'0'0'326'15,"0"0"-187"1,0 0 44-16,0 0 36 0,0 0-51 15,0 0-91 1,0 0-48-16,-11 0-13 0,11 0-16 16,0 0 1-16,0 0 0 15,0 0-1-15,0 0 1 0,0 0 5 16,0 0-5-16,0 0 8 31,0 0-9-31,0 0 1 0,0 0-1 0,0 0 1 31,0 0-1-31,0 0-9 0,0 0-8 0,0 0-10 16,11 0 25-16,5-6 2 15,2-5 0-15,-1 1 10 16,1 3 10-16,0 1-5 16,-2 0-5-1,-3 2 4-15,-5 2-12 0,2 2 4 16,-6 0-5-16,3 0 2 15,-3 10 13 1,-3 15 47-16,2 12 8 0,-3 9-34 0,0 3-26 16,0-4 1-1,-3-7-2-15,2-9 21 0,-1-13 20 16,2-11-19-16,0-5 1 31,0 0-25-31,0-7 3 0,18-27-3 0,16-35-8 16,5-43-20 15,-3 9-265-31,-9 7-781 0</inkml:trace>
  <inkml:trace contextRef="#ctx0" brushRef="#br0" timeOffset="14495.8291">17273 9601 861 0,'0'0'315'0,"0"0"-243"16,0 0-60-1,0 0-12-15,0 0-4 0,0 0 4 0,154-4 42 16,-68 2 4-16,35-5-4 31,30-2 9-31,29-9 22 0,5-2-6 0,-34 0-34 16,-41 4-12-1,-43 8-21-15,-9-1-8 0,20-4-133 16,-11 1-186-16,-14-2-423 31</inkml:trace>
  <inkml:trace contextRef="#ctx0" brushRef="#br0" timeOffset="16146.9235">3169 10701 23 0,'0'0'62'0,"0"0"18"16,0 0-21 0,0 0 35-16,0 0 34 0,0 0-44 15,137 11 8-15,-96-11-24 31,10 0-16-31,11-9 1 0,17-6 15 0,10-1 6 16,25-5-21 0,23 6 9-1,24 7-14-15,6 4-2 0,-15 4 18 0,-29 0 39 31,-40 0-52-31,-18 0-18 0,-9 0-10 0,4 0 0 16,2 2 1-16,1 0-23 31,-14-2 12-31,-11 1-2 16,-5 10-11-16,-8-2-87 0,-16-1-262 0</inkml:trace>
  <inkml:trace contextRef="#ctx0" brushRef="#br0" timeOffset="17208.9843">8253 10843 522 0,'0'0'193'0,"0"0"-76"15,0 0-46 1,0 0 6-16,0 0 17 15,0 0-35 1,0 0-59-16,-13 1-2 0,47-1-23 0,16 0 25 16,20-7 1-1,28-10 7-15,37-2 5 0,44 0-3 16,20 1 11-16,3 7 36 15,-6 8-11 17,-22 3 5-32,-7 0-2 0,-18 0 15 0,-33 0-29 0,-29 0-34 0,-29 0 5 15,-14 0-4 16,6 0 11-31,14 1-13 0,-6 12-141 0,-22 1-398 0</inkml:trace>
  <inkml:trace contextRef="#ctx0" brushRef="#br0" timeOffset="21350.2212">4869 10872 654 0,'0'132'195'15,"0"39"-130"-15,0 23 10 16,-5-12 15-16,-3-30-3 16,-2-40-2-16,6-32-21 0,2-26-50 31,2-14-14-31,0 4-58 0,0-6-149 0,0-9-383 15</inkml:trace>
  <inkml:trace contextRef="#ctx0" brushRef="#br0" timeOffset="21660.2389">4711 11664 793 0,'0'0'221'0,"0"0"-171"15,0 0 5-15,0 0 39 16,0 103 43 0,0-79-43-16,0 1-59 0,14 0-21 0,3-2-14 15,3-6 0 1,5-3 0-16,1-10-12 0,5-4-1 15,10-6 7-15,3-34 6 32,18-35 13-32,19-36-13 0,19-32-17 0,-13 19-183 15,-12 27-317 16</inkml:trace>
  <inkml:trace contextRef="#ctx0" brushRef="#br0" timeOffset="22019.2594">7308 10457 309 0,'0'0'353'16,"27"158"-214"-1,4-3-64-15,3 33-3 0,2 3 21 16,-10-19 8 0,-6-35-47-16,-1-31-12 0,-9-30-16 0,-1-23 24 15,1-18-26 16,0-1-13-31,1-3-11 0,3-3-49 0,-3-16-102 0,-5-6-165 16,-4-6-256-16</inkml:trace>
  <inkml:trace contextRef="#ctx0" brushRef="#br0" timeOffset="22269.2737">7416 11558 719 0,'0'0'206'15,"0"0"-164"-15,0 0-25 0,31 106 43 16,-18-62 11-16,1-4-19 31,1-5 16-31,3-11-47 0,-3-10-5 0,5-7-16 16,1-7 0-1,0 0 0-15,6-17 28 0,5-18 10 16,3-15-33-16,23-48-5 16,-6 10-121-1,-8 6-497-15</inkml:trace>
  <inkml:trace contextRef="#ctx0" brushRef="#br0" timeOffset="22963.3134">10185 11021 705 0,'0'0'221'0,"0"0"-176"31,0 0-31-31,107 186 4 0,-33-51-8 0,1-5 55 16,-8-24-7-1,-16-34 13-15,-10-26-34 0,5 5-11 16,3 0 9-16,0 6-16 31,-5-11-12-31,-5-2-1 0,-3 8-6 0,-12-10-88 16,-11-8-262-1</inkml:trace>
  <inkml:trace contextRef="#ctx0" brushRef="#br0" timeOffset="23333.3344">10784 11597 578 0,'0'0'289'0,"0"0"-218"31,0 0-70-31,0 0 62 0,0 0 58 0,118 168-24 15,-76-94-13 1,1 2-39-16,4-4-7 0,-3-10-12 0,-1-9-10 16,-3-14-7-1,-8-8-1 1,-9-12 5-16,-9-7-5 0,-5-6 2 0,-7-3 4 31,-2-3 72-31,0 0 45 0,-9 0 29 0,-17-3-15 16,-19-10-108-16,-18-5-26 31,-33-8-11-31,-41-11-8 0,-42 5-172 0,23 5-164 15,29 10-674 17</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5:39.293"/>
    </inkml:context>
    <inkml:brush xml:id="br0">
      <inkml:brushProperty name="width" value="0.05292" units="cm"/>
      <inkml:brushProperty name="height" value="0.05292" units="cm"/>
      <inkml:brushProperty name="color" value="#FF0000"/>
    </inkml:brush>
  </inkml:definitions>
  <inkml:trace contextRef="#ctx0" brushRef="#br0">2672 6330 55 0,'0'0'48'0,"0"0"-27"15,0 0-5-15,0 0-6 16,0 0-1 0,0 0 5-16,0 0 43 0,0 0 48 15,0 0 3-15,0 0 5 16,0 0-14-16,0 0-2 0,-2 2-6 15,0 0-12 1,0 0-8-16,-1 0-10 0,1 1-5 16,2-2 11-1,0-1-22 1,0 0-5-16,0 0-14 0,0 0-26 0,0 0-3 15,0 0-10-15,0 0 6 32,9 2 7-32,0 2 9 0,1-2-3 0,2 2 12 15,-2-2-12 1,5 2 16-16,4 0-13 0,10 2-9 15,9-2 15-15,9 0 2 16,9 3 29 0,4-6-6-16,3 4-14 0,-3-2 16 15,-7 1-23-15,-6 1-6 31,-5-1-1-31,1 2-4 0,-4-2 1 0,-1 0-2 0,0 0-7 16,1-2 1 15,-6 0 4-31,2-2-4 0,-1 0 0 0,-1 0-1 0,0 0 1 16,1-2-1-1,-5-3 7 1,0 1-1-16,-5 0-6 0,-1 3 0 0,-4 1 0 16,0 0 1-1,-4-3 1-15,1 3-2 0,-4-1 1 16,5-1-1-16,-2-2 0 15,3 1 0 1,0-3-1-16,0 3 0 0,-2-2 1 0,1 1 7 16,-3 3-7-16,-5-2 0 31,-1 3 0-31,-6 0 0 0,0 0-2 0,1 0 2 15,0 0-1 17,-3 11-70-32,2 13-158 0,-2 5-426 0</inkml:trace>
  <inkml:trace contextRef="#ctx0" brushRef="#br0" timeOffset="6387.3653">3182 7332 16 0,'0'0'267'0,"0"0"-137"16,0 0-44-16,0 0 41 15,0 0 2-15,0 0-24 16,-2 0-17 0,2 0-11-16,0 0-24 0,0 0-21 15,0 0-32-15,20 0-6 16,27-3 6-16,37-7 13 15,55-8 9-15,41-6 1 16,10-2 9 0,-32 4-8-16,-44 6-11 0,-48 6 0 15,-12 4-12-15,3-3 9 31,1 2-1-31,-2-2 2 0,-9 4 4 0,-11 1 1 0,-7 1-6 16,-8 3 0 15,0 0 0-31,-15 8-10 0,-4 15-186 0,-2 1-493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6:07.441"/>
    </inkml:context>
    <inkml:brush xml:id="br0">
      <inkml:brushProperty name="width" value="0.05292" units="cm"/>
      <inkml:brushProperty name="height" value="0.05292" units="cm"/>
      <inkml:brushProperty name="color" value="#FF0000"/>
    </inkml:brush>
  </inkml:definitions>
  <inkml:trace contextRef="#ctx0" brushRef="#br0">10965 5422 95 0,'0'0'165'0,"0"0"-25"16,0 0 88-16,0 0 45 16,4-62 33-16,-26 50-72 31,-12 0-72-31,-10 2-3 0,-14 4-42 0,-4 6-36 15,-3 0-7 1,7 2 19-16,10 20-40 0,13 10-53 16,18 6-15-16,15 8-19 15,2 0-11 1,15 1 4-16,16-9 15 0,10-9 12 15,-1-4-2-15,0-7 2 32,-3-2-3-32,-6 0 16 0,-5 4 0 0,-4 6-6 15,-12 6 6 1,-10 8 2-16,0 4 8 0,-8 4-3 15,-16-4-5-15,-4-8 0 0,-3-10 15 32,2-8-5-32,1-12 14 0,3-6 48 0,9-1-11 15,10-27-39 1,6-12-23-1,0-17-12-15,24-11 2 0,10-4-14 0,3 0-102 47,11-1-102-47,-13 22-143 0,-8 19-504 0</inkml:trace>
  <inkml:trace contextRef="#ctx0" brushRef="#br0" timeOffset="123.007">11118 5731 730 0,'0'0'162'0,"0"0"10"16,0 0-3-16,0 0-99 31,0 0-39-31,0 0-31 0,0 0-238 0</inkml:trace>
  <inkml:trace contextRef="#ctx0" brushRef="#br0" timeOffset="464.0264">11328 5434 795 0,'0'0'260'0,"0"0"-150"0,0 0 3 0,0 0-28 16,0 0-24-16,118-42-7 15,-107 46-16 1,-7 26 31-16,-4 11-25 15,0 14-15-15,-13 4-29 0,-3-8-6 32,1-8 6-32,7-15 1 0,2-14 0 0,4-9 6 15,2-2-7-15,0-3-19 31,12 0 7-31,13-7 12 0,6-11 24 0,4-5-24 16,16-18-58 15,-10 5-206-31,-8 2-410 0</inkml:trace>
  <inkml:trace contextRef="#ctx0" brushRef="#br0" timeOffset="864.0494">11845 5354 707 0,'0'0'280'16,"0"0"-67"-16,0 0-52 31,0 0 0-31,0 0-96 0,-74-131-46 0,74 86-19 16,0 1 0-16,20 7-9 31,16 7 9-31,4 14 8 0,3 10 8 0,-1 6 16 15,-7 10 9-15,-4 24 8 0,-8 11 10 16,-12 10-11 0,-8 8-20-16,-3 1-18 0,-8-4 11 15,-9-8-13-15,-1-14-6 31,1-16-2-31,3-12-53 0,3-10-16 0,4 0-26 16,7-16 20 0,0-5 40-16,3 6 14 15,16 7 1-15,8 8 20 0,2 10 38 31,0 34 32-31,0 17 22 0,-4 14 13 0,-6 12-26 0,-3 3-42 16,-5 0-20 15,1 3-17-31,-6 33-80 0,1-23-198 0,-5-11-738 0</inkml:trace>
  <inkml:trace contextRef="#ctx0" brushRef="#br0" timeOffset="1073.0611">12538 6292 39 0,'0'0'1356'16,"0"0"-1118"-16,0 0-183 31,0 0-55-31,0 0-52 0,0 0-166 0,0 0-628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6:24.675"/>
    </inkml:context>
    <inkml:brush xml:id="br0">
      <inkml:brushProperty name="width" value="0.05292" units="cm"/>
      <inkml:brushProperty name="height" value="0.05292" units="cm"/>
      <inkml:brushProperty name="color" value="#FF0000"/>
    </inkml:brush>
  </inkml:definitions>
  <inkml:trace contextRef="#ctx0" brushRef="#br0">5183 7194 191 0,'0'0'245'0,"0"0"-78"0,0 0-18 16,0 0 4-16,0 0 7 15,-20 0-31-15,18 0-35 16,2 0-42-16,0 0-36 15,4 0-16 1,28-3-5-16,16-10 5 0,41-8 1 0,36-9 28 16,29-5-16-16,-7 3-11 31,-31 12 9-31,-31 6-9 0,-21 4 4 0,14-2-6 15,7 0 0 17,6-2 1-32,-6 3-1 0,-14 3 0 0,-11 3 1 0,-10 4-1 15,-8 1-13 16,-15 7-157-31,-12 9-337 0</inkml:trace>
  <inkml:trace contextRef="#ctx0" brushRef="#br0" timeOffset="735.0418">5126 8757 88 0,'0'0'133'16,"0"0"-81"-16,0 0 0 15,0 0 49-15,135 22 46 0,-25-13 41 32,32 2 57-32,-2-5-57 0,-21-4-76 0,-38-2-43 15,-18 0-25 1,6 0-14-16,4-8-11 0,7 0-18 15,-10-1 8-15,-7 3-9 16,3 6-38-16,-14 0-111 16,-17 0-253-16</inkml:trace>
  <inkml:trace contextRef="#ctx0" brushRef="#br0" timeOffset="1317.0753">5352 9988 375 0,'0'0'56'0,"0"0"-46"16,221 46 42-16,-57-24 62 0,23-4 9 31,-6-5-24-31,-15-7-18 0,-27 1-40 0,-27 1-24 15,-27 4-5 17,-27 0-12-32,-1 20-60 0,-7-3-156 0,-11 0-338 31</inkml:trace>
  <inkml:trace contextRef="#ctx0" brushRef="#br0" timeOffset="1830.1047">5392 11803 130 0,'0'0'487'16,"0"0"-371"-1,0 0-116-15,0 0 1 0,0 0 21 16,197 0 49 0,-75 12 14-16,25 6-27 0,7 2-22 15,-28-7-23-15,-27-1-13 16,-5 1-65-1,-30-5-146-15,-8 2-332 0</inkml:trace>
  <inkml:trace contextRef="#ctx0" brushRef="#br0" timeOffset="2442.1397">5274 13352 163 0,'0'0'215'0,"0"0"-124"0,0 0-33 0,0 0 30 16,0 0-2-1,0 0 8-15,0 0-29 0,0-1-36 16,10 1-29-16,13 0 0 31,38 0 0-31,57 0 1 0,56 0 22 0,26 0 34 16,3 0-12-1,-23 0-10-15,-28 0-28 0,-31-2-7 16,-6 2-7-16,-37 0-125 15,-28 0-280 1</inkml:trace>
  <inkml:trace contextRef="#ctx0" brushRef="#br0" timeOffset="3088.1765">5479 15063 215 0,'0'0'133'15,"0"0"-96"1,0 0-24-16,0 0 6 0,0 0 29 15,0 0-22-15,0 0-18 32,96-17 5-32,18 0 72 0,50 7 35 0,28 7-39 15,6 3-45 1,-19 7-1-16,-27 13-19 0,-10 8-9 15,-8 6-7-15,-36-3-100 0,-23 1-200 47</inkml:trace>
  <inkml:trace contextRef="#ctx0" brushRef="#br0" timeOffset="6427.3676">15033 7347 398 0,'0'0'255'0,"0"0"-170"32,0 0-69-32,0 0 2 0,0 0 29 0,0 0-6 15,10 0-15 1,-2-2-19-16,13-2 12 0,12-5 27 15,18 1 35 1,17-7-3-16,17-2-1 0,11 2-14 16,9-4-2-1,0-1-19 1,-5 3-7-16,-1-4-9 0,-11 3-7 0,-5-1-10 15,-9 0-8 1,-5-1-1 0,4 2 0-16,-15 6-189 0,-21 4-394 0</inkml:trace>
  <inkml:trace contextRef="#ctx0" brushRef="#br0" timeOffset="7316.4185">15072 8831 3 0,'0'0'267'0,"0"0"-142"0,0 0-28 16,0 0 24-16,0 0-8 31,0 0-9-31,0 0-10 0,-25 18-39 0,21-12-39 0,-4 2-3 16,2-2-3-1,-1-1 17-15,3-3-1 16,2-2 12-16,2 0 15 0,0 0-18 31,0 0-26-31,0 0-9 0,2 0-15 0,20 0-14 16,18 0 29-1,21 0 3-15,12 0 17 0,15-8-3 16,9-3 18-16,0-3-9 16,4 0 3-1,-1-4-7-15,-6 2 0 0,-7-3-9 0,-14 6-6 16,-10-1-6 15,-14 3-1-31,-7 2 1 0,-11 2 10 0,-2 7-11 16,-8 0-62 15,-15 0-265-31</inkml:trace>
  <inkml:trace contextRef="#ctx0" brushRef="#br0" timeOffset="8039.4598">14915 10483 576 0,'0'0'234'0,"0"0"-175"16,0 0-53-16,0 0-5 15,0 0 31 1,0 0 1-16,0 0-20 0,54 6 4 15,6-6 67-15,38 0-4 16,32 0-12-16,28-13-22 16,-14-6 25-16,-31 3-29 0,-32 1-3 31,-20 7-14-31,5-3 0 0,5 3-24 15,8-2 13-15,-11 3-13 0,-3 4 0 32,-7 3 1-32,-6 0-2 0,-10 0-21 0,-5 10-99 15,-12 4-136-15,-14-2-282 31</inkml:trace>
  <inkml:trace contextRef="#ctx0" brushRef="#br0" timeOffset="9248.529">18768 12230 561 0,'0'0'122'0,"0"0"-122"0,0 0-2 15,0 0 2-15,151 9 38 32,-89-9 19-32,8-3 16 0,9-11-17 0,4-2-29 15,4 0-8-15,-5-1-3 16,-4 3-9-1,-4 7 3-15,-10 2-10 0,-8 5-46 16,0 0-37 0,-18 5-97-16,-14 5-123 0</inkml:trace>
  <inkml:trace contextRef="#ctx0" brushRef="#br0" timeOffset="9879.5649">18616 13464 489 0,'0'0'319'0,"0"0"-234"0,0 0-77 16,0 0-8 0,0 0-12-16,0 0 12 0,132 0 20 15,-68 0 22-15,7-9-7 16,3-3 7-1,2-4 8-15,-5 3-21 0,-2-2-13 16,-2 1 2-16,-5 1-17 31,-6 6 1-31,-3-3-2 0,-12 4-166 0,-20 4-379 0</inkml:trace>
  <inkml:trace contextRef="#ctx0" brushRef="#br0" timeOffset="14451.8265">18473 14165 494 0,'0'0'136'0,"0"0"-109"16,0 0-17-16,0 0 10 0,0 0 38 31,0 0 30-31,52 104-26 0,-50-84-11 0,0 0 2 15,-2 0 14 1,0 0 11-16,0 3-32 0,0 1 1 16,0 2-14-16,-4-1 5 31,-10 5 1-31,-1 5-13 0,-8 0-6 0,-8 8-7 15,-6 3-4 1,-8 2-9-16,-6 4 0 0,-5-1 15 16,-2-1 7-16,2-2-15 31,2-6 3-31,2-3 10 0,1-1-6 0,-2-3 22 15,1-3-13-15,-6 2-11 32,-5 1-11-32,-6-2 16 0,-7 2-16 0,-9-2-1 0,-2 2 1 15,-8-1-2 16,-5-3 2-31,-3 2-2 0,-6-5-3 0,-3-3 2 0,5-6 1 16,3-1-6 15,8 1 7-31,7-5 0 0,6 0 7 0,5-1-7 0,5-3 0 16,2 0 1 15,2-3-2-31,-1-7-5 0,1 0 6 0,1 0-4 0,-1-4-4 16,0-10 14-16,3-3-7 0,-1-2 1 46,3-1-1-46,2-3 1 0,2 2 1 0,2 0 5 0,0 3 18 0,-3 4-13 32,1 2 12-17,-2 4-3-15,-1 0-5 0,0-1 8 0,2-1-8 0,-2-9-9 31,1-4 15-31,0-6-10 0,1-6 15 16,3-5 0-16,-1-6-17 16,8-2 1 15,3 1-8-31,4-4-2 0,6 1 0 0,2 2 0 0,3 0 1 0,2 0-1 15,4-2 0 17,0-3-7-32,1-5 7 0,1-2-1 0,1-4 0 0,1 0-2 0,5 3 2 15,0 7 0 16,8 6 0-31,-2 11 1 0,5 4-1 0,5 11-1 16,-1 3 1-16,3 2-7 31,0 1-2-31,8-5 1 0,10-2 1 0,7-4 8 0,6-3-1 16,4-2 2-16,5-3-1 15,5-3 0 1,1-5 0-16,6-3 0 0,-1 0 1 16,2-2-1-1,1 4 1-15,2 4-1 0,-1 8 0 16,3 6-6-16,4 8 6 31,6 9 0-31,5 9-1 0,10 0 1 16,6 16 1-16,1 10 0 0,2 7 0 31,-5-4 1-31,-3 0-2 0,-5-8-1 0,-3-4 1 0,-5-9 2 15,-5-4-2 17,0-4-5-32,-6 0 5 0,-5 0 0 0,-1-2 1 0,-3-4-1 15,-2 2 0 16,2-1-1-31,1 1 1 0,-4 2-1 0,2 1 0 0,-2-4 0 16,-1 3-10 0,-3-1 9-16,2-3 2 0,-2 2-1 15,-1-2 0-15,1 0 1 0,-1 0-1 31,-1 0 1-31,2 0-1 16,3 1 1-16,-1 1 0 0,6 1-1 0,-1-1 1 31,-2 0 0-31,-1 1 0 0,-3-1 0 16,-2 3 0-16,-5-1 0 0,0 0-1 31,-5 2 1-31,-2-2 6 0,0 2-6 0,-2 0 1 16,0 0-1-16,0 0 0 31,-1 0 0-31,7 0-1 0,-2 0 2 0,2 0-2 15,4 0 1 1,-1 0 0 0,0 0 0-16,-1 0 0 0,-1 0 0 0,0 0 0 0,-5 0 0 31,1 0-1-31,-1 0 0 0,-2 4 1 15,-3-1-1-15,0 1 1 0,1-1 0 32,-2 1-2-32,2 0 1 0,-2-2 1 0,2 2 0 15,-4-3 0-15,2 2 0 16,-3 0 0 15,1 2 0-31,-5-2 1 0,4 1-1 0,-5 1 0 0,-1-1 0 0,-1 0 1 16,4 1 0 15,-4 0 2-31,1 2-3 0,-3-2 0 0,1 0 0 0,-4 2 3 15,0-3 4 17,-4 2-10-32,-1-4 3 0,1 2 0 0,1 0 6 0,0 0-6 15,2 0 0 16,-1 2-1-31,1 0 1 0,1 0 6 0,-2 0-5 0,-1 0-1 16,-1 0 0 0,-3-2 1-1,2 0 7-15,-5-2-7 0,2 1-1 0,-2-2-1 16,2 1 1-16,0 1-1 31,2-1 1-31,1 3 0 0,-1-1 1 0,4 2 1 0,-4-2-2 47,2 4-5-47,-1-2 5 0,-1 3 7 0,0-1-6 0,1-1-1 0,-2-1 0 15,-1-2 1 17,-2-2 0-32,0 0-1 0,2-2-1 0,-2 0-5 15,4 4 5-15,1 2-9 0,-1 2 10 31,2 2 12-31,-1 0-12 0,2 2 0 0,-5 0 0 16,3 0 9-16,-3-1-8 31,0-6 0-31,-2 1-1 0,0-3 1 0,0-3-2 0,2 1 1 16,-2-1 0 15,0 0-1-31,0 0-5 0,1 4-6 0,2 1 11 0,0 2 1 16,2 4 6-1,-3-3-5-15,0 2 0 0,0-1-1 16,1 3 0-16,-3 1 0 31,2-2-1-31,0 1 1 0,0-5-1 0,-2-1 0 16,0-5-1-16,2 2 1 31,-2-3-5-31,0 0 5 0,0 0 1 0,0 2-1 15,0 4 1 17,2 2-1-32,0 3 1 0,1-3 1 0,-1 4-1 0,0-1 0 15,1-1 0 1,1 2 0-16,-1-2-9 15,-1 0 9-15,-1-2 6 0,2 2-6 0,-1-4 1 32,0 3-1-32,1-4 0 0,-3 1 0 0,2-2-5 15,-2-2 5 16,0 0 6-31,0-2-6 0,0 0 0 0,0 0 0 0,0 0 0 16,0 0 0-16,0 0-9 16,0 0 9-16,0 0 0 0,0 0 0 15,0 0 0-15,0 0 0 16,0 0 0-16,0 0 1 15,0 0-1-15,0 0 0 16,0 0 2-16,0 0-4 16,0 0 2-16,0 0 0 15,0 0 2-15,0 0-2 16,0 0 0-16,0 0-2 15,0 0 9-15,0 0-6 16,0 0-1-16,0 4 9 16,0 2-9-16,0 4-1 31,-2 3-1-31,-3 3 2 0,-1-5 0 0,1 1 0 15,3-3 0-15,-3-1 0 32,3-4-1-32,0-1 1 0,2 0 0 0,-3-3-3 0,3 0 3 31,0 0 0-31,0 0-6 0,0 0 6 0,0 0 0 15,0 0 0-15,0 0 0 16,0 1 0-16,0 2-4 16,-4 1 2-16,2 2-11 15,-2 1-31-15,-1-2 21 31,3-1 23-31,0-2 0 0,2-1 1 0,-2-1 0 16,2 0-1-16,0 0 6 16,0 0-6-16,0 0 0 15,0 0-4-15,0 0 4 0,0 0 2 16,0 0-2-1,0 0 1-15,0 0-1 0,0 0 0 16,0 0 1-16,0 0-1 16,0 0 0-16,0 0 1 15,0 0 0-15,0 0 0 16,0 0 2-16,0 0-2 15,0 0 1-15,0 0-1 16,0 0 0-16,0 0-1 16,0 0 1-16,0 0 0 15,0 0-1-15,0 0 1 16,-3 0-2-16,1 0-52 31,-7 0-291-31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23:44.207"/>
    </inkml:context>
    <inkml:brush xml:id="br0">
      <inkml:brushProperty name="width" value="0.05292" units="cm"/>
      <inkml:brushProperty name="height" value="0.05292" units="cm"/>
      <inkml:brushProperty name="color" value="#FF0000"/>
    </inkml:brush>
  </inkml:definitions>
  <inkml:trace contextRef="#ctx0" brushRef="#br0">5250 11084 363 0,'0'0'292'0,"0"0"-139"16,0 0-13-16,0 0 32 16,0 0-19-1,0 0-60-15,-2 7-39 0,2-7-12 16,0 0 1-16,0 0 1 31,0 0-2-31,0 0-13 0,0 0-10 0,0 0-6 16,0 0-2-1,0 0-4-15,0 0-7 0,0 0-1 16,14-2-5-1,14-9 6-15,8-2 1 0,11-5 6 16,3-1-6-16,8-1 5 16,3-1 2-16,1-4-7 0,0 0 0 15,3-4 5-15,2-1-5 47,0-2-1-47,-2 4 2 0,-1 3-2 0,-6 0 1 0,-5 7-1 0,-6 4 0 16,-9 2 0 15,-5 4 0-31,-8 1 0 0,-5 4 1 0,-4-2-1 0,-10 5 0 15,-6 0-58 1,0 0-292-16</inkml:trace>
  <inkml:trace contextRef="#ctx0" brushRef="#br0" timeOffset="1220.0698">4339 12362 340 0,'0'0'208'16,"0"0"-140"-16,0 0-3 16,0 0 4-16,0 0-17 31,0 0-32-31,0 0-19 0,22 0 0 0,-11 0 103 15,7 0-42 1,2-4-4-16,6 0 14 0,0 0-16 16,9-2-38-1,0 1 11-15,6-4 18 0,1 1-39 0,4-4 16 16,4-1-11-1,-1-1-7-15,-3-1-4 0,2-1 5 16,-7 0 0-16,1 0 0 31,-1 2-7-31,-3-2 0 0,2-1 12 0,1 3 4 16,-4-1-15-16,3-1 14 31,0-3-9-31,3 3-5 0,-3-2 0 0,-1 1 7 16,2 0-7 15,-1-1-1-31,-2 3 2 0,-1 0-2 0,0 5 1 0,-2-1-1 15,1 4 0 17,-1 4 0-32,-1-4 0 0,1 3-1 0,-4 0 1 0,-1 0 0 0,3-2 2 31,-7 0-1-31,3 0 0 0,-2 0-1 0,2-4 0 15,0 2 0-15,0-2-1 32,0 0 1-32,0 0 0 0,-2 0 0 0,-3 2 0 15,1-2 0-15,-7 4 0 32,-5 6-7-32,-3 0-160 0,-10 0-594 0</inkml:trace>
  <inkml:trace contextRef="#ctx0" brushRef="#br0" timeOffset="5820.3329">7690 10914 803 0,'0'0'178'16,"0"0"-132"-1,0 0 28-15,0 0 46 0,0 0-68 16,0 0-45-16,4 11-7 16,-4-4-146-16,0 4-583 0</inkml:trace>
  <inkml:trace contextRef="#ctx0" brushRef="#br0" timeOffset="10126.5792">7717 10834 557 0,'0'0'330'16,"0"0"-169"-16,0 0-5 16,0 0 55-16,0 0-78 15,0 0-101 1,0 0-21-16,39 98 20 0,-16-52 8 0,-4 2-24 15,0-3-7 1,-1-7-8-16,-7-6-4 0,-3-5-89 16,-8-13-89-16,0-1-164 15,0-11-309-15</inkml:trace>
  <inkml:trace contextRef="#ctx0" brushRef="#br0" timeOffset="10581.6052">7731 10749 560 0,'0'0'141'16,"0"0"-76"-16,0 0 42 15,0 0 3-15,0 0-3 0,0 0-52 16,0 0-35-1,70-15 6 1,-67 15 8-16,-1 10 2 0,-2 12 62 0,0 6-6 16,0 8-56-1,-10 0 0-15,-3-2-25 0,-1-6-11 16,4-6-10-16,5-8 9 31,1-7-38-31,4-7-31 0,0 0-37 0,0 0 5 16,4 0 56-1,11-9 31-15,1 1 13 0,0-2-3 16,0 3 5-16,-3 1 0 15,-2 1 7-15,-4 5 2 16,-3 0 23-16,-4 0 39 16,2 0 17-1,-2 8-8-15,0 12-4 0,0 7-46 16,0 4-30-16,0 5-6 0,0 5-143 15,0-9-206 17,0-10-315-32</inkml:trace>
  <inkml:trace contextRef="#ctx0" brushRef="#br0" timeOffset="10977.6279">8022 10993 84 0,'0'0'236'0,"0"0"-54"0,0 0 0 16,0 0-29-1,0 0-46-15,0 0-54 0,0 0-34 16,11-104-10-16,-11 91-9 31,-5 5-6-31,-6 4-16 0,0 4 14 0,0 0 8 16,1 14 0-1,4 8 0-15,0 4 1 0,3 1 34 16,3-4 4-16,0-5-28 16,0-4-11-16,0-5-1 15,9-5-20-15,3-4-55 16,-1 0-28-1,-1-9-57-15,4-9 0 0,-3-4-38 16,-2 3 63-16,0 0 67 31,-2 7 69-31,-1 4 92 0,1 4 43 0,0 4-9 0,0 0 60 16,1 0-75-1,-1 0-8-15,2 2-2 0,0 7-51 16,0 1-28-16,-1-1-22 31,0 0-136-31,-8-5-225 0</inkml:trace>
  <inkml:trace contextRef="#ctx0" brushRef="#br0" timeOffset="11256.6438">8116 10760 580 0,'0'0'131'0,"0"0"-39"31,0 0 41-31,0 0-37 0,0 0-46 0,0 0-28 16,0 0-22-16,60 116-53 31,-58-99-151-31,-2-7-315 0</inkml:trace>
  <inkml:trace contextRef="#ctx0" brushRef="#br0" timeOffset="11675.6678">8309 10807 508 0,'0'0'244'16,"0"0"-186"15,0 0 55-31,0 0-18 0,46 133-54 0,-30-84-23 0,0 1-2 16,-3-7-15 15,-4-3 6-31,-2-9-5 0,-3-12-2 0,-1-4 19 0,-3-7 55 15,0-4-11 17,0-4-20-32,-20-6-43 0,-1-16-139 0,-4-4-234 0</inkml:trace>
  <inkml:trace contextRef="#ctx0" brushRef="#br0" timeOffset="11895.6804">8280 10726 175 0,'0'0'209'0,"0"0"-157"31,0 0-39-31,0 0-13 0,0 0-48 0,0 0-271 16</inkml:trace>
  <inkml:trace contextRef="#ctx0" brushRef="#br0" timeOffset="12002.6865">8280 10726 371 0,'133'44'146'0,"-128"-27"-41"0,0 0 21 15,1 1-34 1,-1-3-58-1,1-6-34-15,-1-6-51 0,-1-3-92 0,1 0-11 16,-3-19-31-16,1-5-11 31</inkml:trace>
  <inkml:trace contextRef="#ctx0" brushRef="#br0" timeOffset="12525.7164">8467 10751 2 0,'0'0'121'0,"0"0"-29"31,0 0 54-31,0 0-58 0,0 0-12 0,0 0 2 16,40-5-42-16,-30 5-18 31,-2 0-18-31,3 0-21 0,1 0-90 0,-1-10-3 15,-3 0-37 1,2-3 51-16,-4 6 54 0,-1 0 35 0,-5 0 11 16,0 7 19-1,0 0 32-15,0 0-6 0,0 8-24 16,-3 10-9-16,-1 4-11 31,2-2 10-31,2-2 27 0,0-3-1 0,0-8-24 16,0-3-13-1,0-4-15 1,0 0-18-16,2 0-9 0,2-10 15 0,-1-6-32 15,-3 0-12 1,2 0 32-16,2 2 39 0,0 6 19 16,4 4 37-1,0 4 77-15,1 0 27 0,5 8-24 0,-1 10-22 16,2 6-19 15,-1 5-16-31,1 0-21 0,-3 5-10 0,-1 0-5 16,-3-2-17-16,0-3 2 15,-6-5-11-15,-2-4-10 16,0-4 6-16,0-7 3 0,-7-1 23 15,-7-1-14 1,1-5 4 0,0-2 16-16,4 0 10 0,2 0 20 0,5 0-18 15,2-4-57 1,0-11 0-16,0-6-6 0,13-6 6 0,5-5-1 15,9-12-77 17,-3 8-258-32,-4 6-621 0</inkml:trace>
  <inkml:trace contextRef="#ctx0" brushRef="#br0" timeOffset="13306.7611">9107 10375 393 0,'0'0'273'0,"0"0"-130"16,0 0-36-16,0 0 7 31,0 0-46-31,0 0-45 0,0 0-17 0,-23 116-6 16,37-98-1-1,3-3-6-15,4-4 5 0,-2 0 0 16,4-4-4-16,-1 2 5 15,-3-2 0-15,4-1 0 16,-2 1 1-16,-4-2 0 16,-1 0 0-1,-5 0 1-15,-2-1-1 0,-2 1 6 0,-5 1 1 16,-2 1 11-1,0 3 40-15,0 3-21 0,-6 1-27 16,-8-1-5 0,-1 2-5-16,-2-3-28 0,7-2 2 15,1-4 25-15,2-2 1 31,0-4 1-31,3 0 48 0,-5-3-20 0,0-11 4 16,-2-11-15 0,0 0 18-16,1-9-17 0,4 1-5 15,4-2-12-15,2 6-2 16,0 0 0-1,0 8 0-15,12 4-9 0,5 11-35 16,1 4-168 0,-7 2-490-16</inkml:trace>
  <inkml:trace contextRef="#ctx0" brushRef="#br0" timeOffset="13608.7784">9005 10760 439 0,'0'0'287'0,"0"0"-236"0,0 0-32 0,0 0 53 15,0 0-17 1,0 0-34-16,0 0-21 0,93-80-24 15,-82 57-201-15,-8 8-329 32</inkml:trace>
  <inkml:trace contextRef="#ctx0" brushRef="#br0" timeOffset="13777.788">9011 10593 129 0,'0'0'389'0,"0"0"-224"0,0 0-59 0,0 0 17 0,0 0-46 15,31 110-50-15,-2-60-27 32,-7-4-124-32,-3-11-279 0</inkml:trace>
  <inkml:trace contextRef="#ctx0" brushRef="#br0" timeOffset="19140.0948">9606 10282 235 0,'0'0'259'0,"0"0"-63"0,0 0-11 0,0 0 46 16,0 0-68 0,0 0-41-16,35 125-20 0,-28-95-11 15,-2 8-15-15,-1 5-19 16,1 4-10-16,-5 7-17 15,0 5-6-15,0 1-2 32,0 3 1-32,-5 2 1 0,-9 1 3 0,-1 3-3 15,-7-1 1 1,-1 2-13-1,-4 0 1-15,-2-1-12 0,-2-4 0 0,-2 0 1 0,-5-1 9 32,-2 1-2-32,-3-2-9 0,-3-1 0 15,-3 2 0-15,-4 1 0 0,-5-3-1 31,-2 0-12-31,-3-1 11 0,-1 0-4 0,-6-1-8 16,-1-4-6 15,0 0 1-31,2-1 18 0,1-5 0 0,4-2 1 0,2-4 1 16,-3 0-1-16,1-4 1 31,-3 1 8-31,-2-1-3 0,-3-2-6 0,1-2 1 0,0 0 7 16,-1-2-8 15,5-2 1-31,3-4 7 0,2 0-7 0,-1 1 0 15,3-2 0-15,-2 4-1 0,-3 1-5 32,-2-1 5-32,1 2 1 0,-2-1-1 0,-3 2-8 15,-2 0 2-15,-5 0 4 31,0-1 1-31,-5 0 1 0,1-3-10 0,-2 5 8 16,-6-3 2 15,-5 4-9-31,-6 2-6 0,-1 0 7 0,3 0-9 0,2 0-3 16,5-1 5 15,3-4-10-31,0-1 11 0,0-2 1 0,-5-4-11 0,-6-2-9 0,-5-1 8 31,3-5-29-31,6-4 36 16,5-4 5-16,10-2 6 0,6-4 1 0,6-2 6 31,-3-2 0-31,1 0 0 0,-2 0-1 0,-3-5-11 16,0-6-7-16,0-6-10 31,3 0-9-31,0-1 3 0,5-5 11 0,1 4 14 15,1-6 10-15,-1 1 0 32,-2 0 2-32,-3-4-2 0,-1 0 1 0,2 0 0 15,-1-4 0-15,3 0 15 31,0-4-7-31,5-2 10 0,-2-2-10 0,7-4 8 0,1-3-5 16,4-5-6 15,1-2 5-31,4 0-4 0,2-2-6 0,3-1 0 0,-2-1 0 16,7 1-1 15,1-4 1-31,7-1-1 0,2-2-1 0,4-2 1 0,2-3 1 16,4 1-1-16,-1 0 1 31,2-2 1-31,3-1 8 15,1-1-4-15,1 0 0 0,2 0 1 32,4 1-6-32,0 4 0 0,5-1 0 0,2 2 0 0,0-1-1 0,0 0 1 15,14 0 0-15,3-2-1 31,4 4 1-31,1-3 0 0,4 1 8 0,5-3-3 16,6-4 11-16,5-2-5 31,7-5-3-31,8 1-7 0,3 0-1 0,0-1-1 16,-1 0 1-16,-2 0 0 31,-3 3 5-31,-3 4-4 0,-4 5 5 0,-1 12-6 16,4 6 11 15,1 5 0-31,7 5-1 0,5 3 0 0,8-1 3 0,4 3 1 15,6 0 1-15,1 0-1 32,2-1-5-32,1 0-4 0,2-3-6 0,3 4 1 0,-1 2 6 15,0 1-5 16,0 7 12-31,2 2 3 0,3 0-7 0,-2 1 0 0,1 2-7 16,2-2-2 15,21-4 0-31,18-5 1 0,20-9-1 0,-14 3 6 0,-31 6-5 16,-29 8 6 15,-14 4-8-31,11-4 0 0,14-4 1 0,32-10-1 0,-11 3 0 0,-1-4 0 47,0-2-1-47,-17 5 1 0,10-5 1 15,-1-1 0-15,-3 4 1 0,-2 1-2 0,0 7 1 32,-2 6 5-32,-5 8-6 0,-4 4 0 0,-2 6 1 0,-4 1-1 15,-6 5 0 16,4 0-1-31,-4 0 0 0,0 0 1 0,4 0 0 0,-3 3-1 16,1 1 2-16,-4 0-2 31,-3 0 1-31,-5 2 0 0,-9 3 0 0,-6 3-1 16,-2-1 0-16,-7 3 1 31,5 3 0-31,-4-2 0 0,-3-1 0 0,2 1 0 0,-3-4 0 16,-3 3 1-1,1 1-1-15,-5-2 1 0,0 3-1 16,0 2 1-16,-3 1 0 31,0 1-1-31,-1-2 1 16,0 2-1-16,0-4 0 0,-3 0 0 0,0 0-1 15,-1-2 1 1,-1-1 0-16,-2-2 0 0,-2-1 0 15,-1 2 0-15,4-1 0 16,-3 0 0 0,-1 1-1-16,1 0 1 0,-3 3 0 15,4 0-1-15,-4-1 1 31,-1 4-1-31,-3-2 1 0,-3 3 0 0,0-4 6 0,-4 2-5 16,0-2 0 0,1 1-1-16,-3 4 1 15,2 3 0-15,0 5 1 0,2 4-2 31,-2 3 1-31,2 2 0 16,-1 1-1-16,1-4 0 0,0-1 0 0,4-5 0 31,-3-5-1-31,-1 0 0 0,4-3 1 0,-2 0-2 16,1 2 2-16,0 0-1 31,3 3 1-31,-2 4 0 0,1 3 1 0,1 5-1 0,-4 1 0 16,1-1 0-16,-1-3 0 31,-3-2 2-31,-2-5-2 0,-1-7 1 0,0-4-1 15,1-4-1 17,-3-2 1-32,2-1 0 0,0 0 0 15,0 1 0-15,0 0 0 0,0-2 0 16,2-3-2-1,-2 1 2-15,-2-1-1 0,0-5 1 0,2 0 0 16,-2 0 0-16,0 0 0 16,0 0 0-16,0 0 0 15,0 1 0-15,0 8-1 16,0 25-82-16,0 0-123 15,0 4-417 1</inkml:trace>
  <inkml:trace contextRef="#ctx0" brushRef="#br0" timeOffset="33359.9081">11208 9999 849 0,'0'0'330'0,"0"0"-135"0,0 0-25 16,0 0-39-16,18 118-7 16,-5-54-29-16,5 6-39 15,-1 0-22-15,-2-9-8 16,4-6-20-1,-3-9-5-15,-3-8 5 0,-2-6-6 16,-2-10-26 0,-5-5-54-16,-1-8-44 15,-3-9-57-15,0 0-72 0,0-9-238 16</inkml:trace>
  <inkml:trace contextRef="#ctx0" brushRef="#br0" timeOffset="33562.9197">11226 10126 785 0,'0'0'342'16,"0"0"-219"0,0 0 24-16,0 0-7 0,0 0-81 15,0 0-58-15,0 0-1 16,19-8 1-16,-1 2 6 15,3 2-7-15,1 0-2 16,2 4-127 0,-3 0-125-16,-6 0-257 0</inkml:trace>
  <inkml:trace contextRef="#ctx0" brushRef="#br0" timeOffset="33780.9322">11266 10365 130 0,'0'0'577'16,"0"0"-342"-1,0 0-98-15,0 0 15 0,0 0-33 16,0 0-74-16,0 0-45 16,-5 3-9-16,14-3 9 31,7-3 6-31,1-3-6 0,4 4 0 0,-1 0-13 0,8 2-130 15,-5 2-152 1,-7 10-263-16</inkml:trace>
  <inkml:trace contextRef="#ctx0" brushRef="#br0" timeOffset="33944.9415">11366 10653 208 0,'0'0'407'0,"0"0"-198"0,0 0-73 0,0 0-26 15,0 0-60 1,0 0-16-16,0 0 3 0,49-38 4 15,-26 15-17-15,0-4-24 32,6-14-31-32,-6 6-166 0,-7 8-308 0</inkml:trace>
  <inkml:trace contextRef="#ctx0" brushRef="#br0" timeOffset="34155.9536">11511 10311 188 0,'0'0'505'15,"0"0"-397"16,0 0-30-31,0 0 71 0,0 0 5 0,0 0-34 16,0 0-64 0,127 44-30-16,-90-25-7 0,2-4-19 0,-1-1-42 15,4-8-126-15,-14-3-135 31,-5-3-228-31</inkml:trace>
  <inkml:trace contextRef="#ctx0" brushRef="#br0" timeOffset="34316.9628">11675 10156 28 0,'0'0'553'0,"0"0"-289"0,0 0-57 16,0 0-54-16,0 0 4 31,-4 109-32-31,4-65-48 0,0-2-29 0,0-2-37 16,0-6-11-1,0-10-109-15,7-8-146 0,0-10-251 16</inkml:trace>
  <inkml:trace contextRef="#ctx0" brushRef="#br0" timeOffset="34706.9851">11881 10120 462 0,'0'0'383'0,"0"0"-122"0,0 0-20 0,0 0-111 15,0 0-48-15,0 0-52 16,-56 118-22-16,56-85-7 16,0-7 4-16,2-6-5 15,12-6-10 1,-3-4-1-16,2-8-33 0,1-2-40 15,-4 0-3-15,-1-6-25 32,1-12 21-32,-4-7-6 0,-4 0-9 0,-2-1 46 0,0 5 41 15,0 6 19 16,0 7 84-31,0 3 131 0,0 5 27 0,0 0-98 16,0 0-80-16,2 13-42 16,7 6-13-1,5 4-9-15,0 2 2 0,5-6-2 0,-2-1-71 16,8-12-135-16,-4-4-124 31,-6-2-319-31</inkml:trace>
  <inkml:trace contextRef="#ctx0" brushRef="#br0" timeOffset="35200.0133">11997 10138 535 0,'0'0'238'0,"0"0"-166"0,0 0 50 16,0 0 70-1,0 0-73-15,0 0-45 0,53 106 7 16,-42-81-16-16,-2-7-40 15,-3-6-16 1,-3-4-1-16,-1-6-8 0,-2-2 0 16,0 0 0-16,0-8-26 31,0-14 7-31,0-8 3 0,0-2 0 0,0 2-3 15,0 5 1 1,5 7 17-16,-3 8-6 0,2 7 0 0,1 3-13 16,-1 0 20-1,3 6 24 1,-1 11 43-16,2 7 3 0,-2 2-26 0,-4-1-15 15,0-5-12-15,0-7-4 16,-2-4-11-16,0-5 8 16,0-4-9-16,0 0 11 15,0 0-12 1,0-8-54-16,3-12 3 0,0-6 22 15,5-2-19 1,1 2 12-16,2 2 11 0,1 7 16 16,0 8-4-16,5 4-1 0,-2 3 10 31,3 2 4-31,1 0 24 0,2 0 10 0,-1 7-7 15,0 2-14 17,-4 5-13-32,-3 8-65 0,-7-2-307 0,-4-3-663 0</inkml:trace>
  <inkml:trace contextRef="#ctx0" brushRef="#br0" timeOffset="36089.0642">12776 9994 652 0,'0'0'189'16,"0"0"-80"-1,0 0 25-15,0 0 11 0,0 0-61 16,0 0-41-16,0 0 5 15,123-52-14-15,-108 17-20 16,-3 0 4-16,-6-1-11 16,-6 3 6-1,0 9-3-15,-2 8-1 0,-16 10 4 0,-2 6-4 31,0 0-9-31,0 28 31 0,2 12-30 0,4 11 0 16,10 3-1 0,4 2 23-16,0-5-7 0,2-12 6 15,12-11-5 1,3-8-16-16,2-7-1 0,-3-12-8 15,5-1 1 1,0-1-25 0,-2-19-42-16,-2-10-100 0,-7-25-127 0,-3 7-192 15,-7 6 118-15</inkml:trace>
  <inkml:trace contextRef="#ctx0" brushRef="#br0" timeOffset="36357.0795">12966 9825 55 0,'0'0'410'16,"0"0"-86"15,0 0-175-31,0 0-1 0,0 0-7 0,0 0 13 0,116 51-54 0,-77-27-59 16,1-5-24 15,1 2-5-31,-3-7-12 0,-5-6-20 0,-4-7-79 0,-4-1-72 31,-6-7-95-31,-9-15-20 0,-8-6-23 0,-2-4 56 16,-14 1 168-16,-12 6 85 31,-5 3 98-31,-3 7 75 0,6 8 125 0,3 7-28 16,7 0-32-16,5 15-25 31,1 14-104-31,5 9-42 0,1 7-19 0,2 8-16 15,-1-1-32-15,3-7 0 32,2 4-103-32,0-12-236 0,0-16-365 0</inkml:trace>
  <inkml:trace contextRef="#ctx0" brushRef="#br0" timeOffset="36726.1006">13255 9785 805 0,'0'0'302'0,"0"0"-118"16,0 0-10 0,0 0-91-16,0 0-52 0,0 0-24 0,-7 109-6 15,21-87-1 1,3-6 0-16,0-4-7 15,-3-6 6-15,-2-5-47 0,-1-1-25 32,-2 0-27-32,-5-9-3 0,-1-11 9 0,-3-3 23 15,0-4-4 1,0-2 7-16,-3 7 17 0,-3 4 51 15,1 7 57-15,5 6 55 16,0 5 4 15,0 0-62-31,3 2-43 0,13 15 17 0,3 2-21 0,4 2-7 16,3-2-126-1,-5-4-121-15,-4-9-297 0</inkml:trace>
  <inkml:trace contextRef="#ctx0" brushRef="#br0" timeOffset="37165.1254">13469 9737 107 0,'0'0'626'0,"0"0"-425"16,0 0-97-16,0 0 68 16,0 0-11-16,0 0-35 15,0 0-65-15,52 122-14 16,-42-101-28-16,-2-7-18 31,-4-8 1-31,-2-5-2 0,-2-1 0 16,0 0-9-16,0 0-14 0,0-11-12 15,2-11 16 1,0-4 12-16,3-1-21 0,-1 1 11 0,3 8 5 15,-2 4 1 17,1 10-1-32,1 4-13 0,-1 0 25 0,4 4 0 0,-2 14 67 15,-1 3-20 16,-1 1-17-31,2-3-8 0,-4-5-11 0,0-3-11 0,-1-8-29 16,-3-3-57 0,2 0-17-16,-2-9-37 0,0-14 40 15,2-7 23-15,2-2 22 16,3 4 28-1,0 6 15-15,2 8-4 0,1 6 0 16,4 6-6-16,-3 2 22 31,1 0 14-31,-3 6 2 0,-1 12-16 0,-1-4-113 0,-3-4-400 0</inkml:trace>
  <inkml:trace contextRef="#ctx0" brushRef="#br0" timeOffset="37403.1392">13776 9618 204 0,'0'0'642'0,"0"0"-490"31,0 0-73-31,0 0 104 0,38 103-63 0,-18-50-44 16,1 9-34-1,3 3 3-15,3 6-3 0,0-5-13 16,-1-5-13-16,1-14-13 31,-5-9 4-31,-1-11-7 0,-4-12-44 0,-5-7-106 16,-8-8-114-16,-4-13-112 31,0-12-220-31</inkml:trace>
  <inkml:trace contextRef="#ctx0" brushRef="#br0" timeOffset="37645.1532">13821 9691 211 0,'0'0'150'0,"0"0"0"0,0 0 3 0,0 0-7 15,132 12-58 1,-106 4 20-16,-3 7-4 0,-4-2 11 0,-7 5-18 15,-5 3-2 1,-7 0-21-16,0 2-27 0,-5-2-13 16,-13-2-34-16,-1-7-102 31,-13-20-131-31,6 0-266 0,3-8-147 0</inkml:trace>
  <inkml:trace contextRef="#ctx0" brushRef="#br0" timeOffset="37895.1672">13937 9356 347 0,'0'0'306'15,"0"0"-184"-15,0 0 55 0,0 0 40 16,58 115-93-16,-38-65-12 16,2 5-45-16,3 0-24 15,-5-1-28-15,2-6-15 31,1 0-108-31,-8-10-263 0,-1-14-450 0</inkml:trace>
  <inkml:trace contextRef="#ctx0" brushRef="#br0" timeOffset="38325.1918">14216 9639 186 0,'0'0'220'16,"0"0"-66"-16,0 0-26 15,0 0 17-15,0 0-28 0,0 0-41 16,113-48-25-16,-99 33-16 16,-3-2-14-1,-3 1-6-15,-3-1 1 0,-5 3 3 16,0-1 14-16,-2-1 16 31,-16-2-16-31,-4 4-1 0,0 2-14 0,-1 7-1 0,5 5 79 16,3 0-13-16,1 14-48 31,3 12-22-31,1 10 0 0,2 5 19 0,6-2-18 15,2 2 21 1,0-5-23-16,0-4-2 0,14-4-10 16,1-6 1-16,5-1-1 15,3-6 4 16,-2-2-4-31,6-8 0 0,0-5-9 0,4 0-110 0,-4-14-131 16,-10-4-416 15</inkml:trace>
  <inkml:trace contextRef="#ctx0" brushRef="#br0" timeOffset="39556.2625">12081 10950 546 0,'0'0'337'0,"0"0"-230"16,0 0-29-16,0 0 27 15,0 0-15-15,0 0-42 16,0 0-25-16,20-11 12 15,-4-3-7-15,7-3 18 0,17-4-24 16,12-4 14-16,20-3 2 16,12-2-15-1,13-2 6-15,5-2-14 0,0 2-4 16,0 0 0-16,-3 0-11 31,-1-1 0-31,-4 2 14 16,-3-1-13-16,-4-1 5 0,-12 1-5 31,-6 4 0-31,-11 0 7 0,-15 2-8 15,-19-5-28-15,-14 6-145 0,-10 7-447 0</inkml:trace>
  <inkml:trace contextRef="#ctx0" brushRef="#br0" timeOffset="40288.3044">12261 11067 202 0,'0'0'345'16,"0"0"-149"-16,0 0-50 15,0 0-1-15,0 0-40 16,0 0-48-16,0 0-39 15,19-12-7-15,7-6 41 16,14-7-20-16,16-5 5 0,13-2 13 16,9-1-1-16,12-3-35 15,3-1 14-15,7 3-12 16,0 2-16-16,2 3 2 31,4 2 6-31,-4 5-8 0,-6-2 0 0,-5-1 0 16,-10 0 0-16,0-15-51 31,-18 7-118-31,-20 4-200 0</inkml:trace>
  <inkml:trace contextRef="#ctx0" brushRef="#br0" timeOffset="49324.8212">11769 11482 601 0,'0'0'392'0,"0"0"-220"15,0 0-1-15,0 0 42 16,0 0-25-16,0 0-77 0,-7 8-72 15,7 16-39-15,0 12 0 32,5 11 1-32,7 9 0 0,-4-1 1 0,3-2-2 15,-1-5 5 1,-4-6-5-16,0-6-23 0,-1-8-50 15,-1-6-22-15,-2-6-57 16,-2-7-61-16,0-6-107 16,0-3-173-16</inkml:trace>
  <inkml:trace contextRef="#ctx0" brushRef="#br0" timeOffset="49600.837">11775 11570 178 0,'0'0'595'0,"0"0"-471"0,0 0-90 16,0 0 62-16,0 0 46 31,0 0-53-31,0 0-47 0,41-64 5 0,-24 51-18 16,0 0-15-1,-2 5 1-15,1 0-14 0,-3 0 6 0,1 3-7 16,3 5-29-1,-1 0-220-15,-5 0-125 16</inkml:trace>
  <inkml:trace contextRef="#ctx0" brushRef="#br0" timeOffset="49857.8517">11833 11748 340 0,'0'0'315'0,"0"0"-239"15,0 0-54-15,0 0 28 16,0 0 17-16,0 0 43 0,0 0-66 16,43-17-31-1,-30 11 3 1,3-2-16-1,2 2-6-15,-2 6-117 0,-3 0-157 0,-7 3-92 0</inkml:trace>
  <inkml:trace contextRef="#ctx0" brushRef="#br0" timeOffset="50019.861">11870 11987 58 0,'0'0'371'16,"0"0"-96"-16,0 0-148 16,0 0-82-16,0 0-2 15,0 0 43-15,0 0-8 16,69-28-19-1,-42 4-26-15,2-3-18 0,-3-5-15 16,3-10-90-16,-7 6-202 16,-6 7-319-1</inkml:trace>
  <inkml:trace contextRef="#ctx0" brushRef="#br0" timeOffset="50200.8713">12012 11703 421 0,'0'0'133'0,"0"0"-68"16,0 0 43-16,0 0 23 0,0 0-51 15,128 25-34 1,-96-19-14-16,-1 0-21 0,0-2 1 47,-4 0-12-47,0-1-74 0,-4-3-125 0,-10 0-178 0</inkml:trace>
  <inkml:trace contextRef="#ctx0" brushRef="#br0" timeOffset="50400.8828">12188 11564 199 0,'0'0'516'0,"0"0"-382"16,0 0-8 0,0 0-19-16,0 0-9 0,-16 104-43 15,16-69-16-15,-2-4-38 31,2 2-1-31,0-6-23 0,0 1-109 0,4-5-169 16,8-13-236 0</inkml:trace>
  <inkml:trace contextRef="#ctx0" brushRef="#br0" timeOffset="50787.9049">12384 11472 408 0,'0'0'325'0,"0"0"-107"31,0 0-43-31,0 0-26 0,0 0-59 0,0 0-76 16,0 0-4-16,-9 72-8 16,9-52 8-1,0-1-1-15,0-8-9 0,0-1-9 16,2-4 8 15,5-2-29-31,-1-2-35 0,4-2-34 0,-4 0 34 0,3 0-38 0,-2-8 31 31,-2-6 29-31,-3 0 15 0,0 0 27 16,-2 4 1-16,0 1 16 0,0 6 46 31,0 3 45-31,2 0-33 0,0 0-58 0,5 0-15 16,2 0-1-16,2 3 26 31,2 4-16-31,3 1-10 0,3-2-45 0,0-4-211 0,-6 0-332 15</inkml:trace>
  <inkml:trace contextRef="#ctx0" brushRef="#br0" timeOffset="51188.9278">12573 11456 541 0,'0'0'173'0,"0"0"-88"0,0 0 64 15,0 0-36 1,31 106-38-16,-23-84-33 0,-4-6-16 15,0-4-16-15,1-6-10 32,-5-4-9-32,2-2-6 0,-2 0-21 0,0 0 7 15,0-14 1-15,0-8 28 31,0-6 11-31,0 0-2 0,2-3-9 0,2 10 0 16,6 4-7 0,1 8-6-16,2 5 4 0,1 4-1 0,1 0 10 15,-1 12 39 1,-1 6 19-16,-2 2-10 0,-2-2-16 15,-1-4-18-15,1-8-14 32,1-3-9-32,1-3-7 0,-1-4-21 0,4-17 12 15,-1-2 8 1,-1-2 7-16,1 3 10 0,-4 8-2 0,2 5-5 15,-2 9-18 17,0 0 14-32,0 39 1 0,-4 0-73 0,-5 4-446 0</inkml:trace>
  <inkml:trace contextRef="#ctx0" brushRef="#br0" timeOffset="51844.9652">13291 10975 690 0,'0'0'244'0,"0"0"-205"16,0 0 93-16,0 0 81 15,80 128-78 1,-49-67-32-16,-2 4-29 0,2 2-17 15,-2-6-34-15,-2 1-14 32,-2-7-2-32,-3-5-6 0,-2-10-1 0,-4-10-13 0,-3-8-89 15,-1-14-107 16,-6-4-104-31,-4-4-264 0</inkml:trace>
  <inkml:trace contextRef="#ctx0" brushRef="#br0" timeOffset="52281.9903">13346 11065 309 0,'0'0'222'0,"0"0"-169"0,0 0 72 31,0 0-3-31,0 0-51 0,139-66-10 0,-103 64 28 16,-1 2-45 15,-8 0-17-31,-9 0 22 0,-5 15 9 0,-9 12 42 0,-4 7 5 16,0 7-46-1,-4 4-54-15,-13-3-5 0,-8 0-125 16,7-12-110-16,3-14-145 31</inkml:trace>
  <inkml:trace contextRef="#ctx0" brushRef="#br0" timeOffset="52886.0248">13692 10972 601 0,'0'0'270'0,"0"0"-170"16,0 0 20-16,0 0-23 0,0 0-19 0,-33 112-46 16,33-85-18-1,0-6-14-15,0-4-4 16,9-7-12-16,1-5 3 0,2-5 7 31,-1 0 5-31,0-7-43 0,0-11 13 0,-2-7-35 16,-2-2-28 15,-3-1 24-31,-2 1 15 0,-2 10 33 0,3 6 22 0,-3 8 130 15,0 1 75 1,0 2-63-16,2 0-69 0,3 0-28 0,1 8-35 16,7 4 1-16,1 0-5 31,3-4-6-31,4-4-36 0,-1-4-83 15,-1 0-62-15,0-15-7 0,-6-6-45 32,-4-4-14-32,-7 0 87 0,-2 0 95 0,0 5 65 15,-6 4 101-15,-10 9 65 31,1 5 63-31,1 2-24 0,5 0-54 16,5 0-44-16,2 2-61 0,2 5-46 31,0 3-1-31,0-4-14 0,15-1-1 0,1-1 8 16,-1-4-5-1,1 0 7-15,-1 0 6 0,-1 0 0 0,-3 4 0 16,-2 3 0-16,-5 5 7 31,-4 5 33-31,0-2 24 16,0 3-34-16,-13-1-30 0,-3-7-87 0,1-6-274 31</inkml:trace>
  <inkml:trace contextRef="#ctx0" brushRef="#br0" timeOffset="53018.0325">13973 10858 366 0,'0'0'215'16,"0"0"-28"0,0 0-55-16,0 0-43 0,0 0-50 0,114-84-23 15,-99 70-16 1,-4-3-151-16,-4 0-123 0,-5 7-121 15</inkml:trace>
  <inkml:trace contextRef="#ctx0" brushRef="#br0" timeOffset="53285.0476">13992 10694 355 0,'0'0'253'16,"0"0"-155"-16,0 0 13 16,0 0 48-16,0 0-39 15,68 107-23-15,-41-71-21 16,-6-5-19-16,3-3-6 31,-2-6-15-31,-5-3-16 0,-1-7 1 16,-3-4-8-16,-1-4-12 0,1-4 0 31,-3 0-1-31,2-24-83 0,-1-7-179 0,-5-1-507 15</inkml:trace>
  <inkml:trace contextRef="#ctx0" brushRef="#br0" timeOffset="54164.098">14750 10569 468 0,'0'0'562'0,"0"0"-348"15,0 0-53-15,0 0 32 16,0 0-33-16,0 0-130 31,0 0-20-31,56 111-10 0,-18-42 9 0,7 8-2 16,-3 0 0-1,-2-5-1-15,-3-15-6 0,-5-13-47 16,-8-15-62-1,-6-19-66-15,-13-20-100 0,-5-22-137 16,0-7-196-16</inkml:trace>
  <inkml:trace contextRef="#ctx0" brushRef="#br0" timeOffset="54375.1101">14777 10559 522 0,'0'0'95'15,"0"0"-21"1,0 0 51-16,0 0 21 0,116 10-24 15,-91-1-33 1,-3 3-21-16,-2 1-20 0,-5 8 6 16,-3 5-5-16,-6 6-4 31,-4 6-19-31,-2-1-26 0,0 0-81 0,-4-13-162 15,-5-10-284 1,2-9-49-16</inkml:trace>
  <inkml:trace contextRef="#ctx0" brushRef="#br0" timeOffset="54690.1281">15035 10489 342 0,'0'0'384'0,"0"0"-163"0,0 0-27 0,0 0-60 15,0 0-71-15,0 0-1 16,0 108-7-16,0-81-36 15,5-11-10-15,0-7-9 16,1-8-43-16,3-1-66 31,3-8-1-31,-2-16-2 0,1-4-31 0,-1-3-17 16,-2 5 2-16,1 6 101 31,0 10 52-31,0 6 5 0,0 4 83 0,2 0 15 0,3 4-1 16,-1 8 15 15,3 1-38-31,-1-4-26 0,-1 0-32 0,-1-5-16 0,1-4-86 15,-6 0-159 17,-1-11-100-32</inkml:trace>
  <inkml:trace contextRef="#ctx0" brushRef="#br0" timeOffset="54968.144">15241 10309 355 0,'0'0'345'0,"0"0"-192"15,0 0-36-15,0 0 51 0,29 104-8 31,-7-48-35-31,2 10-30 0,1 8-20 0,-1 3-11 16,5-3-30 0,-2-10-25-16,-2-12-9 0,-4-18-83 15,-5-26-87-15,-7-8-121 16,-7-4-236-1</inkml:trace>
  <inkml:trace contextRef="#ctx0" brushRef="#br0" timeOffset="55204.1575">15305 10359 403 0,'0'0'105'0,"0"0"-5"16,0 0 14-16,0 0 6 15,0 0 27-15,118-2-61 31,-99 10 0-31,-4 9-19 0,-5 6 17 0,-2 7 19 16,-8 9-28 0,0 0-35-16,0 5-19 0,-8-1-21 15,-2-10-21-15,-9-9-180 31,6-12-207-31,1-9-513 0</inkml:trace>
  <inkml:trace contextRef="#ctx0" brushRef="#br0" timeOffset="55554.1775">15499 10379 456 0,'0'0'196'0,"0"0"-59"16,0 0-24 0,0 0-9-16,0 0-32 0,0 0-21 15,0 0-13-15,76-74-20 16,-74 60 0-1,-2-1-7-15,0 6 11 16,-9 3 0-16,-11 3-15 0,-3 3 0 0,4 0-5 31,0 13 30-31,7 9 10 0,7 6-12 16,5 4-8-16,0 2 0 31,11 0 4-31,12-2 6 16,1-6-15-16,2-2-5 0,1-8-6 0,0-6-6 15,-4-4-16 1,-4-6-97-16,-1 0-84 0,-7-36-94 0,-6 2-109 15,-5-2-98-15</inkml:trace>
  <inkml:trace contextRef="#ctx0" brushRef="#br0" timeOffset="55780.1903">15654 10247 46 0,'0'0'289'0,"0"0"-31"16,0 0-80-16,0 0-77 15,0 0 10-15,0 0 21 16,0 0-41 0,50 72-30-16,-34-40-24 0,-3-7-11 0,-2-2-14 15,-4-7-11 1,-4-7 0-16,-3-7 0 0,0-2 58 15,0 0 88-15,0 0 16 16,-1 0-96-16,-10-11-40 16,2-7-17-16,2-3-10 15,5-2-12 1,2-4-35-16,0 4-34 0,0 1-53 15,5 6-77-15,12 0-71 32,-3 5-82-32,-1 4-26 0</inkml:trace>
  <inkml:trace contextRef="#ctx0" brushRef="#br0" timeOffset="56068.2069">15831 10126 464 0,'0'0'225'15,"0"0"2"-15,0 0-120 16,0 0-25-16,0 0-11 15,0 0-19-15,0 0-31 32,-13 106-21-32,28-94 0 0,1-3-1 0,1-4-28 15,2-2 0 1,1-3 3-16,1 0 15 0,-2 0 3 15,0 0 8-15,-5 4-3 32,-2 0 2-32,-4 6 1 0,-3 4 21 0,-5 6 55 0,0 4-40 15,-2 7-36 1,-21 8-18-16,1-5-267 0,2-6-445 0</inkml:trace>
  <inkml:trace contextRef="#ctx0" brushRef="#br0" timeOffset="58212.3296">9907 10753 64 0,'0'0'210'0,"0"0"-70"0,0 0 19 0,0 0-15 16,0 0-43-1,0 0-44-15,0 0-36 0,13-4 5 16,16-7 36-16,10-9-15 15,14-12-10-15,17-17-18 16,33-31-19-16,-16 8-129 31,-16 13-517-31</inkml:trace>
  <inkml:trace contextRef="#ctx0" brushRef="#br0" timeOffset="60015.4327">9988 10922 162 0,'0'0'166'0,"0"0"-16"0,0 0 17 16,0 0-34 0,0 0-48-16,0 0-39 0,0 0-10 15,-19-1 16 1,17-2-1-16,2 3 11 15,0-1-23-15,0-2-34 0,0 1-5 32,0-6-12-32,15 0 5 0,5-4 6 0,5-2 0 15,4-2 1 1,0-1 2-16,0-4-1 0,2-1 0 15,3-2-1-15,8-10-13 32,-7 7-237-32,-9 8-444 0</inkml:trace>
  <inkml:trace contextRef="#ctx0" brushRef="#br0" timeOffset="67926.8852">10327 10736 3 0,'0'0'173'15,"0"0"-75"-15,0 0 2 0,0 0 1 16,0 0-13 0,0 0-15-1,-13 0-3-15,11 0-30 0,2 0-11 0,0 0-3 16,0 0 7-1,0 0 3-15,0 0-7 0,0 0-10 16,0 0-5-16,0 0-6 16,0 0-8-16,0 0 0 15,0 0 0-15,0 0-1 31,0 0 0-31,0 0 0 0,0 0-5 0,0 0-1 16,0 0-7 0,0 0 3-16,11 2 11 0,7 0 1 15,5 2 1-15,0 1-2 31,4-3 0-31,0 3 0 0,-2-4 0 0,-3 2 0 0,-2 1 10 32,-4-2-9-32,-3 0 7 0,-1 0-2 15,-4 0-5-15,1-2-1 16,-1 2 1-16,0-2 8 15,-4 0-9-15,3 0 7 0,-3 2-7 32,-2 2-189-32,-2 5-418 0</inkml:trace>
  <inkml:trace contextRef="#ctx0" brushRef="#br0" timeOffset="69616.9819">10385 10425 124 0,'0'0'160'16,"0"0"-69"-16,0 0 22 15,0 0 14 1,0 0-22-16,0 0-36 0,0 0-24 16,0 0-12-16,0 0-28 15,2 0-4-15,14 0-1 16,11 0 27-16,7 0 18 15,5 6 13 1,7 2-5-16,2 0 1 0,1 0-38 16,2-4-5-1,5 0-4-15,20 7-7 0,-16-6-85 16,-13 5-463-16</inkml:trace>
  <inkml:trace contextRef="#ctx0" brushRef="#br0" timeOffset="70533.0343">10609 10794 224 0,'0'0'235'0,"0"0"-59"15,0 0-32-15,0 0-67 16,0 0-58-1,0 0-19-15,0 0 27 0,84 6 12 16,-44 1 10 0,7 4-23-16,7-1-14 0,5 2-2 15,6 4-9-15,22 17-1 16,-14-5-182-16,-15 1-477 0</inkml:trace>
  <inkml:trace contextRef="#ctx0" brushRef="#br0" timeOffset="75846.3382">12139 11164 198 0,'0'0'337'0,"0"0"-201"15,0 0-88-15,0 0 5 16,0 0 21-16,0 0-22 16,0 0 4-16,35-17-10 15,-14 5-14-15,3-4-16 31,8-4 0-31,10-14-16 0,-4 1-90 0,-10 8-404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6:52.409"/>
    </inkml:context>
    <inkml:brush xml:id="br0">
      <inkml:brushProperty name="width" value="0.05292" units="cm"/>
      <inkml:brushProperty name="height" value="0.05292" units="cm"/>
      <inkml:brushProperty name="color" value="#FF0000"/>
    </inkml:brush>
  </inkml:definitions>
  <inkml:trace contextRef="#ctx0" brushRef="#br0">11078 4694 884 0,'0'0'254'0,"0"0"-190"16,0 0-50-16,0 0 62 31,0 0 25-31,0 0-5 0,119-85-9 0,-61 40-42 16,9 1-20-1,1 0-12-15,1 3-4 0,-2 5-8 16,-3 6 0-16,-8 2 7 0,-4 6-7 31,-12 1 0-31,-9 8 9 0,-11 3-9 0,-9 4 6 16,-9 6 0-1,-2 0 14-15,0 17 27 0,-29 39 21 16,-17 41-52-16,-14 37-17 31,2-4-13-31,11-24-2 0,18-38 2 0,9-31 12 0,0 2 1 47,-2-6 0-47,-1-2 8 0,5-13 5 0,3-11 0 0,-1-7 12 0,-1 0 19 15,-6-23-44 1,-1-21-6-16,-10-33-12 16,1-30-18-16,6-2-20 0,4 9-1 31,8 16 21-31,7 18-5 15,-6-3 9-15,1-3 23 0,-1 12 9 0,5 11 0 16,3 15 0 0,2 14 0-16,4 9-2 15,0 7-14-15,12 4-1 0,22 5 17 31,11 28 24-31,15 17 1 0,7 14-6 0,4 12-6 16,0 4 6-16,-1-2-18 31,-10-10-1-31,-7-7 2 0,-6-11 9 0,-12-11-11 0,-8-5 0 16,-6-7 13 15,-11-4-12-31,-3-4 9 0,-5-3 15 0,-2 1 11 0,0-3-12 16,-5-3 11-16,-21-3 10 31,-14-2 10-31,-20-6 2 0,-36 0 1 0,-40-14-5 15,-35-28-29 17,-6-8 7-32,34 0-17 0,41 6-3 0,46 13-7 0,14 6-4 15,5-1-10 1,5 4-58-16,3 4-130 15,13 9-183-15,8 9-1076 0</inkml:trace>
  <inkml:trace contextRef="#ctx0" brushRef="#br0" timeOffset="9386.5368">7630 7459 616 0,'0'0'218'15,"0"0"-164"1,0 0 6-16,0 0 47 0,0 0 19 16,0 0-38-1,-54-48-35-15,29 30-13 0,-2-3 20 16,-4 0-11-16,-2-1-7 31,-5 0 8-31,-2 0-29 0,-5 2-9 0,1-3 10 16,-3 2-15-1,-2-1 11-15,-2 0-18 0,-1 2 9 16,-1 1-8 15,2 1 9-31,-4 7 3 0,3 1 2 0,-1 2-4 0,1 3-2 16,-2 3-8-1,-1 0 0-15,0 2 6 16,-3 0 0-16,-3 0-6 0,1 0-1 0,4 0 1 31,6 0-1-31,2 0 12 0,4 4-11 0,1 1 0 16,3 1-1-16,3 3 5 31,-2 3-5-31,8 2-1 0,3 7-20 0,1 1-5 15,7 3 11-15,-2 6 1 16,6 1-15 15,-2 4 14-31,1 1-1 0,0 1 16 0,5-5-8 0,-5-1 8 16,5-2 0-16,-5-2 0 31,5 0 1-31,-2-1-1 0,3-4-1 0,0-2 1 0,4-1 0 16,0 0 1 15,3-2-1-31,-1-2-9 0,3 0 9 0,-2 1-9 0,2-4-6 15,-4 1 7 17,2-1 6-32,2-2 1 0,-2 1 0 0,2-2 1 0,-1-2-1 15,3 1 1 1,-2 1-2-16,2-3 1 0,-2 1 0 15,2 1 0-15,-2-2 1 32,0 2 1-32,2-2-1 0,-2 1 0 0,-1 1 2 0,0-2-2 15,3 1 0 16,0 1-1-31,0-1-6 0,0 3 0 0,0 4-5 0,10 3 11 16,1 4-1 15,3 1 1-31,-1 8 0 0,3-1 1 0,3 2 0 0,2 0-1 16,3 0 1 15,2-1-2-31,5 2-6 0,4-4-2 0,2-5 8 0,5-3 1 16,1-3-1-1,-1-6 1-15,-2-3 0 0,1-3 0 16,-4-2 1-16,-4-3 0 31,1-1 0-31,-1 0 0 0,-1 3 0 0,-1-3 0 0,2 0 0 16,5 0 0-16,2 0 0 31,2 0 0-31,0-8 1 0,1-2-1 0,-3-1 1 15,-2 1 0 17,-3-2 1-32,0 1-1 0,-2-1 6 0,3-3-7 0,-3-1 8 15,4 4-8 16,0 0 0-31,5 2-1 0,0 2 1 0,2 0 0 0,1 2 6 16,-1-1-6 15,1-6 0-31,-1-1 0 0,4-5 0 0,-2-6 0 0,-1-1 1 0,-3 0 0 16,-4 0 0 31,-2 4-1-47,-2 4 1 0,-3 0 0 0,-5 1-1 0,0 1 0 0,-5 1 0 0,-1-4 0 15,0-3 1-15,-2-6 8 31,-3-5 3-31,3-2-4 0,-3-5-2 0,-1 3-5 16,-1-2 0-16,-3 3 6 31,-4 2-6-31,-4 1 8 0,-2 5-8 0,0 5-1 16,-20 9-10-16,-9 7-115 31,-6 7-790-31</inkml:trace>
  <inkml:trace contextRef="#ctx0" brushRef="#br0" timeOffset="10045.5746">7046 8243 644 0,'0'0'173'15,"0"0"-128"1,0 0-12-16,0 0 80 0,0 143-15 16,0-79-21-1,0 6-28-15,-5 1-11 0,-1-4 23 16,-4-4-13-16,4-10-19 15,2-10-5-15,-1-11 0 16,1-10-1-16,-1-6-7 16,3-10 0-1,2-2 4-15,-3-4 0 0,3 0-6 16,-2 0-2-16,0-2-12 0,0-14-22 31,-1-6-11-31,3-4-57 0,0-12-106 0,0 8-131 16,0 5-223-1</inkml:trace>
  <inkml:trace contextRef="#ctx0" brushRef="#br0" timeOffset="10294.5888">6934 8726 454 0,'0'0'214'0,"0"0"-136"0,0 0-28 15,0 0 11-15,0 0 59 16,65 131-13-16,-39-95-38 16,-3-5-12-16,-3-10 2 0,-7-4-23 31,-4-10-20-31,-5-5-6 0,-1-2 0 0,0 0-9 15,-1-3 8 1,4-24-2-16,3-15-7 0,-1-33-39 16,2 8-197-16,-8 9-442 31</inkml:trace>
  <inkml:trace contextRef="#ctx0" brushRef="#br0" timeOffset="10874.622">5660 9226 392 0,'0'0'210'0,"0"0"-130"16,0 0-24 0,-9-113 22-16,11 69 6 0,27-4-3 15,18-4-25-15,33-5-13 0,43-2-5 31,46 13-12-31,20 20-9 0,-8 21-16 0,-41 5-1 16,-46 11-12-16,-30 1-43 16,-8 2 10-1,7 2 6-15,1 4 21 0,1 7 9 31,-9 4-7-31,-14 7 15 0,-11 2 0 16,-11 4 1-16,-16 2 9 0,-4-2-1 31,-10-1 17-31,-30-5 0 0,-10-2 5 0,-19-4 31 16,-31 6-15-16,-36 5-16 31,-40 4-1-31,-11 1-1 0,10-10-9 0,44-13 11 16,46-17-21-16,25-6 18 31,10-2-26-31,2-5-1 0,-2-17-26 0,6-33-50 0,19 2-86 15,13 1-327 1</inkml:trace>
  <inkml:trace contextRef="#ctx0" brushRef="#br0" timeOffset="11343.6488">6785 9257 667 0,'0'0'280'0,"0"0"-196"0,0 0-46 15,0 0 80 1,0 0 37-16,0 0-63 0,0 0-47 16,-9 27-19-16,7 9-20 31,0 12-5-31,-3 12 5 0,3 9-3 0,-2 5-2 15,0 6 0 1,0 6 8-16,4 19-9 0,0 25-1 16,0 24 0-16,6 7-6 31,4-11-2-31,-3-13 3 0,2-19 6 0,-2 0 1 0,-1-2-1 15,-2-21 1 1,-4-25 1-16,3-24 4 0,-3-18 0 16,0-6-5-16,0-4-1 31,0-4 1-31,0-11-1 0,0-3 0 0,0 0-44 15,-4-27-81-15,-12-6-177 32,0-4-411-32</inkml:trace>
  <inkml:trace contextRef="#ctx0" brushRef="#br0" timeOffset="11658.6667">6660 10760 687 0,'0'0'253'0,"0"0"-180"16,0 0-60-16,0 0 2 16,0 0 15-16,0 0 22 15,0 0-20 1,99 134-19-16,-70-91-4 0,-1-8 1 15,-4-8-10-15,-3-9 2 16,-6-9-2 0,-3-4-8-16,-4-5 8 0,-1 0 0 0,-1-6 0 31,4-25 23-31,-1-14 6 0,-2-20-3 0,2-13-26 15,-5-38-69-15,-2 18-203 32,-2 18-473-32</inkml:trace>
  <inkml:trace contextRef="#ctx0" brushRef="#br0" timeOffset="12502.7151">5698 11654 215 0,'0'0'214'0,"0"0"-27"0,0 0-12 0,0 0-96 0,0 0-25 31,0 0-25-31,0 0-29 0,2-30-6 0,33 6 6 16,15-6 0-16,12-6-1 31,13-4 2-31,12-3-1 0,25-8 0 0,24-10 11 16,22-5 11-16,-12 7-5 15,-27 14-11 1,-32 17 4-16,-20 13-10 31,11 3 6-31,16 1-5 0,10 5 6 0,-4 6 5 0,-2 0 7 16,-6 0-11-16,-8 6-8 31,-3 10 6-31,-6 4 9 0,-6 9 3 0,-3 4 4 16,-9 5 7 15,-4 2-6-31,-7-1-10 0,-9 0 3 0,-8 0-3 0,-6-3 10 0,-10-2 6 15,-7-3 18 1,-6 0-5-16,0-1 13 0,-11-1-4 16,-15 2 11-16,-14 1-17 31,-14 5-1-31,-13 4-18 0,-28 14-24 0,-32 11 5 15,-37 7-7-15,-16-2-5 16,5-15-16 0,10-19 2-16,24-17 10 0,0-11 7 15,2-5 1-15,4-4 1 0,20 0 0 31,26-7 0-31,21-5-1 0,8-2 0 0,-5-7-5 16,-3-3-23-16,-1-5-6 31,9-7-23-31,12 5 0 0,15 0-62 0,9-8-81 16,8 9-187-16,5 7-312 31</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7:13.439"/>
    </inkml:context>
    <inkml:brush xml:id="br0">
      <inkml:brushProperty name="width" value="0.05292" units="cm"/>
      <inkml:brushProperty name="height" value="0.05292" units="cm"/>
      <inkml:brushProperty name="color" value="#FF0000"/>
    </inkml:brush>
  </inkml:definitions>
  <inkml:trace contextRef="#ctx0" brushRef="#br0">4326 11737 329 0,'0'0'207'0,"0"0"-150"16,0 0-34-1,0 0 43-15,0 0 61 0,0 0-7 16,2 0-14-1,-2 0-23-15,0 0-10 0,2 0-25 16,-2 0-12-16,4 0-30 31,1 0-6-31,5 0-12 0,9 0 12 0,3 0 1 16,5 2 12-1,1 2 6-15,6 0-2 0,4-3-1 16,4 2-4-16,5-1-4 31,8-1-2-31,5-1 0 0,1 0 7 0,1 0-1 0,-4 0 2 16,-6 0-7 15,-3 0 1-31,-5 0-8 0,0-1 0 0,-1-4 12 0,-1 0-12 16,3-1 1-1,-1-3 8-15,1 2-3 16,2-2 1-16,0 1 12 0,-1 0-10 15,-1 1 7 1,-3-1-8-16,-2 1-2 0,-2 4-4 16,-4-1-2-16,-8 1 16 15,-6 1-14 16,-7 2 6-31,-5 0 1 0,-4 0-2 0,-4 10-7 0,0 11-55 0,0 4-354 32</inkml:trace>
  <inkml:trace contextRef="#ctx0" brushRef="#br0" timeOffset="1567.0897">9537 11753 320 0,'0'0'176'16,"0"0"-24"-16,0 0 30 15,0 0 19-15,0 0-18 0,0 0-52 16,0 0-38-16,0 0-8 31,0 0-31-31,0 0-36 0,0 0-18 0,0 0-15 16,0 0-4-1,4 0 2-15,7 0 15 0,5 0 1 16,3 0 1-1,4 0 1-15,2 0 6 0,6 0-5 16,2 0-1-16,7 0 0 16,5 0 0-1,1 0 4-15,4 0-5 0,1 0-1 16,0 0 0-16,-2 0 1 31,-2 0 0-31,-2 0 0 0,-8 0 6 0,-3 0-5 16,-3 0 8-16,-6 0-8 31,-5 0 20-31,0 0-20 0,-4 0 16 0,-1 0-1 0,-2 0-7 15,3 0 4 17,-2 0 4-32,-1 0-7 0,-3 0-9 0,0 0-1 0,-4 0 7 15,1 0-1 1,-5 0-6-16,-2 0 0 0,0 0 18 15,0 0-7-15,0 0-11 16,0 8-4-16,-13 0-179 16,-5 1-849-16</inkml:trace>
  <inkml:trace contextRef="#ctx0" brushRef="#br0" timeOffset="7311.4182">8970 5081 170 0,'0'0'257'16,"0"0"-74"-16,0 0-38 0,0 0-27 31,0 0 35-31,0 0-4 0,0 0-72 0,-43-33 16 16,43 33-9-1,0 0-19-15,0 0-25 0,0 0-17 16,0 0-3-16,0 0-1 31,0 0-7-31,0 0-8 0,0 0-4 0,4 0-9 16,14-1 2-1,5-1 7-15,12-2 10 0,2-2 3 0,5 0-4 16,4 0 1-16,-2 0 6 31,-1 0-6-31,3 0 5 0,0 2-7 0,4 1 4 16,1 3 6 15,-2 0-2-31,-2 0 11 0,-3 0-9 0,1 3-1 0,-1 5 2 15,6 0-4-15,6 0 16 32,1-2 5-32,3 2-5 0,-2-2-15 0,-4 0-10 15,-3 0-6 16,-7-2 1-31,-4 0 0 0,-3-2 1 0,-2 0 0 0,-4-2 4 0,0 0-6 16,1 0 0 0,-1 0 2-16,-5 0-1 15,0 0 0-15,-3 0 0 16,0 0 6-1,-1 0-7-15,0 2 0 0,0 0 0 16,3 3-1-16,0-4 1 0,2 4 0 31,-2-3 1-31,1 4-1 0,4 1 1 0,2-1 0 16,-3 2-1-16,2-2 1 31,0-2 1-31,1 1-1 0,0-2 1 0,0 0-2 16,1-1-1 15,-2 3 1-31,0 1 0 0,1-2 2 0,-4 2-2 0,2 3-1 15,1-3 1 1,2 1 0-16,1-1 0 0,2 0 0 0,2 2 0 16,1-1-1-1,2-4 1 1,-3 4 1-16,2-6 0 0,-3 4-1 0,0-1 1 15,0-1 0-15,1 3 0 32,2-2-1-32,-3 0 1 0,2 1 0 0,-1-4 0 15,-3 3 5-15,3-1-5 31,-3-3 9-31,0 0-4 16,-4 0-5-16,-5 0 0 0,-2 0 8 0,-1 0-8 0,0 0 3 31,0 0-4-31,4 0 1 16,2 0 0-16,2 0 3 0,1 0-4 0,1 0 0 31,0 0 0-31,-4 0 3 0,0 0 3 0,-2 0-12 16,-4 0 6-16,-3 0 0 31,-3 0 0-31,-1-4 0 0,0 1 1 0,-5 2 3 15,0-2-4-15,0 1 0 32,1 2 0-32,-4 0 0 0,3 0 0 0,-1 0 0 15,-4 0 9-15,3 0-9 16,-3 0 0-1,-1 0-1-15,0 0 1 0,-5 0 0 16,0 0 0-16,0-1 15 0,0 1-15 31,-29 0-33-31,-10 7-198 0,-11 11-1262 0</inkml:trace>
  <inkml:trace contextRef="#ctx0" brushRef="#br0" timeOffset="10223.5848">9864 5051 431 0,'0'0'160'0,"0"0"-54"0,0 0 34 16,0 0 26-1,0 0 6 1,0 0-45-16,-127 118-28 0,81-78-18 0,-8 7-17 31,-11 7-20-31,-11 8-27 0,-10 8 1 0,-27 20-10 16,-23 17-7-1,-24 5 7 1,16-12-8-16,28-32 0 0,35-28 7 15,19-20 1-15,-11-4-8 0,-14-4 6 16,-13-5-5 15,-3-7 1-31,3-3-1 0,4-16 0 0,3-7 0 0,8-6-1 0,5-5 0 47,6-5-1-47,3-2 1 0,4-4 0 0,1-4 0 0,1 1-9 0,3 1 7 16,2 4 2-1,6 4 0-15,7 4-1 16,7 4-1-16,9 4 2 0,4 4-1 31,7 4 1-31,6 4-1 16,4 2 1-16,0 4-1 0,4 2 0 0,1 0 0 15,-1-3-1 1,-1-1 2-16,0-1-1 0,-2-1 1 0,3-3 0 15,-5-3 1-15,1-1 1 32,0-8-4-32,-1 0 2 0,-1-5-1 0,-1 1 0 15,1 1 1 1,2 3 0-16,1 6-1 15,2 6 1-15,0 8 0 0,5 7-1 16,0 4 1 15,2 4-7-31,0 28-37 0,6 39 19 0,17 40 17 0,-1 4 6 16,-1-8 2-1,-2-13 0-15,-5-29 1 0,1 0-1 0,3-3 0 16,-5-17 1-16,-4-14 0 31,-4-13-1-31,-1-10 1 0,-4-8 0 0,0 0 0 16,0-24 0-16,0-21 0 31,0-21-1-15,-7-16 0-16,1-10-11 0,-1 0-10 0,5 4 5 0,0 13 7 31,2 19 8-31,0 16-1 0,0 18-9 0,0 12-1 15,4 8-1-15,5 2 13 32,7 0 0-32,3 2 13 0,7 8-3 0,6 2-3 15,9 4-6-15,34 24-1 31,-6-3-20-31,-13 2-311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7:28.227"/>
    </inkml:context>
    <inkml:brush xml:id="br0">
      <inkml:brushProperty name="width" value="0.05292" units="cm"/>
      <inkml:brushProperty name="height" value="0.05292" units="cm"/>
      <inkml:brushProperty name="color" value="#FF0000"/>
    </inkml:brush>
  </inkml:definitions>
  <inkml:trace contextRef="#ctx0" brushRef="#br0">4276 11758 104 0,'0'0'94'15,"0"0"17"1,0 0 27-16,0 0 15 0,0 0-26 15,0 0-30-15,0 0-22 16,0 3-13-16,0-3-15 0,0 0-11 16,0 0-9-16,0 0-15 15,0 0-4 1,0 0-7-16,0 0-1 0,0 0 0 15,0 0-7-15,1 0 6 32,3 1 1-32,-2-1 0 0,2 0-5 0,3 3 5 15,0-3 1 1,4 2 0-16,-1-2 9 0,2 2-1 15,3-2 0-15,1 0 2 32,3 0-2-32,2 0 7 0,0 0-9 0,-2 0 5 15,-2 0 9 1,3 0-5-16,-3 0 5 0,-1 0-1 0,-3 0-3 15,1 0-4 17,-1 0 0-32,-3 0-7 0,4 0 7 0,-3 0-1 0,3 0 1 15,-1 0-2 16,0 0 0-31,1 0 0 0,1 0-1 0,-3 0-4 0,1 0-5 16,1 0 6-16,-4 0-6 31,1 0 5-31,3 0-6 0,1 0 1 0,1 0 7 16,2 0-7 15,2 0-1-31,0 0 0 0,0 0 1 0,-2 0 0 16,0 0 5-16,-3-4-3 0,4 0-2 31,-2 1 6-31,3-1-7 0,0 1 0 0,0 0 0 0,3 2 0 15,-1-2 1 17,-2 3 0-32,-1 0 9 0,-1 0 5 0,-4 0-14 0,-1 0-1 15,-3-1 6 16,-4 1-4-31,-2 0 6 0,-1 0-2 0,-3 0-6 0,2 0 7 16,-2 0 12 0,2 0-19-16,2 11-26 0,-4 7-267 0</inkml:trace>
  <inkml:trace contextRef="#ctx0" brushRef="#br0" timeOffset="3898.2229">3358 13381 408 0,'0'0'115'15,"0"0"-45"1,0 0 29-16,0 0 25 0,0 0-5 15,0 0 11-15,0 0-42 16,-114 74-34-16,81-52-14 16,-5 3-9-16,-6 4-17 0,-8 1-7 31,-6 2-5-31,-2 1-1 0,-3-6 5 0,-1-3 1 15,-5-4 0 17,1-5-7-32,-6-7 0 0,-2-6 1 0,0-2-1 0,0 0 0 15,2-2 1 16,4-10-1-31,3 0 2 0,2-2-2 0,3-2-3 0,0-6 2 16,-1-8-1 15,3-7 1-31,-2-11-7 0,4-10 6 0,0-8-4 0,4-11-4 16,8-4 10 15,0-10 13-31,4-15 0 0,2-18 1 0,2-15 12 0,5-3-16 16,11 12 11-16,10 27-21 31,6 30 6-31,6 12-5 0,-2 7 1 0,2-12 4 0,0-10-5 31,-2-13-1-31,2 4 1 0,0 2 5 0,0 2-6 16,0 4 0-16,0 0 6 15,15 1 9 1,7 4 4-16,5 3-11 0,4 8 1 15,3 5-2 17,1 5-7-32,6 3 0 0,-1 0 1 0,2 0-1 0,5-5 0 0,1 3 0 31,3 2 0-16,6 4 0-15,1 4 0 0,2 7 7 0,0 4-6 0,3 5 9 32,1 2 6-32,1-2 4 0,4-1-5 0,4-4-4 15,5-5-2-15,5-4-3 31,3-5-5-31,5 1 11 0,6 0-3 0,1 4 7 16,-2 6 4-16,-1 4-10 31,1 6-1-31,16 2 11 0,25-2-11 0,31 1-2 16,12 1-5-16,-13 3 5 15,-17 3-5 1,-44 1-1 0,-21 1-1-16,-16 5-5 0,-9-1 4 0,11 1 1 0,14 3-1 31,9 1 1-31,-1 0 0 0,3 3 1 0,-5 0 0 15,1 0 5-15,-1 0-5 32,-3 0 9-32,0 0-10 0,2 0 1 15,-3-6-3-15,2-4 4 0,-3-4 6 31,3-5 0-31,3 2-1 0,19-5 2 0,23 0 5 16,19 2 8-16,-10 4-6 31,-29 6-7-31,-36 4-8 0,-22 2 0 0,4-4 6 0,9-2-7 16,5 0 0-1,-3 0 1 1,-2 0 0 0,2 2 1-16,-1 2-1 0,-4 6 0 0,-1 0 8 0,-5 0-8 31,-4 0-1-31,-6 4 0 0,-5 6 0 15,-3-2 0-15,1 2 0 0,-3-5 2 32,2 4-2-32,3-3 0 0,2 0 0 0,2-2 0 15,-1 0 1-15,4 1-1 16,2-4 1-16,-4-1 5 15,2 0-5-15,-1 0 7 16,0 0 3 15,3 0 1-31,4 0-2 0,4 5 5 0,3 3 7 0,-1 5 3 0,3-1-2 16,1 2-7 15,0 0-10-31,-1 2-5 0,2-2 0 0,0 0 0 16,1 0 0-1,-6-1 0-15,1-4 1 16,-1 0 9-16,-2-2-10 0,1 1-1 15,-1 4 1 1,1 2 4-16,-3 7-5 0,0 2-1 16,-4 4 1-16,-2-1 0 0,-4 2 0 31,-3-5 0-31,0 2 0 0,0-3 0 0,-1 0 0 15,6 2 1 17,2 2 0-32,1 2-1 0,0 2 0 0,-3 2 0 0,-5 3-1 0,-5 1 1 15,-4-1 0 16,-3 2 1-31,-4-1-1 0,-4 0 0 0,-4 1 1 0,-3-4 12 32,0 1-13-32,-2 3 1 0,1 0-1 0,2 4 1 15,1 2-1-15,1 2 0 31,-4 5 1-31,2 0-1 0,-8 3 1 0,-4 3 1 16,-7-1-1-16,-2 2 1 31,0-3 5-31,-5 2-6 0,-6-5 0 0,1 4 0 0,-2-3-1 16,0 2 0 15,2-1-10-31,-2 1 8 0,-1 2 1 0,-5-2 0 0,-5 2 1 16,-10 2 1-1,-9 2-1-15,-11 3 0 0,-10 5 1 16,-10 0-1-16,-5 4-6 31,0 0-8-31,2-2 8 0,5-3 0 0,4-5 5 16,3-4-1 15,-1 0 2-31,1-4-1 0,-6 0 1 0,-5 3 1 0,-8-3-1 15,-9 0-14-15,-3-2-21 32,-1-4 0-32,3-10 7 0,4-10 19 0,12-7 9 15,4-9-1 1,6-2 0-1,-2 1 0-15,1 6 0 0,-4 6-9 0,-8 5 4 0,-9 9 6 32,-25 9 0-32,7-2-28 0,-4 4-19 0,4-2 5 15,22-12 17-15,-4 0 25 31,10-5 0-31,11-7-1 0,5-4 1 0,3-4-1 16,4-3-1-16,3-2 1 47,0-1 0-47,1-3 1 0,-2 0 0 0,-3-1-2 0,-5 0 2 0,-9 0-1 0,-1-1 1 15,-1 3 0 17,-1 1 6-32,5-1-6 0,2 0 0 0,7-2 8 0,4 0-7 15,2 0 6 16,6-4-6-31,-1 0 9 0,0 0-4 0,0 0 0 0,-5 0 8 16,0 0 17-16,-3 0-14 31,1-1-5-31,-2 1 4 0,0 0-9 0,0 0-5 16,0 1-2 15,0 6 1-31,-2 2-1 0,3-3 0 0,-3-2 0 0,-1-2 13 16,3-2 2-16,2 0 2 15,3 0 11-15,2 0-15 0,4 0-7 16,0 0-5-16,2 0 5 31,3 0-6-31,0 0 0 0,2 8 0 16,0 2 1-16,-3-1 4 0,-1-2-5 31,-8 1-1-31,-1-4 1 0,-2 2 0 0,-3-2 0 15,4-2 3-15,0 2-3 32,4 0 0-32,0 2 6 0,2-1-6 0,3 0 1 15,-3 1-1 1,4-2 0-16,0-2-6 0,-3-2 6 15,3 0 6-15,-4 0-6 0,0-8-1 32,-4-12 0-32,1-4-8 0,2-6 8 0,2-4-9 15,7 0 9 16,5 2 0-31,8 4 0 0,7 8 0 0,4 3 0 0,5 5 1 16,0 6 0 15,2 2 0-31,0 0 0 0,-2 4 0 0,2 0-8 0,-3 0 0 16,2-1 8 15,-4-2 0-31,1 0 0 0,-2-1-1 0,1-3 1 0,-1 1 0 0,-1 0 0 16,1-1-5 15,1 0 4-31,-1 0-5 0,1-2 6 0,3 0 0 0,-3 0 0 15,3-3-12 17,0 0-4-32,0-3-1 0,2 1 6 0,0-5-2 0,3 1 12 15,-2 0 0 1,2 6 1-16,2 2 5 0,0 1-5 15,4 8-5-15,0 0 4 16,0 1-10 0,0 0 2-16,0 0-1 0,0 0-3 15,0 0-5-15,0 0 6 16,0 0 11-1,0 0-7-15,0 0 8 0,0 0 0 0,0 0 10 16,0 0-10-16,0 0 0 16,0 0 4-1,0 0-4-15,0 0-1 0,0 0 0 16,0 0 1-16,0 0 7 15,0 0-6 1,0 0 0-16,0 0 0 0,0 0-1 16,0 0 0-16,0 0 0 15,0 0 0 1,0 0 0-16,0 0-1 0,0 0 0 15,0 0 0-15,0 0 1 16,0 0 0 0,0 0 0-16,0 0 0 0,0 0 0 0,0 0 11 15,0 0-11 1,0 0 0-1,0 0 1-15,0 0-2 0,0 0 1 0,0 0-7 16,24 29-27-16,7 7-209 31,-2 14-272-31</inkml:trace>
  <inkml:trace contextRef="#ctx0" brushRef="#br0" timeOffset="9797.5602">10330 9954 365 0,'0'0'150'15,"0"0"-101"-15,0 0 68 16,0 0 32-1,0 0-42-15,0 0-32 0,26 103-14 16,-14-73 12-16,3 5 0 16,3 5-2-16,3 6-12 0,0 3 12 15,2-3-10-15,-3-4-1 31,-3-11-19-31,-1-2-9 0,-5-10-22 16,0-4 3-16,-3-3-12 16,-4 0-1-1,-4 1-75-15,0 0-185 0,0-5-437 0</inkml:trace>
  <inkml:trace contextRef="#ctx0" brushRef="#br0" timeOffset="10047.5746">10229 9819 332 0,'0'0'503'0,"0"0"-366"0,0 0-76 0,0 0 24 31,0 0 28-31,0 0-18 0,0 0-2 0,31-40-17 16,-10 29-41-16,-1 3-28 31,4 4 7-31,-1 4-14 0,-1 0-46 0,1 22-93 15,-6 6-102 1,-5 2-171-16</inkml:trace>
  <inkml:trace contextRef="#ctx0" brushRef="#br0" timeOffset="10230.5849">10350 10146 666 0,'0'0'131'0,"0"0"-69"31,0 0 77-31,0 0-28 0,0 0-20 0,0 0-44 16,0 0-24-16,127-78-8 16,-107 78-15-1,2 2-123-15,-2 18-111 0,-6 4-292 0</inkml:trace>
  <inkml:trace contextRef="#ctx0" brushRef="#br0" timeOffset="11255.6437">10559 10524 454 0,'0'0'163'15,"0"0"18"1,0 0-30-16,0 0-28 0,127-73-33 16,-102 43-48-16,0 2-19 31,-8 3-23-31,-1 4-25 0,-7 3-95 0,-5 6-68 15,-4 0-44 1,0 0 1-16,0 0 36 0,-4 0 93 0,-7 0 102 16,1 4 14-1,4 2 116 1,4 1 32-16,2 5 14 0,0 0-52 0,0 0-58 15,4 11-15 1,10 9 31-16,1 4-30 0,1 0-17 16,-5-3-8-16,-5-4 17 31,-1-4 9-31,-2-6 14 0,-3-6 1 0,0-1-17 15,0 0-18-15,0 0 5 32,0-15-35-32,0-12-3 0,-6-4-6 0,4-10 5 15,2 1 0 1,0 2-12-16,0 7 6 0,8 6-4 15,6 11-5-15,7 10-4 0,1 4 20 32,2 12 16-32,1 15 38 0,-2 5-19 0,-6-6-22 15,-3-4 4 1,-3-8-15-16,-5-8-2 0,2-6-9 15,-4 0 9 17,0 0 0-32,1-12 0 0,-1-8 1 0,0-3-1 0,1 0 1 15,0 5-1 16,-1 3-1-31,3 5-15 0,-1 6 2 0,3 4 4 0,-2 0 9 16,2 0 1 15,-1 0 0-31,1 0 0 0,1 0 8 0,-2 0-8 0,3-2 0 16,1 0 2-16,-1 0-1 31,-3 1-1-31,2-4 1 0,-6 3 0 0,0 0-1 0,-1 0 0 16,-3-3 7 15,0 0 8-31,0-3 27 0,-9-6-10 0,-5 0-22 0,-3 0-10 15,1 2-26 17,5 2-19-32,2 2-16 0,7-1 13 0,2 3 2 0,0 4-14 15,0-4 11 1,9 1 19-16,6 3 28 15,5 2 2-15,3 0 48 0,-2 0 10 16,4 4-6 0,0 12-7-16,-1 4 2 0,-1 4-10 0,-6 0-8 15,-3-2-4 16,-3-1 4-31,-4-10 3 0,-5-2 3 0,-2-6-1 16,0-3-5-16,0 0-7 16,0 0 23-16,0-20 2 0,0-10-46 15,0-11 8-15,0-9-9 16,0 0 1-16,7 1-1 31,8 5-32-31,4 9-80 0,2 3-106 0,-3 12-146 16,-3 11-336-16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7:44.769"/>
    </inkml:context>
    <inkml:brush xml:id="br0">
      <inkml:brushProperty name="width" value="0.05292" units="cm"/>
      <inkml:brushProperty name="height" value="0.05292" units="cm"/>
      <inkml:brushProperty name="color" value="#FF0000"/>
    </inkml:brush>
  </inkml:definitions>
  <inkml:trace contextRef="#ctx0" brushRef="#br0">6785 5048 45 0,'0'0'63'0,"0"0"-62"0,0 0 0 16,0 0 12-1,0 0-13-15,0 0-11 0</inkml:trace>
  <inkml:trace contextRef="#ctx0" brushRef="#br0" timeOffset="1677.0959">6074 4997 61 0,'0'0'523'0,"0"0"-344"16,0 0-63-16,0 0 10 15,0 0 27-15,0 0-21 16,0 0-57-1,-31 0-39-15,31 14-18 0,0 11-18 16,0 10 0-16,0 16 6 16,9 29 1-1,11 41-1-15,7 50-5 0,4 20 6 0,6 5 1 16,0-20-8 15,1-27 0-31,-5-11 2 0,-4-29 0 0,-9-26-1 0,-2-20 0 16,-6-7 0-1,0 6 0-15,1 5 0 0,-1 5 1 16,-1-8-1-16,-5-6-1 31,4-8 1-31,-4-8 6 0,1-6-6 0,-1-10-1 16,-1-5 0-16,-1-10 0 31,-1-3 1-31,-3-3 0 0,0-4-1 0,2 2 1 15,-2-3 7 17,0 0-7-32,2 4-2 0,-2 2 1 0,5 6-1 0,-1 3-1 0,2 3 2 15,-1-1 0 16,-1-3 1-31,-1-7-1 0,-3-4 2 0,2-1-1 0,-2-2 6 32,0 0-7-32,0 0-44 0,0 0-94 0,-7 0-173 15,-4 0-441-15</inkml:trace>
  <inkml:trace contextRef="#ctx0" brushRef="#br0" timeOffset="2046.117">6204 7247 433 0,'0'0'181'0,"0"0"-119"15,0 0 22-15,0 0 9 16,0 0-19-16,0 0 6 15,0 0-5-15,113 122-1 16,-66-63-19-16,4 2-6 16,0 2-1-1,-1-9-21-15,-6-6-5 0,-7-12-2 16,-5-8 9-16,-10-10-27 15,-6-5 11-15,-5-9-13 16,-4-3 10-16,-3-1 0 0,0 0 21 31,1-11 6-31,2-21 30 0,4-16 15 0,3-33-46 16,7-34-15-1,-3-17-21 1,-2 19-219-16,-9 33-808 0</inkml:trace>
  <inkml:trace contextRef="#ctx0" brushRef="#br0" timeOffset="6206.355">17324 15683 175 0,'0'0'293'0,"0"0"-168"15,0 0-31-15,0 0 3 16,-93 128-5-16,45-84 19 15,-12 5 5-15,-27 9-15 32,-40 6 4-32,-42 2-47 0,-25-4-2 0,-8-14-18 15,1-14 8-15,9-12-15 16,-5-4-6-1,6-6 4-15,-5-7-12 0,5-5-8 0,4 0 19 32,6-20-11-32,15-17 2 0,2-18-6 0,6-14-12 15,0-19 0-15,4-18-1 31,7-16 9-31,3-19-5 0,0-17-4 0,12-15-1 16,6-11 0-16,26-7-12 31,29-6 13-31,26-3-2 0,30 0 1 0,15 1-17 16,37 10 12-1,44 9 5-15,42 18-6 0,33 12-2 16,31 25 3-16,29 31 6 16,22 30 0-1,20 33 0-15,25 31 0 0,10 4 0 0,-8 28-1 16,-11 2 0-16,-21-4-5 31,-23-1 6-31,-16-4 0 0,-11 6-1 0,-5 9 0 16,-8 14 0-16,-13 18 1 31,-16 12 0-31,-21 17 0 0,-35-9 1 0,-27-14 8 15,-24-14 9-15,-15-2-18 32,2 32 9-32,-10 49 5 0,-22 60 20 0,-11 27-6 15,-54 9-15-15,-27-9-4 16,-15-23-8-1,-22-14 6-15,-29-23 2 0,-25-30-9 0,-20-33-1 16,0-40-112 15,23-40-82-31,55-25-119 0,40-2-300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8:06.153"/>
    </inkml:context>
    <inkml:brush xml:id="br0">
      <inkml:brushProperty name="width" value="0.05292" units="cm"/>
      <inkml:brushProperty name="height" value="0.05292" units="cm"/>
      <inkml:brushProperty name="color" value="#FF0000"/>
    </inkml:brush>
  </inkml:definitions>
  <inkml:trace contextRef="#ctx0" brushRef="#br0">11522 5323 611 0,'0'0'200'0,"0"0"-31"0,0 0 61 16,0 0-4-16,0 0-45 31,-15 0-55-31,15 0-49 0,0 9-34 0,12 18-21 16,13 12 42-1,9 16-5-15,3 3-14 0,4 9-5 16,1 0-26-16,-2-5-2 16,-5-6-6-1,-4-8-6-15,-6-8-105 0,-7-7-63 16,-9-8-93-16,-7-9-235 31,-2-10-311-31</inkml:trace>
  <inkml:trace contextRef="#ctx0" brushRef="#br0" timeOffset="239.0134">11444 5292 624 0,'0'0'282'16,"0"0"-136"-16,0 0-9 15,0 0 10 1,53-108-43-16,-33 91-44 0,3 1-33 16,-1 4-5-16,4 7-22 15,-1 5-53-15,0 11-142 16,-7 17-205-16,-7 5-280 0</inkml:trace>
  <inkml:trace contextRef="#ctx0" brushRef="#br0" timeOffset="372.021">11584 5628 550 0,'0'0'137'0,"0"0"-52"0,0 0 71 0,0 0-17 0,0 0-36 15,120-106-54-15,-84 70-30 16,11-4-19-1,-9 8-233-15,-7 10-335 0</inkml:trace>
  <inkml:trace contextRef="#ctx0" brushRef="#br0" timeOffset="729.0417">11891 5518 373 0,'0'0'283'0,"0"0"-172"16,0 0-2-16,0 106 44 15,5-77-14-15,7-5-86 31,0-4-21-31,5-6-19 0,0-7-3 0,-1-4 1 16,1-3-11 0,-3 0-32-16,-3-12-10 0,-5-11 16 15,-3-3-3-15,-3-3 17 31,0 2 11-31,0 5-2 0,0 8 6 0,0 6 24 16,0 8 28 0,0 0-30-16,3 0-10 0,10 14 19 0,5 3 16 15,-1 1-27-15,1-4-23 31,-3-5 0-31,2-6-67 0,-7-3-101 16,-5-18-138-16,-3-2-294 16</inkml:trace>
  <inkml:trace contextRef="#ctx0" brushRef="#br0" timeOffset="1160.0664">11945 5267 178 0,'0'0'300'0,"0"0"-192"0,0 0 0 0,0 0 29 15,0 0-11-15,0 0-18 16,138 92-15-16,-107-61-12 15,-2-4-14-15,-4 2-21 16,-5-8-23-16,-5-4-11 31,-3-7-12-31,-5-6 10 0,-5-2-10 0,0-2-34 16,-2 0-35-1,0-2-28-15,0-12 36 0,0 0-3 16,0 0-23-16,0 0 34 16,0 2 21-1,2 2 18-15,2 1-2 0,1 2 9 16,0 1-1-16,1 4 8 15,-1 0 16 17,-1 2 24-32,0 0 12 0,1 0 9 0,-3 9 13 0,3-1-6 0,-4 1-38 15,2-1-2 1,0-4-18-16,-1 0-10 0,2-4-2 15,0 0 1-15,1 0-9 32,-1 0-7-17,1-4-14-15,-3-11-2 0,-2-4-44 0,0 1-90 0,0 4-197 31</inkml:trace>
  <inkml:trace contextRef="#ctx0" brushRef="#br0" timeOffset="1471.0839">12286 5216 163 0,'0'0'130'0,"0"0"37"15,0 0 22-15,0 0-18 16,0 0-28-1,0 0-10-15,39 106-49 0,-24-86-28 0,-2-3-28 16,3-6-19 15,-5-8-9-31,-1-3-55 0,-4-7-65 0,-4-13-88 0,-2-4-188 0</inkml:trace>
  <inkml:trace contextRef="#ctx0" brushRef="#br0" timeOffset="1637.0936">12286 5216 257 0,'39'-97'270'0,"-16"135"-100"0,4 8-31 0,0 3-5 0,0-3-66 16,0-8-45 15,-3-8-14-31,-2-10-9 0,-4-8-41 0,-3-7-82 16,-3-5-35 15,-3-11-75-31,-3-5-39 0</inkml:trace>
  <inkml:trace contextRef="#ctx0" brushRef="#br0" timeOffset="1801.103">12643 5234 160 0,'0'0'162'0,"0"0"-9"0,0 0-31 16,0 0-23-16,0 0-42 31,82-119-38-31,-73 103-12 0,-4 2-7 0,-5 2-117 16,-5 4-144-1,-11 2-79-15</inkml:trace>
  <inkml:trace contextRef="#ctx0" brushRef="#br0" timeOffset="1889.1081">12616 5103 338 0,'0'0'254'0,"0"0"-88"0,0 0-23 0,44 119 14 0,-13-77-2 31,5 0-51-31,3 0-12 0,0-6-50 0,1-6-29 15,3-10-2 17,-3-8-11-32,14-12-58 0,-12-4-168 0,-7-15-589 0</inkml:trace>
  <inkml:trace contextRef="#ctx0" brushRef="#br0" timeOffset="2352.1345">13649 5009 582 0,'0'0'356'15,"0"0"-227"-15,0 0-70 32,0 0 77-32,77 152-31 0,-50-93-50 0,-4-6-34 15,2-6-10 1,-3-8-11-16,-3-10-25 15,-13-8-116-15,-6-10-134 0,0-9-336 32</inkml:trace>
  <inkml:trace contextRef="#ctx0" brushRef="#br0" timeOffset="2530.1447">13748 5021 502 0,'0'0'246'16,"0"0"-72"-1,0 0-18-15,0 0-37 0,0 0-3 16,0 0-52-1,0 0-44-15,125-96-4 0,-112 94-16 16,-5 2-73-16,0 12-202 31,-8 6-345-31</inkml:trace>
  <inkml:trace contextRef="#ctx0" brushRef="#br0" timeOffset="2700.1545">13807 5199 373 0,'0'0'194'0,"0"0"22"16,0 0-47-16,0 0-56 15,0 0-29-15,0 0-38 16,110-113-27-16,-90 102-18 16,-2 11-1 15,-4 0-204-31,-8 10-290 0</inkml:trace>
  <inkml:trace contextRef="#ctx0" brushRef="#br0" timeOffset="2867.1639">13894 5467 108 0,'0'0'378'0,"0"0"-262"0,0 0-21 15,0 0 28-15,0 0-15 32,0 0-26-32,0 0-45 0,105-73-11 0,-81 43-26 15,-1-2-109 1,0-4-86-16,-8 10-109 0</inkml:trace>
  <inkml:trace contextRef="#ctx0" brushRef="#br0" timeOffset="3458.1978">14106 5167 130 0,'0'0'404'0,"0"0"-182"31,0 0-66-31,0 0-68 0,0 0-17 16,0 0 4-16,0 0-28 0,58 122-5 16,-38-101-3-1,-2-8-26-15,-2-2 0 0,-3-7-7 0,-5-4-5 16,0 0 9 15,-8-18 3-31,0-13 13 0,0-10-7 0,0-8-13 16,0-1-5-16,0 2 5 0,0 8-6 31,4 10 0-31,7 12-11 15,5 12-1-15,1 6 2 0,2 0 10 0,-2 10 49 32,-1 7 5-32,-5-3-18 0,-4-1-12 15,-2-7-24-15,-3-2 2 0,0-4-2 31,-2 0-17-31,0 0-62 0,2-14 5 0,0-7 28 16,7 2-14 15,1 5-3-31,5 6 34 0,1 8 3 16,1 0 6 15,1 6 20-31,-1 10 1 0,2-2 15 0,-2-4-10 0,-1-6-6 0,2-4 2 0,-5 0-1 0,-2-6-1 16,-7-12-25 15,-1-6-12-31,-3-2 6 0,0 0 2 0,0 6 18 0,0 8 2 15,0 6 9 1,0 6 52-16,0 0 0 0,0 0-18 16,0 7-16-16,0 0 53 31,0-1 6-31,0-2-9 0,0-4 0 0,-5 1-40 15,3-1-28 1,-2 0-67 0,-1-7-111-16,5-11-201 0,0 0-164 0</inkml:trace>
  <inkml:trace contextRef="#ctx0" brushRef="#br0" timeOffset="3659.2093">14665 4792 101 0,'0'0'257'16,"0"0"-61"-16,0 0-33 0,0 0-1 16,0 0-23-16,0 0-32 15,114 44-23-15,-98-27-5 16,-5-3-29-1,-4-4-17-15,-3-5-13 0,-4-5 21 0,0 0 69 16,0 0 29-16,0 0-4 31,0-11-29-31,0-13-78 0,0-7-28 0,0-7-19 16,6-8-129-1,15 10-115-15,-3 10-403 0</inkml:trace>
  <inkml:trace contextRef="#ctx0" brushRef="#br0" timeOffset="4460.2551">15648 4246 952 0,'0'0'312'16,"0"0"-245"-16,52 189 15 15,-10-57 42-15,-2-3-5 32,-6-27-71-32,-11-32-23 0,-2-25-3 0,-1-1-22 15,2-3 0 1,0 0-42-16,-7-17-89 0,-5-12-106 0,-10-9-280 0</inkml:trace>
  <inkml:trace contextRef="#ctx0" brushRef="#br0" timeOffset="4670.2671">15691 4376 576 0,'0'0'233'15,"0"0"-90"1,0 0 32-1,0 0-67-15,0 0-31 0,0 0-38 0,0 0-26 16,133-92 3-16,-110 89-16 16,-2 6-94-1,-4 14-145-15,-9 7-305 0</inkml:trace>
  <inkml:trace contextRef="#ctx0" brushRef="#br0" timeOffset="4800.2746">15751 4680 660 0,'0'0'304'16,"0"0"-231"-1,0 0 11-15,0 0 0 0,0 0-36 16,0 0-12-16,120-114-36 16,-80 82-24-1,18 1-209-15,-11 12-154 16,-7 2-165-16</inkml:trace>
  <inkml:trace contextRef="#ctx0" brushRef="#br0" timeOffset="5137.2936">16128 4522 199 0,'0'0'365'0,"0"0"-157"0,0 0-52 15,-50 132-36 1,46-90 29-16,4-2-55 0,0-6-26 16,6-10-24-16,10-7-27 31,-1-4-15-31,4-6 5 0,-4-7 0 0,-1 0-7 0,-1-7-7 31,1-14 4-31,-6-8 2 0,-1-3-19 0,-3-3 8 16,-4 0 3-16,0 5 9 31,0 10 0-31,0 7 0 0,0 8 12 15,2 5 33 17,3 2-42-32,6 20 11 0,4 6 21 0,4 0-16 0,1-1-19 0,1-4-51 15,2-9-68 16,2-11-137-31,-8-3-260 0,-3 0-54 0</inkml:trace>
  <inkml:trace contextRef="#ctx0" brushRef="#br0" timeOffset="5263.3011">16388 4606 603 0,'0'0'316'16,"0"0"-176"-1,0 0-36-15,0 0-70 0,0 0-12 16,0 0-22 15,0 0-11-31,41 92-130 0,-33-92-156 0,-1 0-191 0</inkml:trace>
  <inkml:trace contextRef="#ctx0" brushRef="#br0" timeOffset="5385.308">16388 4606 348 0,'72'32'279'0,"-72"-32"-187"15,0-2 6-15,0 0 11 16,2-2-104-16,-2-9-5 31,0-18-43-31,0-1-188 0,0 0-311 0</inkml:trace>
  <inkml:trace contextRef="#ctx0" brushRef="#br0" timeOffset="6227.3562">16352 4128 576 0,'0'0'149'0,"0"0"-91"0,48 141 36 0,-23-69 66 16,2-2-30 15,2-5-21-31,-2-13-63 0,0-14-24 0,0-14-21 0,-5-12 1 16,0-10-2-16,-6-2-70 0,-1-8-43 15,-3-16-26 16,-4-5-17-31,-1 0-34 0,-1 3 63 0,2 5 117 0,-3 10 10 16,7 8 43-16,-2 3 78 16,3 8 35-16,0 16-26 31,3 2-29-31,-3 1-1 15,3-4-38-15,-5-6-40 0,3-7-16 0,-4-8-6 32,-1-2-62-32,1-6-37 0,-6-17-2 0,-2-4-12 0,0-4-20 15,-2 6 37-15,2 0 65 31,0 11 31-31,3 4 30 0,-1 7 16 0,4 3 37 16,0 0 9-16,3 0 1 31,1 0-40-31,1 0-28 0,0 0-11 0,1-9-14 16,-2-5 0-1,0 0-46 1,-1-4-31-16,-2 4 17 0,-3 6 21 0,4 5 20 0,-2 3 19 31,1 3 29-31,3 13 33 0,-4 4-6 0,1-2 22 16,-1-4-46-16,0-5-25 31,-1-7-6-31,1-2-1 0,2 0-51 0,-2-5 6 16,3-11-8-16,2-2 14 31,1 2 1-31,0 4 15 0,-1 2 12 0,2 1 11 0,1 3 10 15,-3 2 19 1,1-5 2-16,-1-1-9 16,1-5-7-16,-5-4 3 31,-1-3-6-31,-6 0 4 0,-2 0-6 0,0 1 3 0,-8 8-6 15,-13 5 3 1,-2 8-1-16,0 0 16 0,4 15 48 16,5 18-10-16,7 7 23 15,7 4-1 16,0-1 2-31,2-3-22 0,13-7-34 0,6-7-5 0,-1-10-19 16,2-5-4 0,0-10-3-16,3-1-1 0,3-7-96 15,-7-14-229-15,-5 2-554 31</inkml:trace>
  <inkml:trace contextRef="#ctx0" brushRef="#br0" timeOffset="6352.3633">17509 4342 922 0,'0'0'202'0,"0"0"-124"0,0 0-78 0,0 0-50 16,0 0-1020-1</inkml:trace>
  <inkml:trace contextRef="#ctx0" brushRef="#br0" timeOffset="10631.6081">5627 6723 430 0,'0'0'121'16,"0"0"-84"-1,0 0 67-15,0 0 61 0,0 0-15 16,0 0-31 0,0 0-14-16,75 38 14 0,-53-10-10 15,7 6-16 1,0 4-26-16,3 4-22 0,-1-3-13 15,0 1-9-15,-2 0-9 32,-4-3-7-32,-2-4-1 0,-4-3-6 0,-3-3 6 15,-5-1 3 16,-7-4-2-31,-2-1 11 0,-2 3 12 0,0 8-2 0,0 5 4 16,-6 9-23 0,-11 6 4-16,-2 2-13 0,-3 0 2 15,-5-2 7-15,0-5-2 0,-4-2 5 31,-1-2-12-15,-1 2 0-16,0-4 0 0,-5 5 2 0,-2 3 4 0,-8 4-6 31,-4 3-20-31,-1 1 1 0,-8-1 18 16,-3-6 1-16,-10 0 7 0,-9-4-7 31,-5-2 0-31,-13-1-1 0,-22-3 0 16,-21-7 0-16,-19 0 0 0,13-11-21 15,33-8 21 16,34-3 0-31,17-7 0 0,-17-1 1 0,-26-2-1 0,-32-1 1 0,-19 0-27 16,-5-4-7 0,9-5-26-16,4 3 3 0,12 6-3 15,-1 0-8-15,21 0 23 31,27 0 32-31,26 0 13 0,5-6 0 0,-9-4 0 16,-9-5 0-16,-3-6 6 31,3-3-5-31,4-8-1 0,4-2-8 0,3-5 8 16,7-2-1-16,4-3 0 31,4-4 1-31,4-5-1 0,2-1-1 0,4 0 0 0,7-3 2 16,0 1-1 15,8-2 0-31,5-2 1 0,2 0 1 0,6 0 6 0,5-3-6 15,7 2 0 1,4-4 0-16,0-1 0 0,6-4 0 16,25-6 0-16,11-4 15 15,28-21 0 1,1 7 9-16,12-2-13 0,6 0 1 15,-7 19-3-15,14-3-3 16,2 14-6 0,18 8 5-1,29 8-5-15,42 10 6 0,8 8-6 0,-10 14 14 16,-26 10-8-1,-50 5 2-15,-24 1-1 0,-18 1-6 16,-3 1-1-16,10-3 14 0,12 1-14 31,13-2 0-31,-5 2 0 0,-5 1 0 0,-5 1 1 16,-3 0 5-16,-4 0-6 31,-1 0 0-31,0 3 9 0,0 3 0 0,-1-2-9 16,1 1 1-16,2-1-1 31,-4 0 0-31,-3-1 1 0,-6 5-1 15,-5 0 0-15,-7 3 0 0,-4 2 11 32,-4 4-12-32,-3 0 1 0,-2 4 4 0,-2 0-4 15,-2 4 0-15,-1-1 0 31,1 0 1-31,-3 1 4 0,1-4-5 0,-3-1-1 0,0-2 1 16,-4-4-1 15,-2-2 0-31,-3-2 1 0,-4-3 0 0,0 0-1 0,-3-3 0 16,1 2 0-1,-3-2 0-15,1 2 1 16,-1 0-1-16,0 0 0 0,-2 0 1 16,-2 1 1-1,0-3-2-15,-4 1 1 0,-5 1-2 16,-5 10-88-16,-17-1-151 31,-11 1-677-15</inkml:trace>
  <inkml:trace contextRef="#ctx0" brushRef="#br0" timeOffset="12190.6973">5689 9797 136 0,'0'0'199'0,"0"0"-123"16,0 0 48-16,0 0 38 15,0 0 7-15,11 119-36 31,-11-78-25-31,0 6-32 0,-5 0-23 0,-8 6-8 16,-7-1 4-16,-2-1-10 16,-5-1-14-1,-7 0-2-15,-5-2-7 0,-11 0-6 0,-7 0-9 31,-11 0 0-31,-7-1-1 0,-10-3-10 0,-6-1-2 16,-23 2 3 15,-24-3 8-31,-22-6-2 0,-2-5-3 0,27-17 6 0,33-3 0 16,33-7 0 15,2-4 1-31,-11 0-1 0,-13 2-9 0,-14-2 2 0,0 0-35 16,3 0 11-1,2 0 20-15,1 0 1 0,1 0 9 16,-16 0 0-16,-19 0-15 0,10 4 4 31,13 0 6-31,11-4-23 0,23 0-8 0,-4 0 5 16,-9-6-1 15,9-7 15-31,6-1 18 0,5-7 0 0,7-2-1 0,1-10-9 15,8-9 9 17,0-8 1-32,6-11 0 0,7-11 0 0,9-6 1 0,10-6 10 15,13-2 5 16,8-1-4-31,13 5 1 0,27 2 1 0,13 5-1 0,15 6 3 16,3 6-15 0,3 5-1-16,3 5 2 0,1 3 5 15,0 5 4-15,8-4 5 0,34-11 19 31,36-12-3-31,37-10-3 0,19 0-3 0,-12 12 15 47,-24 17-7-47,-31 19-10 0,-26 8-10 0,-31 11 4 0,-20 1-17 0,-6 0 1 16,11-4 5-16,12-3-7 31,13-1-1-31,2 5 1 0,3 9-1 0,-3 8 1 16,-2 0 1-16,-10 25 5 31,-12 7-4-31,-11 5-1 0,-11-2 9 0,-5 0-10 0,-5-1 1 15,-1 4-1 17,-1 2 1-32,-2 6 0 0,1 4 0 0,-6 3-1 0,-4 1 2 15,-2 0 0 1,-5-4 0-16,-4-2 14 0,-3-10 6 15,-7-6-3-15,-1-10-5 32,-3-7 1-32,-2-8-4 0,-2-5-5 0,-2-2-5 15,0 0 1-15,0 0-2 16,0 0-14-16,-6 3-78 15,-11 2-154-15,-8 5-851 32</inkml:trace>
  <inkml:trace contextRef="#ctx0" brushRef="#br0" timeOffset="13872.7935">6691 10834 134 0,'0'0'308'0,"0"0"-207"0,0 0-65 0,0 0 13 31,10 133 40-31,-10-92 15 0,0 4-29 0,0 3-27 15,0 2 10 1,0 2 10-16,-14 2 10 0,-4 1-3 16,-6-3-13-16,-7-2-7 31,-7 0-1-31,-9-4 7 0,-11-2-25 0,-11-1-11 15,-14 0-7 1,-23 6-10-16,-29 6-2 0,-27 8 4 16,-9 1-10-16,10-6-25 31,14-12 0-31,20-15-20 0,5-14 6 0,4-11 19 0,-7-6-5 16,-5 0 6 15,-6-4 5-31,-1-5 2 0,5 9 11 0,9 0 1 0,19 13-1 15,19 10 1 1,16 0-14-16,4 2-60 0,-13 1 54 16,-6 0 19-16,-13 0 0 15,4-8-10 1,-1-8 9-16,1-7-5 0,-1-3 6 15,-4 0 0-15,-2-3 0 32,-5-6 1-32,3 3 0 0,2 5 1 0,8 1-1 15,10 0 7-15,13 0-5 0,6 10-2 31,8-4 0-31,6-3 0 0,2-3-1 0,7 0 0 16,-1 0 0 15,6-18 1-31,-1-5-1 0,3-12 1 0,1-7-1 0,6-6 0 16,3-2 0 15,6-2 1-31,9 6-1 0,8 4 0 0,0 4-6 0,17 4-3 16,18 0 10 15,17-1 0-31,10 1 14 0,13-1-7 0,10-2-6 0,29-9 0 15,31-17 1 1,40-18-1-16,9-12 9 0,-13-4-10 16,-23 12 2-16,-34 19 24 0,-19 16 0 31,-20 18-9-31,-17 10-1 0,-3 8 6 0,16 1-8 15,10 1-1 17,13-2-2-32,2 4-1 0,0-2-9 0,1 0 7 0,2-4 10 15,-1-1 2 16,-6 3-4-31,-8-3 7 0,-3 3 6 0,-6 2 0 0,-3 2-20 16,-4 4 4 0,0 2-4-16,0 2-2 15,-2 0 6-15,-1 0-11 0,2-2-2 16,-6-3 2-1,0 1 4-15,0-1-6 0,-2 1 0 0,-2 0 1 16,2 4 1-16,0 2-2 31,-2 0 0-31,0 0 0 0,-5 2 0 0,-1 10 1 16,-3 1-1-16,-6 4 7 31,0 2-7-31,-6-2-1 0,-1-1 1 0,-5 1 1 16,-4-2-1-1,-7 1 0-15,-5-3 10 0,-5-4-9 16,-6-1 0-16,-5-2-1 15,-2-2 0 1,-4-1 1-16,-2-2 0 0,0-1 12 16,0 3 5-16,0-3 1 31,0 0-6-31,0 0-4 0,0 1-9 0,-10 11-44 0,-7-2-238 15,-6 3-528 17</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8:31.323"/>
    </inkml:context>
    <inkml:brush xml:id="br0">
      <inkml:brushProperty name="width" value="0.05292" units="cm"/>
      <inkml:brushProperty name="height" value="0.05292" units="cm"/>
      <inkml:brushProperty name="color" value="#FF0000"/>
    </inkml:brush>
  </inkml:definitions>
  <inkml:trace contextRef="#ctx0" brushRef="#br0">12103 6431 687 0,'0'0'368'0,"0"0"-210"16,0 0 17 15,0 0 61-31,0 0-36 0,0 0-89 0,19 111-73 0,18 0 2 0,15 36 5 16,-6-7-19-1,-6-26-12-15,-13-37-6 0,-7-27-8 16,0 0 0 0,2 0-50-1,-2-3-61-15,-7-22-84 0,-5-11-77 0,-8-14-248 0</inkml:trace>
  <inkml:trace contextRef="#ctx0" brushRef="#br0" timeOffset="192.011">12090 6599 864 0,'0'0'221'0,"0"0"-137"31,0 0 25-31,0 0-15 0,0 0-27 0,0 0-31 15,0 0-19 1,102-88-6-16,-79 84-11 0,-4 4-88 16,-2 12-121-16,-7 10-135 31,-5 4-246-31</inkml:trace>
  <inkml:trace contextRef="#ctx0" brushRef="#br0" timeOffset="383.0218">12172 6859 232 0,'0'0'506'0,"0"0"-360"15,0 0-80-15,0 0 11 0,0 0 56 0,0 0 16 16,0 0-68 0,94-74-27-1,-58 41-21-15,2-3-25 0,2-1-8 0,15 5-92 16,-10 10-186 15,-7 8-301-31</inkml:trace>
  <inkml:trace contextRef="#ctx0" brushRef="#br0" timeOffset="784.0449">12566 6772 405 0,'0'0'284'15,"0"0"-96"-15,0 0-1 0,-53 116-19 16,44-74-33-16,9 2-49 31,0-2-40-31,0-4-21 0,14-6-15 0,6-5-8 16,4-12-2-16,1-5 0 31,0-7-2-31,-2-3-4 0,0 0-23 0,-5-9-7 15,-3-10-2 1,-3-10 8-16,-5-2 6 0,-5-8-3 16,-2-3-2-16,0 4 6 31,0 4 10-31,-2 6 11 0,-3 8 2 0,3 10 0 15,0 6 68 1,2 4 35-16,0 0-17 0,0 0-47 0,0 12-26 16,11 5-5-1,6 4 0 1,1 0-6-16,3-4-2 0,6-1-80 0,-6-5-126 15,-3-5-181-15</inkml:trace>
  <inkml:trace contextRef="#ctx0" brushRef="#br0" timeOffset="1145.0655">12845 6757 191 0,'0'0'521'0,"0"0"-409"16,0 0-3-16,0 0 65 0,0 0-34 15,27 106-83-15,-23-91-40 32,3-7-10-32,0-4-7 0,0-4-8 0,-1 0-63 15,1 0-29-15,-3-17-9 16,1 0-5-16,-3-5-29 15,3 4 59-15,-1 2 60 16,2 5 15 0,3 7 9-16,1 4 39 0,1 0 62 15,2 0-13-15,-2 7-15 16,0 1 5-16,-1-2-28 15,-3-2-25-15,5-3-18 16,-5-1-7 0,0 0 0-16,-1-14-59 0,-6-10-21 15,0-20-116-15,0 4-120 16,-2 2-6-1</inkml:trace>
  <inkml:trace contextRef="#ctx0" brushRef="#br0" timeOffset="1301.0741">12992 6475 80 0,'0'0'236'0,"0"0"5"0,0 0-63 0,0 0-8 0,0 0-20 16,0 0-35-16,0 0-34 15,21 11 13-15,6 28 0 16,2 7-36-16,6 5-16 0,-1-6-20 16,-1-3-6 15,-1-6-16-31,0-8-21 0,6-4-128 0,-9-8-173 15,-9-7-334-15</inkml:trace>
  <inkml:trace contextRef="#ctx0" brushRef="#br0" timeOffset="1501.0859">13306 6659 605 0,'0'0'218'16,"0"0"-55"-16,0 0-29 15,0 0-50-15,0 0-23 16,125-78-41-1,-89 58-8-15,-3 0-12 0,3-6-130 0,-7 5-161 16,-11 4-256-16</inkml:trace>
  <inkml:trace contextRef="#ctx0" brushRef="#br0" timeOffset="1710.0978">13388 6429 168 0,'0'0'353'0,"0"0"-137"0,0 0-65 15,0 0-26-15,30 112-9 16,1-64-9-1,5 6 3-15,0 0-10 16,1-4-23-16,-4-4-29 0,-2-10-13 16,-2-9-19-1,0-11-14-15,5-12-2 0,13-19-53 0,-5-17-130 16,-6-8-394 15</inkml:trace>
  <inkml:trace contextRef="#ctx0" brushRef="#br0" timeOffset="2150.123">15314 6535 599 0,'0'0'557'0,"0"0"-400"16,0 0-106-1,7 131 54-15,10-62 14 0,4 9-51 16,0-3-31-16,0-9-21 0,-1-11-15 31,1-15-1-31,-9-15 0 0,-1-7-77 0,-9-13-89 16,-2-5-145-1,0 0-254 1</inkml:trace>
  <inkml:trace contextRef="#ctx0" brushRef="#br0" timeOffset="2364.1352">15243 6491 696 0,'0'0'310'0,"0"0"-230"16,0 0 54 0,0 0-40-16,0 0-7 0,0 0-42 15,116-47-26-15,-81 42-6 16,-1 5-13-1,-3 0-26-15,2 5-106 0,-8 12-141 0,-10 1-310 0</inkml:trace>
  <inkml:trace contextRef="#ctx0" brushRef="#br0" timeOffset="2540.1453">15401 6760 717 0,'0'0'189'0,"0"0"-167"0,0 0 51 16,0 0 59-16,0 0 5 15,0 0-18-15,0 0-46 0,107-38-43 16,-80 27-8 0,-1 3-22-16,1 7-58 31,0 1-123-31,-7 14-184 0,-9 8-456 0</inkml:trace>
  <inkml:trace contextRef="#ctx0" brushRef="#br0" timeOffset="2702.1546">15506 7092 690 0,'0'0'348'15,"0"0"-267"1,0 0-75-16,0 0 111 0,0 0-38 16,0 0-43-16,0 0-14 15,142-95-22 1,-99 58-113-16,-12 9-204 0,-7 6-367 0</inkml:trace>
  <inkml:trace contextRef="#ctx0" brushRef="#br0" timeOffset="3514.201">15697 6782 593 0,'0'0'319'0,"0"0"-109"0,0 0-76 16,0 0-55-16,0 0-24 16,0 0 0-16,42 106-16 15,-23-72-10-15,-4-2 10 16,-1-8-20-1,-6-5-18-15,-3-10 12 0,-3-5-11 0,-2-4-1 16,0 0 19-16,0-4-10 16,0-18-10-1,0-12 0-15,-2-7-10 16,-1-5-21-16,3 2 9 31,0 7 14-31,0 8-7 0,8 11 14 0,9 8-13 16,4 8-1-16,0 2 15 31,2 5 12-31,-1 12 12 0,-2 4-18 0,-2-2-4 0,-5-2 5 15,-1-6-6-15,-6-2 0 32,-2-8-1-32,-1-1-22 0,-3 0-51 0,0-12-15 15,0-11 46-15,0-5-13 31,0-3-15-31,0 7 47 0,5 5 22 0,8 14-20 16,0 5-22 0,5 5 33-1,1 20 10-15,2 3 8 0,1-1 0 0,1-5-2 0,-4-10-6 31,0-6 0-15,-2-6 2-16,-1 0-2 0,-3-10 19 0,-4-11 6 0,-2-5-8 16,-5 0-15 15,-2 0 14-31,0 2-8 0,0 6 4 0,-9 4-1 0,-5 4 5 0,-1 4-6 31,-1 4-10-31,3 1-2 0,2-4-18 16,6 1 8-16,3-2-11 15,2-2-23 1,0 0 28-1,9 2 8-15,9 2-4 0,2 4 14 0,4 0 11 0,0 0 17 32,4 18-14-17,-1 5 1-15,-1 2-2 0,-3 0-3 0,-6-2-9 0,-5-5 7 31,-1-3 5-31,-5-9 11 0,-4-2 10 0,-2-4 34 16,0 0 32-16,0 0 7 16,0-9-34-16,0-13-47 15,3-7-19-15,5-14-7 16,4-3-13-16,17-26-74 0,-4 14-141 31,-2 6-536-31</inkml:trace>
  <inkml:trace contextRef="#ctx0" brushRef="#br0" timeOffset="4124.2359">17894 6363 867 0,'0'0'352'0,"0"0"-284"0,0 0-49 16,0 0 81-16,65 138-28 15,-30-61-2-15,4 4-7 16,-4 2-8-16,-4-6-29 0,-2-8-11 31,-4-13-14-31,-8-14 7 0,-3-12-8 0,-7-14-49 16,-7-16-123-1,0-2-154-15,0-18-280 0</inkml:trace>
  <inkml:trace contextRef="#ctx0" brushRef="#br0" timeOffset="4323.2472">17877 6298 537 0,'0'0'335'0,"0"0"-218"0,0 0-19 16,0 0-8-1,0 0-37 1,0 0-24-16,0 0-3 0,124-88-10 0,-95 84-16 16,5 4-98 15,-10 10-193-31,-8 10-339 0</inkml:trace>
  <inkml:trace contextRef="#ctx0" brushRef="#br0" timeOffset="4508.2576">18027 6636 1007 0,'0'0'240'15,"0"0"-204"-15,0 0-29 16,0 0 31-16,0 0-3 16,0 0-5-16,135-81-17 0,-91 51-13 15,20-6-123-15,-10 8-224 31,-7 6-168-31</inkml:trace>
  <inkml:trace contextRef="#ctx0" brushRef="#br0" timeOffset="4880.2792">18498 6453 639 0,'0'0'253'0,"0"0"-84"0,0 0 15 16,-62 125-16-1,48-74-23-15,7 4-49 0,7-1-40 0,0-10-11 16,9-9-36-1,11-9-9-15,3-9 0 16,-4-10 0-16,4-7-6 0,-3 0-15 31,-5-7-3-31,2-19 3 0,-9-6 8 0,-4-9-6 16,-4-1-20-1,0 1 4-15,0 4 3 16,0 7 30-16,0 10-11 0,0 8 13 16,0 11 33-1,0 1 21-15,3 0-33 0,11 19-19 16,7 6 26-16,4 2-27 31,2-1-1-31,2-4-76 0,2-10-85 16,-4-8-237-16,-9-4-368 0</inkml:trace>
  <inkml:trace contextRef="#ctx0" brushRef="#br0" timeOffset="5003.2862">18799 6511 763 0,'0'0'228'15,"0"0"-160"1,0 0-30-16,0 0 47 0,38 118-53 15,-27-94-32-15,-1-5-35 32,-2-12-179-32,-4-5-313 0</inkml:trace>
  <inkml:trace contextRef="#ctx0" brushRef="#br0" timeOffset="5139.294">18673 6278 342 0,'0'0'286'0,"0"0"-286"0,0 0-31 0,0 0-230 0</inkml:trace>
  <inkml:trace contextRef="#ctx0" brushRef="#br0" timeOffset="5376.3075">18799 6064 669 0,'0'0'165'0,"35"102"-86"0,-13-30 79 0,7 14 12 0,0 7-42 16,-2-19-42-1,2 0-28-15,0-17-39 0,-2-16-19 16,-2-18 0-16,-6-12-77 31,-1-11-89-31,-2-6-65 0,-7-40-21 0,-2-8-107 16,-5 5 10-1</inkml:trace>
  <inkml:trace contextRef="#ctx0" brushRef="#br0" timeOffset="6046.3459">19122 6485 117 0,'0'0'286'0,"0"0"14"0,0 0-89 0,0 0-81 0,0 0 27 16,51 106-31-16,-29-72-65 15,0-10-26-15,1-7-29 0,-6-16-6 16,-1-1-33-16,-7-20 16 0,-3-16-2 31,-6-10-22-31,0-6-62 0,0 0-10 0,-4 4 34 16,-2 9 41-16,-1 13 15 31,5 12 23-31,2 14 7 0,0 0 54 0,0 20-17 16,4 8 19-1,7 3 10-15,5-3-29 0,-3-4-28 16,3-10-16-16,-3-8-10 31,1-6-68-31,-5 0-31 0,-1-10-11 0,1-11-29 16,1-2-86-1,-2-1 104-15,1 2 76 0,1 4 46 16,0 4 9-16,1 8 18 15,1 3 58 1,-1 3 24-16,-4 0 5 0,6 0-8 16,-7 4-12-1,3 2-26-15,-2-1-30 0,0-4-28 0,2-1-1 16,-1 0 0-16,4 0-24 31,-1 0 14-31,0-6-2 0,3 0-7 0,-6 2 12 16,1 2 6-16,-2 1 0 31,-5-2 0-31,-2 1 1 0,0-2 11 0,0-8-11 15,0-4-5 17,0-4-125-32,-2-4-90 0,-5 0-9 0,-2 4 66 0,-2 8 49 0,-3 8 114 15,2 4 221 16,-2 17 5-31,1 19-7 0,2 8-31 0,6 1 10 0,5-1-65 16,0-3-43 15,0-7-52-31,14-9-25 0,8-4-12 0,0-9 0 0,2-8-1 16,3-4-11-16,0 0 2 31,0-8-33-31,0-10-45 0,-3-7-68 0,9-15-99 16,-6 6-75 15,-5 4-7-31</inkml:trace>
  <inkml:trace contextRef="#ctx0" brushRef="#br0" timeOffset="6285.3595">19872 6134 322 0,'0'0'281'0,"0"0"-57"16,0 0-52-16,0 0-68 15,0 0-22 1,0 0 20-16,0 0-40 0,99 39-1 15,-68 8-6-15,0 5-36 32,-1 3 3-32,-7-5-21 0,0-5 1 0,-7-8 5 15,-5-10-6 1,-5-10 0-16,-6-9 25 0,0-6 40 15,0-2 11-15,0-8-44 16,-4-22-33-16,-1-16-48 16,3-39-64-16,2 9-155 0,0 8-344 31</inkml:trace>
  <inkml:trace contextRef="#ctx0" brushRef="#br0" timeOffset="12029.6881">19884 5955 176 0,'0'0'557'15,"0"0"-404"-15,0 0-88 32,0 0 75-32,0 0-22 0,0 0-69 0,0 0 12 0,54 59 17 15,-37-34-14-15,1 5 3 31,-5 1-5-31,1 3-2 0,-3-1-3 0,-2 3 3 16,-3-1-15-16,-3-3-3 31,4 2-21-31,-7-2 5 0,0-1-18 0,0-1 15 16,0 0-7 15,0 2-14-31,-8-2 8 0,-5 2 0 0,0 0-4 0,-5 1 1 16,0 3-1 15,-4-5 2-31,0 1-1 0,-5-1-1 0,-4-4 1 0,-3 3-5 0,-5 3 12 15,-7-3-5 17,-2 1-2-32,-6 0 10 0,-2-3-16 0,-2 0 0 0,-1-2 5 31,0-2-6-31,-1 2 3 0,1-2-2 0,-2 0 0 15,1 1 8-15,2-1-9 32,0-2 6-32,0-3-5 0,2 1 6 15,0-4-7-15,1-2-2 0,-5-3 1 31,0-2-8-31,-2-3 1 0,1-1 7 0,3-1-12 16,2-4 7-16,5 0 6 31,2 0-11-31,2 0 10 0,1-2-8 0,3-11 9 16,3 2 0 15,3-3 0-31,1 0 1 0,0-3-1 0,2-1-1 0,3-2-9 0,0 0 9 16,0-1-11 15,2-2 12-31,0-3-1 0,3-2 0 0,-1-1-8 0,2-7 1 15,3-2 6-15,-1-3-7 32,1-3 2-32,2-5 5 0,1 3 1 15,3 2-7-15,0 2 7 0,3 2 1 31,2 2-2-31,3 1 1 0,4 2-5 0,2-4-4 0,2 2 9 16,0-2-5 15,0-3 5-31,4 1-6 0,7-4 6 0,3 3 1 0,0 0-2 16,5 0-4 15,6 0-3-31,4 2 2 0,3 0-2 0,5 3 3 0,0 3 5 16,4 5-11 15,-1-2 12-31,0 5-2 0,3 1 2 0,1 0-1 0,3 1 1 15,-2 2-2 1,7 1 1-16,3 1-7 0,2 2 8 16,3 0-6-16,6 0 6 0,0 3 1 31,0 1-1-31,2 2 1 15,-4 2 0-15,-7 2-1 0,0-1 1 0,-5 6 6 32,-4-2-7-32,-3 1 1 0,-1 0 0 0,0 2 0 15,1 2 0-15,-3 0 1 31,1 0 12-31,-1 0-13 0,-1 0 6 0,1 0-7 16,-4 6 0-16,-1 3 1 31,1-3 14-31,-1 1-9 0,-2 1-6 0,1 1 0 16,-6-1 2-16,2-2 2 31,-5 0-4-31,-3 0 0 0,-2-2 0 0,-2-1 0 0,1 1-9 16,-4 0 9 15,3 1 0-31,0 1 0 0,0 0 1 0,1 4 8 0,-2-1 3 15,-1 4 2-15,1 1-6 32,-4 2-2-32,-2-2 0 0,1 0 4 0,-6-3-10 15,2 0 0-15,-6-3 2 31,0 0-1-31,1 0 0 0,-3 0 8 0,2 2 4 16,-2 0-11-16,3 2-1 31,0-1 1-31,-1-2-1 0,1 1-1 0,-3 0 2 16,2-2-1-16,-2-1 10 31,-2-4-10-31,0 0 7 0,0-2-7 0,0-1 6 0,0 0 3 16,0 0-10-16,0 0 1 15,0 0-1-15,0 0 4 16,0 0-4-16,0 0-1 15,0 0 1-15,0 11-71 16,-4 0-162 0,-12 1-489-16</inkml:trace>
  <inkml:trace contextRef="#ctx0" brushRef="#br0" timeOffset="18129.0369">18299 7347 48 0,'0'0'29'0,"0"0"-9"16,0 0 13-1,0 0-10-15,0 0 16 0,0 0 7 16,23-48-13-16,-23 48 16 15,0 0 8 1,0 0-17-16,0 0-40 0,0 0-29 0</inkml:trace>
  <inkml:trace contextRef="#ctx0" brushRef="#br0" timeOffset="19070.0908">18349 7258 22 0,'0'0'399'0,"0"0"-140"31,0 0-154-31,0 0 11 0,0 0 54 0,0 0-37 16,0 0-60-16,-9 7-23 16,7-7 8-16,2 2 9 15,-5 2 10-15,2 0-26 16,-1 0-22-1,2 0 13-15,0-2 1 0,0-1-17 0,2 1-26 16,0-2 1 0,0 3-1-16,0-2 0 0,0 4 0 15,0 3-1-15,0 8-9 16,0 8 8-1,0 10 2-15,6 11 0 0,6 12 0 16,1 12-1-16,0 9 1 31,1 10 0-31,1 2 2 0,3-2-1 0,-3-3-1 16,3-5 13-16,-1-8-13 31,-2-4-1-31,1-1 0 0,-5-4 0 0,-3 2 1 16,-1-2 1 15,-2 2 10-31,-1-5-10 0,-4-5 6 0,2-11-7 0,-2-10 9 0,0-11-8 15,0-8 0 17,0-7 0-32,0-6 6 0,0 0-6 0,0-2 0 0,0 0 6 15,0 0-7-15,0 0 1 16,0 0 1-16,0 0-2 15,0 0-19-15,0-12-54 16,0-10-135-16,0-6-438 31</inkml:trace>
  <inkml:trace contextRef="#ctx0" brushRef="#br0" timeOffset="20175.154">18286 7349 140 0,'0'0'108'0,"0"0"44"15,0 0-38-15,0 0-9 16,0 0 11-16,0 0-7 16,0 0 11-16,-11-46 38 15,11 46-6-15,-3 0-26 0,3 0-8 31,-4 6 1-31,0 13-27 0,-5 8-56 0,1 9-2 16,-6 6 8-16,3 3 20 16,-3-4-42-16,3 0 8 15,3-9-3-15,-2-8-16 16,2-10 0-1,7-6-9-15,-1-4-18 0,2-4-42 16,0 0-62-16,0 0-22 16,0-20-32-16,0-12 87 15,0-11 39-15,9-1-33 0,-2 0 14 16,2 2 37-1,-3 6 20 1,-1 4 12-16,-1 8 6 0,-2 6-6 0,0 6 13 16,1 3 7 15,0 6 11-31,-3 1 5 0,2 0-12 0,-2 2 1 0,0 0 0 15,2 0-2-15,-2 0-4 32,4 0-8-32,3 0-10 0,4 0-1 0,9 0 61 15,7 0 8-15,2 0-33 31,4 7 5-31,0 4 8 0,-4 1-11 0,-2 0-3 0,-4-1-18 16,-6-1 5 0,-1-1-3-1,-5-1-11-15,-5 0 2 16,-1 0-1-16,0 3-8 0,-1 6-1 0,-4 16-69 31,0 0-219-31,0-7-482 16</inkml:trace>
  <inkml:trace contextRef="#ctx0" brushRef="#br0" timeOffset="28856.6504">16832 6800 108 0,'0'0'574'16,"0"0"-463"-1,0 0-81-15,-8 103 52 0,2-62 67 16,-5 3-24 0,-7-2-14-16,-2 0-17 0,-7-1-11 15,-6-1 22 1,-6-2-38-1,-7 0-19-15,-10-2-26 0,-6-2 8 0,-9-4-5 16,-7-4-15-16,-4-2 4 31,-5-4 0-31,2 0-14 16,2 0 0-16,2 0 1 0,4 0 0 0,2 3 0 15,1 0 6 17,0-2-7-32,3-1 1 0,-1-7-1 0,1-2 2 0,-4-8-2 0,-3-3-1 15,-3 0 0 16,4-14-9-31,3-8 10 0,7-6-1 0,7-6-1 0,9-2 1 16,4-1 1 0,7-6-1-1,4-1 1-15,5-3-1 0,4 0 0 0,5-3 0 16,5-3 0 15,7-1-9-31,8-4 9 0,2-5-8 0,0-2 0 0,25-4 3 16,4 0 6-1,6 0-2-15,5 3 1 0,3 4-8 16,-3 4 9-16,-3 3 0 0,2 5 1 31,-4 6-1-31,3 6 0 16,2 2-1-16,5 7 0 0,6 0-1 0,7 3-4 31,3 1 6-31,5 5-1 0,0-1-1 0,2 0 2 15,-4 3-1-15,3 3 1 32,-2-2-1-32,-1 3 1 0,1 2 1 0,-3 5 4 15,0 1-5-15,1 1 0 31,-5 4-1-31,0 1 2 0,-2 0 3 0,-3 0-4 0,-2 4-1 16,-4 10-6 15,-3 6 7-31,-6 1-1 0,-1 6 1 0,-4-1-6 16,-2 0 4-16,2 2 2 31,-4 0 0-31,0 2-1 0,-2 0 0 0,-3 0 1 0,-4 2-1 16,-5 0 1 15,-1 4 1-31,-3 0 0 0,-3 3 0 0,-2-1 0 0,-4 0 0 15,3 0 1 17,-3 1-2-32,0-4 1 0,0-1 0 0,0-3 0 0,-2-3 0 15,0-2-1 16,0-2 1-31,0 2 2 0,-4 2 6 0,-7 0-8 0,-3 0 0 16,3-2 0 0,1-2 1-16,-2-2-1 0,5-6 1 0,1-4 0 15,2-2-1-15,-2-6 0 31,4 0 0-31,0-4 8 0,0 0-9 0,-7-23-70 16,1-4-144 15,-4-3-549-31</inkml:trace>
  <inkml:trace contextRef="#ctx0" brushRef="#br0" timeOffset="29762.7024">16377 7409 209 0,'0'0'189'0,"0"0"-98"16,0 0 71-16,0 0 1 15,0 0-82-15,0 0-49 16,0 0-8-1,-2 0-1-15,2 0-10 0,0 0-5 0,0 0 0 32,0 0 8-32,0 0-4 0,0 0 4 0,0 0 10 15,0 0 8 1,0 0 1-16,0 0 0 0,0 0 1 15,0 0 3 1,0 0-4-16,0 0-19 0,0 0-16 16,6 0-3-16,15 0 3 15,0 0 29-15,6 8-15 16,2 3 5-16,-2-3 0 15,0 1-6-15,-5-2-11 16,-4-4 6-16,-2 1-7 16,-5-2-1-1,-5 0 2-15,-2-2-1 0,-1 3 12 16,-3-3 2-16,0 0-15 15,0 0-57-15,0 0-169 0,-3 0-373 0</inkml:trace>
  <inkml:trace contextRef="#ctx0" brushRef="#br0" timeOffset="30049.7188">16517 7291 449 0,'0'0'207'0,"0"0"-56"16,0 0 69-16,0 0-64 16,0 0-62-16,0 0-40 0,0 0-43 31,-42 95-3-31,37-62 5 0,1 0 4 0,0-6-10 15,-4-3 8 17,4-2-8-32,0-4 6 0,-3 0-3 0,1-1-8 0,2-3-2 15,-2 4-39 1,2-2-141-16,0-4-330 0</inkml:trace>
  <inkml:trace contextRef="#ctx0" brushRef="#br0" timeOffset="32411.8539">16641 6196 375 0,'0'0'288'0,"0"0"-188"0,0 0-58 15,0 0 43-15,0 0 2 31,0 0-48-31,0 0-20 0,4-8 4 0,11 2 4 16,12-3 12 0,10-4 23-16,17-5 2 0,13-7-12 15,8 0-21-15,3-6-11 16,-1 4 0-16,-8 0-11 0,-11 1-2 15,-10 6 3 1,-7 2-4 0,-10 4-4-16,-9 4 9 0,-6 2-5 15,-8 6 3-15,-3 0-8 0,-5 2 20 31,0 0 6-31,0-2-27 0,-11 2-107 0,-6 0-776 16</inkml:trace>
  <inkml:trace contextRef="#ctx0" brushRef="#br0" timeOffset="34588.9784">17260 5786 123 0,'0'0'291'0,"0"0"-138"16,0 0 9-16,0 0 70 16,0 0-32-16,0 0-81 31,0 0-43-31,-14 0-7 0,14 0-4 0,0 0-27 15,0 0-28 1,0 0-10-16,0 0-11 0,10 0 2 0,9 0 9 16,3 0 11-1,3 0-4 1,1 0-7-16,3 0 0 0,2 0 2 0,-4 0-1 15,2 0 9 1,-4 0-8-16,-3 0 2 16,-3 0-3-16,-2 3 6 0,-7-1-7 31,0-2-4-31,-3 1 4 0,-5-1 1 0,0 3 6 15,-2-3-6-15,0 0 0 16,2 0 0-16,-2 0 10 16,0 0-11-16,0 2-1 15,0-2 1 1,0 0 0-16,0 0 9 0,0 0-8 0,0 0 6 15,0 0 6-15,0 0-12 16,0 0 0 0,0 0 15-16,0 0-1 0,0 0 2 15,0 0-5-15,0 0 1 16,0 0-12 15,0 0 5-31,0 0 5 0,0 0 10 0,0 0 15 0,0 1 7 16,0-1-21-1,-2 3-21-15,-2-3 1 0,1 2-1 16,3-2-1-16,0 2 2 15,0-2-2 1,0 0-2-16,0 0-6 0,0 0 8 16,0 0-1-16,0 0-5 0,0 0 5 15,0 0-6 1,0 0-2-16,0 0-9 0,0 0-8 15,0 0 1-15,0 0 19 16,3 2 6 0,3 0-1-16,-2 0 1 0,1-2 1 15,-1 2-1-15,-2-2 0 31,3 2 1-31,0-2-1 0,-3 2 0 0,2-2 0 16,1 0 0-16,-3 2 0 31,2-2-1-31,-2 0 1 0,0 2 0 0,-2-2 0 16,3 0 1-16,-3 0 0 31,0 0 0-31,0 0 1 0,0 2-1 0,0-2 0 0,0 0 0 16,0 0-1-16,0 0 1 15,0 0-1-15,0 0 1 16,0 0-1-16,0 0 0 15,0 0 1-15,0 0 0 16,0 0 10-16,0 0-11 16,0 2 1-16,0 1 6 15,0-2 0 1,0 4-6-16,0-3 0 15,0 1 0-15,-3 0-1 0,1 0 0 16,-2 1 2 0,0 2-1-16,-3 2-1 0,-2 2 1 0,-5 6 0 15,-3 4 0-15,-7 12-1 31,-26 30-31-31,6-8-149 0,1-2-417 0</inkml:trace>
  <inkml:trace contextRef="#ctx0" brushRef="#br0" timeOffset="36577.0918">16954 7357 142 0,'0'0'246'0,"0"0"-112"16,0 0 44-16,0 0 5 15,0 0-25 1,0 0-48-16,0 0-36 0,0 0-14 0,0 0 3 15,0 0-10 1,0 0-16-16,0 0-4 0,0 0-5 16,0 0-4-16,0 0-3 15,0 0-7-15,0 0-5 16,0 0-2-16,0 0 4 15,0 0-11-15,0 0 0 16,0 0 0-16,0 0 0 16,0 0-3-1,2 0 2-15,5 0-5 0,2 0 6 16,-1 0 0-1,4-2 1-15,1 0 10 0,5-2-10 16,-1 0-1 0,4-5 7-16,3 2 0 0,5-1-6 15,1-2 1-15,3 0-1 31,2 1 1-31,1 2-1 0,1-3 0 0,4 0 0 0,-1-2 0 16,0-3 0 15,1-1 0-31,-4-2 0 0,3 2-1 0,-2 0 11 0,-2 1-10 31,0 0 6-31,-6 1-7 16,0 3 0-16,-5 0 0 0,-2 2 0 0,-2 0 1 31,-4 5-1-31,-5 0 0 0,-4 1 0 16,-1 3 0-16,-5 0 0 0,-2 0 0 0,0 0 1 15,0 0 12 1,0 0 0-16,0 0-13 0,-4 1-13 16,-11 12-215-16</inkml:trace>
  <inkml:trace contextRef="#ctx0" brushRef="#br0" timeOffset="37649.1533">16980 7204 400 0,'0'0'231'16,"0"0"-109"-16,0 0 56 15,0 0-3-15,0 0-39 16,-93 115-32-16,69-81-27 15,-1-5 0 1,0 2-10-16,3-9-15 0,3-2-5 16,2-6 0-16,7-5 2 31,3-4 1-31,2-3-15 0,5-2-31 0,0 3-4 0,16-3-39 31,13 1 24-31,9 2 15 0,7-3 0 0,-1 1 0 16,0-1 0-1,1 2 0-15,-5 0-52 16,5 3-141-16,-12-1-189 0,-11-3-566 31</inkml:trace>
  <inkml:trace contextRef="#ctx0" brushRef="#br0" timeOffset="38001.1735">17328 7455 320 0,'0'0'759'0,"0"0"-633"16,0 0-111-16,0 0 56 0,0 0 40 15,0 0-45 1,121 48-36-16,-91-35-21 0,0 0-2 16,-1-3 3-16,0 3-10 31,4-4-80-31,-7-1-198 0,-7-3-372 0</inkml:trace>
  <inkml:trace contextRef="#ctx0" brushRef="#br0" timeOffset="38220.1861">17591 7305 743 0,'0'0'385'0,"0"0"-175"0,0 0 12 0,0 0-88 0,-44 102-60 16,27-37-49 15,0 9-25-31,-10 22-116 0,3-20-177 0,1-20-481 0</inkml:trace>
  <inkml:trace contextRef="#ctx0" brushRef="#br0" timeOffset="38802.2193">16749 5778 743 0,'0'0'269'0,"0"0"-226"31,0 0-1-31,0 0 90 0,0 0-18 0,118 25-51 16,-82-13-40-1,-1 1-14-15,1-6-2 0,-3 0-7 16,-4-2-44-16,0-5-137 31,-9 0-117-31,-9 0-194 0</inkml:trace>
  <inkml:trace contextRef="#ctx0" brushRef="#br0" timeOffset="38957.2282">17081 5731 143 0,'0'0'382'0,"0"0"-146"32,0 0 0-32,0 0 42 0,0 0-150 0,0 0-45 15,0 0-47-15,-64 94-30 16,37-16-6-1,4-6-142-15,1-4-370 0</inkml:trace>
  <inkml:trace contextRef="#ctx0" brushRef="#br0" timeOffset="41932.3984">13906 6503 631 0,'0'0'220'0,"0"0"-164"31,0 0 38-31,0 0 75 0,0 0-40 0,0 0-68 0,0 0-13 16,11 25 10-1,-9-11 0-15,2 7-23 16,1 1-12-16,-3 0-4 15,-2 6-10 1,0 0 4-16,0 4-3 0,0 4-3 0,0 2 3 16,-7 3-1-16,-5 5 3 31,-7 2-6-31,0 4-6 0,-6 1 12 0,0-2-2 15,-4 2-1 1,-4-6 0-16,0-3 2 0,-7-1 4 16,-5-4-6-1,-9 0 7 1,-8-1-16-16,-9-4 9 15,-10 0-8-15,2-2 1 0,-4 0 5 0,0-3-6 32,3-1 0-32,2-5-1 0,5 2 0 0,4-6 2 15,-1 2-2-15,6-5-2 31,1 0-5-31,-1-4 1 0,1 0 6 0,-1-4-1 0,2-1 1 16,-1-2-2 15,1-5 2-31,-3 0-2 0,3 0-5 0,0-6 1 0,-1-10 6 16,-1-6 0 15,-1-1 0-31,-5-4 1 0,-1-2 1 0,0-3-2 0,-3-1-1 16,3-3 1 15,2-7-1-31,5-5 1 0,2-4-2 0,3-5 2 0,12 0-2 15,10-1-5 17,8 1 6-32,11 5-7 0,9 0 7 0,9-3-9 0,0 0 2 31,22-5 1-31,12-2 6 0,8 0 0 0,5 1-5 0,7 3 5 15,2 2 0-15,1 6-8 32,5 3 9-32,6 4 0 15,0 3 1-15,8 1 9 0,0 3-9 0,-1 3 8 31,2-2-8-31,-4-1 9 0,0 2-4 0,1-3-6 16,-1 4 1-16,-1 3 6 31,-3 4-6-31,-2 5-1 0,-3 9 2 0,-1 5-2 0,-3 4 0 16,-2 3 1 15,-2 0-1-31,-4 0 0 0,0 8 1 0,-3-2-1 0,-5 2 0 16,2 1 0-1,-7 0 0-15,3 5 1 0,1 1 0 16,-1 3 0-16,6 3-1 31,-4 2 1-31,0 3-1 0,-1-1 1 0,-3 2 0 16,-3-5 0-16,0-6 0 31,-9-1 1-31,-2-6-1 0,-5-4 0 0,-3 2-1 15,-3-3 0-15,-1 0 1 32,1 4-1-32,4 0 0 0,-2 6 0 0,1 0 0 0,1 2 0 15,0-2 1 16,-1 3-1-31,-3-3 2 0,1-1-2 0,-3 0 0 0,3-3 0 16,-5-2 0 15,0-2 0-31,-5-1 0 0,2 0 1 0,-6 1 10 0,-2 4-11 16,0 17-64 15,0-4-158-31,0-1-548 0</inkml:trace>
  <inkml:trace contextRef="#ctx0" brushRef="#br0" timeOffset="44033.5186">15274 7642 373 0,'0'0'348'0,"0"0"-214"15,0 0-83-15,0 0 115 0,0 0 18 16,0 0-88 15,0 0-51-31,0 0-9 0,0 0 16 0,0 0 6 0,0 0 5 16,0 0 1-1,0 0 9 1,0 12-7-16,-9 6-37 0,-5 6-20 0,-1 0 1 16,-3 3 13-1,-1-4-23-15,-6 4 6 0,-2 0 1 16,-2 2 7-16,-4-1-6 31,-3 1 0-31,-5 4 1 0,-1-1-7 0,-2 1 0 16,-5 0 13-1,-1 0-14-15,2-4 0 0,-4 0-1 16,2 0 2-16,-2-4-1 15,1 0 0 1,2-3 0-16,0-2 1 0,-1-1-1 16,0-3 0-16,-5-3 0 31,3-1 0-31,1 0 0 0,-5-4 5 0,2-1-6 0,0-1 1 15,2-5 0-15,-2-1-1 32,0 0 2-32,6 0 6 0,-2 0 3 0,3 0-10 15,3-5 8 16,0-5-8-31,-3-4 9 0,2-1-2 0,-2-3-6 0,1 1-2 16,1-6 0 15,1 0 2-31,1-2-1 0,5 2 0 0,3-4 1 0,1 2 4 0,4-6-5 16,4 1 5 15,-1-5-5-31,5 2 0 0,2-3 6 0,2 4-7 0,1-2-1 16,-1 3 1-1,0 3 0-15,5 2 0 0,-4 2 1 16,5 6 0-16,1 3 1 31,-3 0-2-31,3 5 1 0,0-1 1 16,-3 4-1-16,4 0 5 0,-2 0-6 31,1-1 0-31,0 2 0 0,2 0 1 0,2 2-1 15,3 2 0-15,2-1 1 32,2 3-1-32,0 0-7 0,0 3-10 0,0 21 0 15,13 12 15 1,3 10 2-16,1 9 0 15,-1 3 0-15,-3-2 0 0,-1 0 0 0,-6-6 2 32,-1-6 6-32,-3-6-7 0,-2-6-1 0,0-8 1 15,0-6 7-15,0-5-7 31,0-7 7-31,0-4-6 0,0-2 4 0,0 0-5 16,0 0-1-16,0-8 0 16,-7-15-30-1,-4-9-4-15,0-7 9 0,0-9 16 0,2-5 0 16,4-1 0 15,1-5 8-31,4 5 0 0,0 4-1 0,0 7 1 16,0 10-6-1,0 8 7 1,0 8 0-16,0 5 0 0,0 4 0 0,2 2-1 0,3 0-8 15,4 1 2 1,1-2-5-16,9-2 3 0,0 4 8 16,4-1-8-16,-2 3 3 31,5 2 6-31,-4 1 0 0,0 0 0 15,-4 0 6-15,0 0-5 0,-4 1 11 0,-2 4-6 32,2 1-6-32,-3-3 10 0,2 2-4 15,5 3-6-15,5 0-84 0,21 10-127 31,-2-2-315-15,1-4-323-16</inkml:trace>
  <inkml:trace contextRef="#ctx0" brushRef="#br0" timeOffset="46389.6533">18220 5734 556 0,'0'0'153'16,"0"0"-67"-16,0 0 66 15,0 0 1 1,0 0-39-16,0 0-21 0,0 0-9 16,-39-63-7-1,22 40-23-15,-4-2-3 0,0-1 7 0,-4-5 13 16,-2-3-3-1,0 0-6-15,-4-3-2 0,0-1 9 16,-4-3-23-16,-1-5-23 31,-5-6-8-31,-1-6-4 0,0-2-5 0,-3-3-5 16,3 5 0 15,5 4 7-31,0 8-7 0,6 8 6 0,0 4 2 0,-3 3 10 16,-1 3 5 15,-3 2-5-31,-4-3 0 0,-3 0-11 0,-4-1-7 0,-6-3 1 15,-7 2 5 17,-6-5-7-32,-5 2 2 0,-5 0-2 0,0 4 0 0,-1 1 0 0,6 5 0 31,3 4 6-31,5 4-6 0,-4 1 0 0,3 1 1 15,-1 1 5-15,-3 1-5 32,-1-1 5-32,-6 2 2 0,0-1-8 15,-1 2-2-15,-1 2 2 0,6 1 0 31,2 5 7-15,4 1 4-16,9 1-1 0,5 0-1 0,5 0 6 0,4 8-5 16,4 4-1-16,-3 2-9 31,4-1 6-31,-6 4-6 0,0 2 1 0,-3 2 0 0,-8 1 1 15,-2 5-1 17,0-2 0-32,-4 5 0 0,1 2 0 0,1 3 1 0,1 1-1 15,2 0 0 16,2 2 0-31,6-2-1 0,-1-4 11 0,8-2-11 0,5-2 1 16,1-3-1 15,5 0 0-31,2 0 0 0,2 1-1 0,0 2-6 0,3 2 1 16,-1 2 6 15,-2 2-2-31,1 4 1 0,-3 0-6 0,2 2 7 0,3-2 0 16,-1 0 0 15,2-4 0-31,4-2 0 0,1-4 0 0,0-1 1 0,2-4 0 0,1 2-1 15,-3-1 0 1,3 4 0-16,-3 0 0 0,2 4-1 16,0-2 0-16,2 0 0 31,4-2 1-31,1-3-1 0,3-6-1 0,-2-1 1 15,4-1 0-15,0-6 0 32,1 2 0-32,-1-1 1 0,2-1 0 0,0 2 0 15,-3 3-3-15,3 2 3 31,-3 3 0-31,1 4 0 0,-4-1 0 0,5-2-1 0,-1-1 1 16,-1-2 0 15,3-5 1-31,-3 0-1 0,3-3 0 0,-3 2 6 16,1-1-5-1,0 5-1-15,-3 0 0 0,0 5-1 16,0 0-1-16,-1 0 2 0,1-1-1 16,3-6-1 15,-1-1 2-31,0-3 0 0,3-3 0 0,0-2 0 0,0-2 0 15,0-2 0-15,2 0 9 32,-2-2-9-32,2 2 2 0,-3 2-2 0,-1 2 1 15,0 4-1-15,-4 2-1 0,2 0-1 31,1 2 1-31,-1-2-5 0,2-2 3 0,-2-2 2 16,2-2-1-16,0 1 2 31,2-6 0-31,-1 1 1 0,1 1 0 0,0-2-1 16,2 1 0-16,0 1 0 31,0-3-1-31,0 0 1 0,0 0-1 0,0 0 1 16,0 0 0-16,0 0 0 15,0 0 0-15,0 0 0 16,0 0 0-16,0 0 2 15,0 0-2-15,0 0-58 16,0 0-110-16,0 0-120 0,0 0-332 0</inkml:trace>
  <inkml:trace contextRef="#ctx0" brushRef="#br0" timeOffset="47417.7122">13739 6050 159 0,'0'0'112'0,"0"0"18"0,0 0-3 0,0 0 38 15,0 0-24 1,0 0-9-16,0 0 19 0,-9-8-3 15,9 8-29-15,-2 0-17 32,2 0-14-32,0 0-9 0,0 0-19 0,0 0-9 0,0 0-7 31,0 0-8-31,0 0 1 0,0 0-5 0,0 0-7 15,0 0-10 1,0 0-13-16,-2 0-1 0,2 0 7 16,0 8-7-16,0 8-1 31,0 4 0-31,0 4 0 0,0 0 0 0,0-2 0 15,0-2-1 1,0-4 1-16,4-2 0 0,-2 0 0 16,0-4 0-16,0 2 1 31,1-1 0-31,-1-4 0 0,-2 1 8 0,0-2-9 15,2-2-1 17,-2 2 0-32,0 1 1 0,2 0-1 0,1 1 1 0,-1 2 0 0,1 1 2 31,-1-4-1-31,-2 0 1 15,0-4-2-15,2 1 1 0,-2-2-1 0,0-2 0 32,0 3 1-32,2-3 0 0,-2 0 5 0,0 0 2 15,0 0-7-15,0 0 8 16,0 0-9-16,0 0 0 15,0 0 1-15,0 0-1 16,0 0-1-16,0 0 1 16,0 0 0-16,0 0-1 0,0 0 1 15,0 0 0 1,0 0 0-16,0 0 0 15,0 0 1-15,0 0-1 16,0 0 0-16,0 0-1 0,0 0-1 16,0 0 0-16,0 0-7 15,0 0 3-15,0 0 5 16,0 0 0-16,2-3-9 15,0 1 9-15,3-4-5 32,1 0 6-32,2-3-1 0,0-2 1 0,5-1-1 15,1-1 1-15,1-4-1 31,6-1 1-31,1-4 0 0,5-2 0 0,8-10-49 16,-6 8-215-16,-9 6-630 0</inkml:trace>
  <inkml:trace contextRef="#ctx0" brushRef="#br0" timeOffset="71123.068">12226 6509 39 0,'0'0'165'16,"0"0"-37"-1,0 0 8-15,-23 0-17 0,17 0 20 0,1 0-63 16,1 0 17 15,0 2-1-31,-3 0-24 0,2 0-11 0,-1 0 24 0,1 0-18 16,1 0-15-1,0 0-17-15,2 0-8 0,2-2-10 16,0 0 0-16,0 0-6 31,0 0-7-31,0 0 0 0,0 0-18 0,4-10 17 16,9-4 0-1,3-2 1-15,1-2 0 0,1-1 2 16,3 2 9-16,-4-1-5 16,3 2 9-1,0 0-9-15,-2 2-4 0,0 0 4 16,-5 3 0-16,0 5-5 31,-5 2 7-31,-2 0-2 0,-4 4-5 0,-2 0 1 0,0 0 6 16,2 0-8-16,5 0 0 31,-3 0-243-31,-2 13-418 0</inkml:trace>
  <inkml:trace contextRef="#ctx0" brushRef="#br0" timeOffset="76122.354">18212 5853 165 0,'0'0'174'16,"0"0"-126"-1,0 0 17-15,0 0 114 0,0 0-19 16,0 0-59-16,0 0-4 31,0 0 21-31,0 0-48 0,0 0-70 0,-2 0-91 16,-19 2-678-1</inkml:trace>
  <inkml:trace contextRef="#ctx0" brushRef="#br0" timeOffset="76891.398">15980 6911 307 0,'0'0'541'16,"0"0"-541"-1,0 0-204-15,0 0 41 0,0 0-107 0</inkml:trace>
  <inkml:trace contextRef="#ctx0" brushRef="#br0" timeOffset="78253.4759">13383 7301 352 0,'0'0'407'0,"0"0"-224"16,0 0-131-1,0 0-13-15,0 0-19 0,0 0-20 16,0 0-116-16,0 0-291 0</inkml:trace>
  <inkml:trace contextRef="#ctx0" brushRef="#br0" timeOffset="81246.6471">9708 3699 576 0,'0'0'493'0,"0"0"-380"16,0 0-84-1,0 0 16-15,0 0 16 16,-2 115 7-16,13-47-20 0,0 10-10 31,2 3-9-31,1 1-9 0,-5-7-4 0,-1-2 9 16,0-10-5-1,-4-11-8-15,0-9-2 0,1-11-3 16,-1-9-7-16,-2-9 0 31,0-10-38-31,-2-4-135 0,0-17-316 0,0-5-210 0</inkml:trace>
  <inkml:trace contextRef="#ctx0" brushRef="#br0" timeOffset="81541.6639">9545 3629 886 0,'0'0'351'0,"0"0"-251"0,0 0-45 16,0 0 56-1,0 0-21 1,0 0-50-16,0 0-12 0,61-41-7 16,-37 26-14-16,3 1-1 31,-3 4 1-31,1-1-6 0,-3 4-1 0,-3 1-109 0,-4 6-122 16,-2 2-138 15,-8 12-196-31</inkml:trace>
  <inkml:trace contextRef="#ctx0" brushRef="#br0" timeOffset="81728.6746">9671 3976 532 0,'0'0'244'0,"0"0"-175"0,0 0 60 16,0 0 34-16,0 0 7 0,0 0-56 16,0 0-34-16,128-67-29 15,-94 29-22 1,19-5-29-16,-10 7-83 31,-5 10-281-31</inkml:trace>
  <inkml:trace contextRef="#ctx0" brushRef="#br0" timeOffset="82219.7027">10185 3998 415 0,'0'0'537'0,"0"0"-388"31,0 0-9-31,0 0 21 0,0 0-36 0,-107 120-14 15,100-77-65 1,7 0-15-16,0-2-6 0,0-2-2 16,12-12-10-1,1-6-13 1,0-11 0-16,1-3-7 0,-1-5-6 0,3-2-6 15,-1-6-23 1,1-18 7-16,-3-12 3 0,-3-7-6 16,-6-4-7-16,-4-2 14 15,0 6 15 1,0 6 15-16,0 12-6 0,0 10 7 15,0 7 7-15,0 8 47 16,0 0 7-16,0 0-14 0,0 12-31 16,0 11-15-16,11 2-1 46,2 0-6-46,1-5-84 0,-2-11-64 0,2-9-119 0,-3 0-75 0,-4 0-9 0</inkml:trace>
  <inkml:trace contextRef="#ctx0" brushRef="#br0" timeOffset="82509.7193">10185 3998 110 0,'109'-10'369'0,"-107"10"-196"16,3 6-33-16,2 10 52 31,1 6 11-31,3 5-63 0,-1-4-50 0,1 2-32 0,-3-8-33 16,2-4 0-1,1-5-24-15,-5-5-1 0,4-3 0 16,-4 0-31-16,1-7-23 16,-1-16 3-1,1-3-4-15,-2-3-56 0,1 3 5 16,-4 3 29-16,3 10 56 31,-3 6 13-31,0 7 8 0,2 0 2 0,-1 0 53 16,2 10 23-16,-1 2-32 15,0 0-15-15,1-2-7 0,-1-4-15 16,3-2-9-1,-3-4-26 1,1 0-100-16,-3-7-90 0,-2-8-318 0</inkml:trace>
  <inkml:trace contextRef="#ctx0" brushRef="#br0" timeOffset="82712.7309">10414 3601 202 0,'0'0'362'15,"0"0"-207"-15,0 0-44 31,0 0 36-31,0 0 24 0,0 0-68 0,41 125-16 16,-26-80-3 0,1 1-23-16,-1 0-37 0,1-9-15 15,-3-5-9-15,2 0-113 16,-1-10-191-16,-5-5-411 15</inkml:trace>
  <inkml:trace contextRef="#ctx0" brushRef="#br0" timeOffset="82940.7437">10666 3880 375 0,'0'0'352'16,"0"0"-170"-16,0 0 14 16,0 0-9-1,0 0-58-15,0 0-52 0,0 0-42 0,134-116-12 16,-111 91-23-1,-4 6-75-15,-3-3-115 0,-7 8-192 16,-9 6-304-16</inkml:trace>
  <inkml:trace contextRef="#ctx0" brushRef="#br0" timeOffset="83199.7588">10744 3684 400 0,'0'0'199'0,"0"0"-98"0,0 0 101 15,0 0-4-15,0 0-53 16,25 142-54-16,-12-95-10 16,1 1 12-16,-1-2-19 0,1-6-11 15,-1-13 4 1,-3-7-16-16,2-8-23 15,-1-5-18-15,2-6 6 0,-2-1-4 32,5 0 4-32,-2-14 3 0,3-14-19 0,3-26-50 15,-4 4-157-15,-5 6-574 31</inkml:trace>
  <inkml:trace contextRef="#ctx0" brushRef="#br0" timeOffset="84480.832">11411 3609 677 0,'0'0'341'0,"0"0"-237"15,0 0-34 1,0 0 73-16,0 0-30 0,0 0-76 15,0 0-7-15,55 68 8 16,-26-36-2-16,0 1-2 16,0-4-8-16,-7-7-11 0,-1-5-8 31,-8-7-6-31,-5-4 14 0,-2-4-6 0,-6-2 2 15,2 0 11 1,-2 0 10-16,0 0-10 0,2 0-3 16,2-8 2-1,3-16 2 1,3-15 31-16,2-12-19 0,-1-10-11 0,0-2-1 15,1 0-9-15,-4 11-6 32,-1 12-7-32,-2 11 12 0,-1 12-12 15,-2 7-1-15,1 3 14 0,-3 7 2 31,0 0 20-31,0 0 9 0,0 0-9 0,0 0-20 16,0 0-16 0,0 0-40-16,0 10-142 0,0 1-347 0</inkml:trace>
  <inkml:trace contextRef="#ctx0" brushRef="#br0" timeOffset="85400.8847">13607 3082 90 0,'0'0'968'0,"0"0"-722"16,0 0-198-1,0 0 22-15,0 0 65 16,52 152-38-16,-23-84-27 0,0 3-27 31,-3-5-14-31,-1-7-7 0,-5-8-12 0,-3-12-9 16,-3-12-1-16,-5-8-58 31,-9-15-131-31,0-4-216 0,0 0-404 0</inkml:trace>
  <inkml:trace contextRef="#ctx0" brushRef="#br0" timeOffset="85602.8961">13663 3038 646 0,'0'0'335'15,"0"0"-245"-15,0 0 17 16,0 0 48 0,0 0-80-16,0 0-30 0,125-12-27 0,-92 12-2 15,1 0-16 1,-1 13-106-16,-6 5-223 0,-9 2-353 0</inkml:trace>
  <inkml:trace contextRef="#ctx0" brushRef="#br0" timeOffset="85861.9107">13750 3496 753 0,'0'0'324'0,"0"0"-250"16,0 0 10-1,0 0 45-15,0 0-60 0,0 0-28 16,0 0-28-16,138-64 3 31,-103 50-16-31,6 9-67 0,-7 5-234 0,-13 0-369 0</inkml:trace>
  <inkml:trace contextRef="#ctx0" brushRef="#br0" timeOffset="86028.9206">13890 3756 459 0,'0'0'222'0,"0"0"-23"16,0 0-41-16,0 0-67 15,147-79-20-15,-109 43-39 16,-5 0-32-16,1-14-28 15,-10 12-264 17,-7 6-498-32</inkml:trace>
  <inkml:trace contextRef="#ctx0" brushRef="#br0" timeOffset="86668.9571">14104 3398 183 0,'0'0'547'15,"0"0"-410"1,0 0 54-16,23 109 25 0,-13-65-41 15,2 0-70-15,-1-5-50 32,-2-7-20-32,-3-10 0 0,-4-11-14 0,1-3-8 15,0-8-2-15,-3 0 10 31,0 0 17-31,0-19-13 0,0-16-24 0,0-11-1 16,-3-10-19 0,0-4-6-16,3 0 1 0,0 3 24 0,0 10-12 15,3 7 3 1,10 10 8-1,0 11-10-15,1 9 1 0,1 10 5 16,4 0 5-16,-1 23 44 0,1 13-15 31,-3 5 14-31,-1 5-19 0,-1-2-2 0,-5-10-22 16,0-9 0-16,-3-9 0 31,1-11-10-31,-2-5 9 0,-1 0-19 0,0-7-24 16,-1-19 13-16,-3-8 9 31,0-8 9-31,0-2-23 0,0 3 1 0,2 6 16 0,4 8 7 31,4 13 6-31,3 12-14 16,5 2 4-16,-1 22 16 0,6 17 20 15,-1 2-7 1,3 4 6-16,-1-5-19 0,0-12 0 0,-1-10-9 15,-3-10 9-15,-4-8-1 32,-4 0 1-17,-4-19 44-15,-6-8 7 0,-2-7-7 0,0-7-11 0,-14 5-9 16,-5 2-10-1,-4 9 1-15,3 8-15 0,5 9-79 16,5 6-105-16,10 2-189 31,0 0-279-31,0 0 308 0</inkml:trace>
  <inkml:trace contextRef="#ctx0" brushRef="#br0" timeOffset="86919.9716">14617 3169 222 0,'0'0'221'0,"0"0"-7"0,0 0-43 16,0 0 0 15,0 0-6-31,0 0-55 0,0 0-28 0,129 104-38 0,-106-64-18 31,-4-2-16-31,-1-2 0 0,-5-6 9 0,-1-6-10 16,-8-8 14-1,0-6 11-15,-4-6 25 0,0-4 21 16,0 0 17-16,0-8-2 0,0-18-51 31,0-13-34-31,0-7-9 0,0-4-1 16,5 0-42-16,13-6-78 31,-4 12-157-31,-1 12-397 0</inkml:trace>
  <inkml:trace contextRef="#ctx0" brushRef="#br0" timeOffset="87280.9919">15218 3046 929 0,'0'0'276'0,"0"0"-201"0,0 0 83 0,0 0 12 16,132 40-58-1,-90-18-66-15,2 0-24 0,1 0-9 16,-5-4-13-16,-4-4-8 31,-3-12-124-31,-10-2-140 0,-11 0-307 0</inkml:trace>
  <inkml:trace contextRef="#ctx0" brushRef="#br0" timeOffset="87432.0008">15504 2945 705 0,'0'0'295'0,"0"0"-120"0,0 0 23 15,-50 181-15 1,32-71-55-16,-1 25-65 0,1-10-63 15,-5-2-17-15,8-43-177 32,-1-30-440-32</inkml:trace>
  <inkml:trace contextRef="#ctx0" brushRef="#br0" timeOffset="88768.0773">16787 2592 910 0,'0'0'308'0,"0"0"-224"0,0 0 18 15,0 0 1 1,0 0-20 0,62 163 3-16,-31-91-35 0,2 2-15 15,1-5-23-15,-3-10-13 31,-2-9 6-31,-4-10-6 0,-7-13-18 0,-7-9-69 0,-9-12-98 16,-2-6-153 0,0 0-471-16</inkml:trace>
  <inkml:trace contextRef="#ctx0" brushRef="#br0" timeOffset="89010.0911">16787 2474 560 0,'0'0'367'0,"0"0"-284"0,0 0-32 16,0 0 40-1,0 0-4-15,0 0-10 0,0 0-37 16,129-30-22-16,-93 26-18 16,-8 2-42-1,-5 2-314-15</inkml:trace>
  <inkml:trace contextRef="#ctx0" brushRef="#br0" timeOffset="89221.1032">16887 2865 415 0,'0'0'666'0,"0"0"-564"16,0 0-63-16,0 0 71 15,0 0-67-15,0 0-12 16,0 0-14-16,157-86-17 15,-116 64-71 1,-5 4-340-16</inkml:trace>
  <inkml:trace contextRef="#ctx0" brushRef="#br0" timeOffset="89619.1259">17219 2765 546 0,'0'0'321'0,"0"0"-106"0,0 0 11 15,0 0-71 1,0 0-15-16,0 0-70 0,-63 123-38 16,63-95-24-16,9-3-8 31,9 0-1-31,1-6 1 0,-2-2 0 0,-1-7-15 15,-1-5-4 1,-1-2-22-16,-3-3-4 0,-3-3-13 16,2-16 16-16,-9-9 1 15,-1-9 15-15,0-1-12 0,0-2-1 16,0 4 15-1,-3 11 22 1,-3 6 2-16,4 11 59 0,0 6 76 0,2 2-23 16,0 0-33-1,0 8-46-15,0 10-21 16,0 6-12-16,7 2-1 0,7 2-5 15,-1-3-70-15,9-3-75 32,-2-6-115-32,-7-9-297 0</inkml:trace>
  <inkml:trace contextRef="#ctx0" brushRef="#br0" timeOffset="89991.1471">17281 2354 601 0,'0'0'319'0,"0"0"-164"16,0 0-58-16,0 0 20 15,0 0-69-15,0 0-19 16,0 0-3-16,23 94 22 15,-8-64-9-15,1 2 11 0,0 2 5 32,-1 4-17-32,-2 1 3 0,3 1-28 0,2-2 6 15,-4 1-5-15,6-8-14 31,-5-4 2-31,1-2 1 0,-3-7-3 0,1-2-9 16,-1-6 2 0,-3-2 6-16,0-2-5 0,-3-3 1 15,-3-3 4-15,2 0-4 16,1 0 5-1,2-3 1 1,4-37-1-16,-2 3-84 0,-3-2-399 0</inkml:trace>
  <inkml:trace contextRef="#ctx0" brushRef="#br0" timeOffset="90530.1781">17586 2627 682 0,'0'0'263'0,"0"0"-32"31,0 0 43-31,0 0-61 0,0 0-78 0,0 0-66 15,0 0-56-15,-4 34-12 16,22-1-1-16,2 0 22 0,0 1-21 16,3-4 0-16,-2-6 7 31,-2-7-8-31,-4-8-16 0,-4-5 5 0,-2-3 9 15,-5-1-29 1,1 0-14-16,-3-7-6 0,1-17 35 16,-3-10 15-16,0-8-13 15,0-1-7 1,0 4-2-16,0 5 0 0,0 12 22 0,0 9-10 15,0 12 11 17,0 1 10-32,0 4-9 0,9 15 17 0,4 8 21 0,3 0-20 15,-1 3-19 16,3-9-42-31,-5-5-74 0,3-14-101 0,-7-2-189 0,-3 0-208 16</inkml:trace>
  <inkml:trace contextRef="#ctx0" brushRef="#br0" timeOffset="91074.2092">17848 2470 500 0,'0'0'195'0,"0"0"-88"0,0 0 110 31,0 0-55-31,0 0-55 0,64 118-43 0,-49-87-9 16,-3-8-2-1,-1-4-18-15,-5-7-23 0,-1-6 2 16,-3-4-14-16,0-2 8 31,-2 0 2-31,3 0-10 0,-1 0-19 0,5-14-45 16,4-11 45-1,2-4 19-15,5-3-41 0,1 2 9 16,5 2-4-16,-1 7 8 16,2 5 12-1,2 4-2-15,-2 4-4 0,-1 2 8 16,0 3 14-16,1-2 0 31,-3-1 2-31,-1 0-1 0,-4-4 9 0,-3 1 2 0,-5-2-3 16,-5 1 1 15,-4 0 6-31,0 0 26 0,-2-1 4 15,-19-4-23-15,-3 5 1 0,0 2-16 32,-1 4 23-32,5 4 17 0,7 0 35 0,4 12-28 0,6 13-46 15,3 4-9 16,0 3 0-31,3 2 1 0,12 0-1 0,6-6-5 0,-2 0 5 16,4-4 0 0,-1-3 1-16,1-3 4 0,-2-4-4 15,2-4 5-15,-1-5-6 31,0-5-45-31,5 0-107 0,-2-18-146 16,-7-2-326-16</inkml:trace>
  <inkml:trace contextRef="#ctx0" brushRef="#br0" timeOffset="92979.3181">17339 2785 329 0,'0'0'235'0,"0"0"-107"0,0 0 57 15,0 0 13-15,0 0-74 16,0 0-40-16,0 0-43 0,-2 0-16 15,2 0-24-15,2 6 13 32,7 4 24-32,-2 0-31 0,2 0 12 0,-3 1-7 15,-1-2-4-15,2 1 11 31,-3-2-19-31,1-2-32 0,3 2-132 0,1-4-135 16,-4-2-100-16</inkml:trace>
  <inkml:trace contextRef="#ctx0" brushRef="#br0" timeOffset="93198.3307">17339 2785 390 0,'-106'-131'342'16,"106"131"-212"-1,0 0-32-15,0 0 64 0,0 0-62 16,0 0-76-16,11 0-6 15,9 0-13 1,10 0-5-16,-2 10-270 0,-6 3-528 16</inkml:trace>
  <inkml:trace contextRef="#ctx0" brushRef="#br0" timeOffset="93935.3728">18799 2061 222 0,'0'0'799'15,"0"0"-638"1,0 0-147-16,0 0 118 0,0 0-16 0,0 0-23 16,138 78-45-1,-96-55-23-15,1-2 1 0,1-1-20 16,-1-2-6-1,-1-1 0-15,7-7-159 0,-13-6-121 16,-13-4-362-16</inkml:trace>
  <inkml:trace contextRef="#ctx0" brushRef="#br0" timeOffset="94099.3821">18997 1969 858 0,'0'0'255'0,"0"0"-63"15,0 0-22-15,-42 152-68 16,32-40-102-16,6-16-34 16,-2-5-307-16</inkml:trace>
  <inkml:trace contextRef="#ctx0" brushRef="#br0" timeOffset="101733.8189">10345 4847 175 0,'0'0'290'16,"0"0"-117"0,0 0-39-16,0 0 13 0,0 0-5 15,0 0-29-15,-18 6-16 16,18-6-23-16,0 0-25 15,0 0-7-15,0 0-19 32,0 0-8-32,0 0-15 0,0 0-2 0,0 0-8 15,5 0 10 1,8 0 0-1,8 0 8-15,6-8 5 0,8-5 7 0,7-3 8 16,10-3-5 0,4-6-7-16,4 0-6 0,4-6 0 15,1 1-9 1,-1 0 5-16,1 0-5 0,-3 4 1 15,1 2 0-15,-3 2 5 16,-2 3-6 0,-2 4 0-16,-4 1 0 0,-2 1-1 0,-8 2 1 15,-3-1 0 16,-8 1 6-31,-5 1-6 0,-6 2-1 0,-2 1 2 0,-7 2-1 16,-5-1 0-16,1 4 0 31,-4 0 6-31,-3 2-5 0,2 0-1 0,-2 0 1 16,0 0 11-16,0 0-4 0,0 0 5 15,0 0-2 1,0 0-12-16,0 0-42 0,-2 7-311 0</inkml:trace>
  <inkml:trace contextRef="#ctx0" brushRef="#br0" timeOffset="103668.9295">14146 4251 59 0,'0'0'525'15,"0"0"-376"1,0 0-65-16,0 0 66 16,0 0 24-16,0 0-59 0,0 0-49 31,-4 4-21-31,4-4-8 0,0 0-6 0,0 0-17 15,0 0-13 1,0 0-1-16,0 0-7 0,0 0 4 16,4 0 2-16,12 0 1 31,5-2 1-31,4-9-1 0,12-2 7 0,3-7 0 15,9 0-6 1,4-5 6-16,7 2-6 16,0 0 5-16,3 3-6 0,-1 0 0 15,0 1 0 1,-1-2 1-16,1-1 0 0,-3 0 0 0,-2-2-1 15,-3 4 3 17,-8 0-2-32,-5 4 1 0,-10 5-1 0,-7 2 0 0,-10 3 4 15,-6 2-4 16,-3 2-1-31,-5 2 1 0,0 0 12 0,0 0 5 0,0-2-2 16,-7 2-16 0,-11 0-64-16,-4 0-494 0</inkml:trace>
  <inkml:trace contextRef="#ctx0" brushRef="#br0" timeOffset="105294.0224">17466 3498 78 0,'0'0'630'16,"0"0"-420"-16,0 0-145 15,0 0 45-15,0 0 67 16,0 0-73 0,0 0-62-16,-6 4-20 0,6-4-6 0,0 0-3 31,0 0-13-31,0 0-7 0,0 0-4 0,10 0 11 15,6 0 1-15,5-4 12 16,0-5-1 0,8-1-3-16,7-4 1 0,7-3 3 15,3-2 4 1,8-6 1-16,2 2-17 0,0-1 17 15,-1-2-11-15,-2 2-6 32,-1-3-1-32,0 1 1 0,-2-2 5 0,2 2 4 15,-4-3-8-15,2 2 11 31,-1 2-3-31,-5 0-8 0,-2 4 8 0,-1 2-3 0,-4 4-6 16,-1 3 6 15,-5 2-7-31,-2 5 0 0,-6-1 2 0,-4 2 4 0,-5 1-6 16,-7 3 3 15,-3-1-3-31,-4 1 6 0,0 0 23 0,0 0 47 0,0 0 7 16,0 0-8-16,0 0-43 15,0 0-3-15,0 0-28 16,0 0-1-16,-9 0-33 15,-11 0-179 17,-4 1-639-32</inkml:trace>
  <inkml:trace contextRef="#ctx0" brushRef="#br0" timeOffset="117598.7263">20171 8362 18 0,'0'0'177'0,"0"0"-18"16,0 0 22-16,0 0 19 31,0 0-10-31,0 0-32 0,0-2-25 0,0 2-7 16,0 0 0-1,0 0-4-15,0 0-12 0,0 0-7 16,-2 0-5-16,2 0-19 16,-4 0-10-1,-3 9-19-15,-2 5-35 0,-4 7-14 16,-3 1 10-16,-2 2-3 15,-4 2-7-15,-1 2 19 0,2 5-3 16,-4-2-5 0,2 5 1-1,1 1-7-15,0-2-4 0,0 0 7 0,-1-3-8 16,4-1 10-16,0-6-3 31,-1-3-2-31,-1 2 7 0,-2-1-6 0,-4 0 8 16,-6 4-7-16,-1-2 8 31,-5 3-10-31,-6 0 1 0,0 1-6 0,-2-4 5 15,3 0 3-15,1-3-9 32,1-4 12-32,2-3-4 0,2 1 12 0,2-8 1 0,-1 3-5 15,-1-3 1 16,0 0-7-31,-3-2 9 0,2 0 4 0,-3-1-11 0,-1 1 0 16,-1 0-1 15,-2-1 1-31,2 1-6 0,-3-2-4 16,-1 2 10-16,-4 0-6 0,-2 0 2 0,-3 2-7 15,-3-2 5 17,-2 0 2-32,-1 0 4 0,-4 2-5 0,0 2 2 0,0 1-7 15,1 4 4 1,-1 3-6-16,2 2 1 0,0 2 8 15,-2 1-9-15,3-1-2 16,-5 0 2 0,-2 0 0-16,-3-2 0 0,-1 0-1 15,-6-1 1-15,-1-2 0 0,-3 1 5 31,-2-2-5-31,0 0-1 0,-2-2 0 16,2-1 1-16,1-6 0 31,-1-1 0-31,2-2-1 0,2-2 0 0,-3 0-5 0,-1 0-3 16,-2-2-1 15,-5 2-7-31,1-2 4 0,-1 0 6 0,3 0-5 0,-1 0 4 16,7 0 7-16,0-8-8 31,8-3-3-31,1-6-5 0,5 3 5 0,0-3 6 15,1 6-8-15,-1-1 13 32,0 2-14-32,-1 4 14 0,2 0-1 0,4 1 2 0,2 4-1 15,2 1 1 16,3 0 0-31,4 0-9 0,-1 0 2 0,3 0-2 0,-1 0 3 16,3 0 6 0,-2 0 0-16,1 0 1 15,3-1-1-15,3-4 0 0,0 1 0 16,2-3 0-1,1 4 0-15,4-3 0 16,-1 0 0-16,2-2 0 0,3-1 1 16,-2 1 0-1,4-2-1-15,0-2 1 16,-3 1-1-16,1-3 0 0,1-1 0 15,-1-1 0 1,-2 2 0-16,2-4-1 16,-1 3-5-16,3-4 6 0,0-1 0 31,-1 3 0-31,2-6-7 0,4 3 7 0,-1-4-1 0,0-2-5 15,2-2-4-15,0-5 9 32,0 4-4-32,4-4 5 0,-2 1 0 0,0 3-1 15,2-2 1 16,2 3 0-31,-1-2 0 0,3 0 0 0,2-2-1 0,1-3 0 0,4-4-8 16,1-2 2 15,5 0 6-31,2 1 0 0,1-1-8 0,3 6 9 0,0-1-1 31,0 3-7-31,17-1 1 0,2-1 1 16,6-2-1-16,10-1 1 0,5 0 4 31,7-5-8-31,9-1 4 0,0 0 6 0,1 0 0 16,1-2-1-16,0 2 0 31,1-1-1-31,3 5-5 0,2 4 6 0,3 4-8 16,3 5 3 15,-2 0 6-31,3 4 9 0,1 0-9 0,2 2 1 0,-1-4 1 0,5 2-1 15,-3-4 0 1,3 4 1-16,-1-2-1 0,3 5-1 16,-3-1 0-16,0 7 0 31,0 5 2-31,1 1-1 0,1 2-1 0,0 2 0 15,0 2 0-15,-4 2 1 32,-2-2 0-32,1 0-1 0,-3-2 1 0,0 0 0 15,1 0 0 16,-1-3 0-31,-2 1-1 0,1 1 1 0,1 1 1 0,-3 2-2 0,5-1 0 16,-6 3 0 15,-1 0-2-31,1 0-4 0,-3 3 6 0,1 7-1 0,2-3 1 16,0 1 0 15,0 0 0-31,2-1 0 0,0-4 0 0,-1 4 0 16,4-3 0-1,-3-1 0-15,-2 1 2 0,0-2-2 16,-3 1 0-16,-2 0 0 0,-1 0 0 31,1 1-1-15,0-2 1-16,4 2 0 0,-2-3 1 0,1 2-1 0,-1-3 0 0,3 0 0 46,-2 0 5-46,-1 0-5 0,1 0-1 0,1 0 1 0,4 0 0 0,-1-4-1 16,0 0 2 0,3-2-1-16,-3-3 0 15,2 3 1-15,-3-4-1 0,0 3 0 16,-2-4 0-1,-3 1 0-15,-3 1 0 0,-9-1 1 16,-2-1-1-16,-2 4 0 31,-2-1 0-31,-1 0 0 0,1 2 1 0,1 2 4 16,4-3-5-16,-2 3-1 15,-1 1 1-15,3 0 1 16,-7-1-1-16,2 2 0 16,-2 0-1-1,-1 0 1-15,-1 1 0 16,-1 1 1-16,-5 0-1 0,1 0 1 0,-5 0-1 31,0 0-1-31,-4 0 1 0,0 0 0 0,-1 3 1 16,1 4-1-16,2-2-1 31,-2 4 1-31,3-4 0 0,-1 4-1 0,-2-3 1 15,-2 1 0-15,0 2 0 32,-1 3 0-32,0-1 0 0,3 6 1 0,2-2-1 15,-2 5 1-15,0 0-1 31,-2 1 2-31,-1-1-1 0,-4 0-1 0,-2 2 8 0,-3 2-8 16,1 2 6 15,-5 5 4-31,1 0-9 0,-4 4 0 16,-1 2 0-16,-5 1 0 0,-2 3 10 0,0 1-5 31,0-2-5-31,0 0 5 0,-7 0-4 0,-1-2 0 16,-4-4-1-1,3-4 7-15,1-4-8 0,-2 1 1 16,2-5 0-16,-1 0-1 15,-3-2 1 1,3 0-1 0,1 0-8-16,-1-4-6 0,2 0 2 0,0-6 10 0,3-2 2 31,2-4-1-31,2-2-7 0,0-1 2 0,0-1-10 15,0 0-16-15,0 0-33 16,-2 0-49-16,-21-7-53 16,-2-9-108-16,-11-5-802 0</inkml:trace>
  <inkml:trace contextRef="#ctx0" brushRef="#br0" timeOffset="119999.8636">20555 3188 965 0,'0'0'308'0,"0"0"-244"16,0 0 14-16,0 119 110 15,9-52-53 1,-1 10-48-16,3 1-30 0,-1-4-24 0,0-8-27 16,-1-12-4-1,1-11-2-15,-2-13-28 16,-1-10-85-16,-4-20-111 0,2 0-271 31,-5-10-242-31</inkml:trace>
  <inkml:trace contextRef="#ctx0" brushRef="#br0" timeOffset="120252.8781">20483 3064 335 0,'0'0'700'0,"0"0"-589"0,0 0-72 15,0 0 73 1,0 0 4-16,0 0-52 15,0 0-5-15,139-18-18 0,-104 22 3 32,-2 12 16-32,-5 6-20 0,-4 9 19 0,-11 6-4 15,-9 16 26-15,-4 26-11 31,-2 2-14-31,-20 7-45 0,-2-3-11 0,3-22-166 16,3-9-46 0,5-20-290-16,7-24-537 0</inkml:trace>
  <inkml:trace contextRef="#ctx0" brushRef="#br0" timeOffset="120391.886">20888 3337 633 0,'0'0'200'0,"0"0"-104"0,0 0 100 0,0 0 14 15,14 126-116 1,-14-76-94-16,0-8-18 0,0-9-467 16</inkml:trace>
  <inkml:trace contextRef="#ctx0" brushRef="#br0" timeOffset="120560.8957">20875 3228 702 0,'0'0'172'0,"0"0"-133"0,0 0 11 15,0 0-22-15,0 0-28 0,0 0-136 16</inkml:trace>
  <inkml:trace contextRef="#ctx0" brushRef="#br0" timeOffset="120760.9071">21000 2876 656 0,'0'0'251'16,"0"0"-153"-1,0 0 125-15,23 134 16 0,-10-75-83 16,0 8-69-16,0 11-42 16,0 6 43-16,-1 7-25 0,-3-1-19 15,-5-4-32 1,0-3-12-1,-4 4-97-15,0-18-177 0,0-23-425 0</inkml:trace>
  <inkml:trace contextRef="#ctx0" brushRef="#br0" timeOffset="120920.916">21002 3423 584 0,'0'0'311'0,"0"0"-174"31,0 0 37-31,0 0-45 0,0 0-64 0,0 0-27 16,121-100-38-1,-92 55-15-15,-5 5-257 0,-6-2-441 0</inkml:trace>
  <inkml:trace contextRef="#ctx0" brushRef="#br0" timeOffset="121234.9343">21225 2807 575 0,'0'0'179'0,"0"0"-117"16,0 0 94-16,0 128 32 15,12-74-45 1,2 5-46-16,7 3-5 0,4 5-21 15,2 7 16-15,-4 2-9 32,2 1-17-32,0 0 21 0,-5-6-1 0,-5-4-39 0,1-9-18 15,-7-9-3 16,0-13-11-31,-7-10-9 0,0-10 6 0,-2-6 7 0,0-3 2 16,0 0 0 15,-2-3-3-31,-5-2 9 0,-1-2-21 0,-2 0-1 0,-1 0-13 16,-2 0-57-1,-18-11-105 1,4-2-155-16,-4-4-530 0</inkml:trace>
  <inkml:trace contextRef="#ctx0" brushRef="#br0" timeOffset="121463.9474">21156 3156 576 0,'0'0'217'0,"0"0"-68"0,0 0 18 0,0 0-61 16,0 0-45-1,0 0-18-15,154-37-43 0,-117 32-94 16,-5-3-689-16</inkml:trace>
  <inkml:trace contextRef="#ctx0" brushRef="#br0" timeOffset="121952.9753">21927 3007 827 0,'0'0'365'0,"0"0"-277"15,0 0-10 1,0 0 11-16,151-48-34 0,-111 30-20 15,1-2-26-15,-3 2-9 16,-5-2-140-16,-10 6-163 0,-13 4-416 16</inkml:trace>
  <inkml:trace contextRef="#ctx0" brushRef="#br0" timeOffset="122132.9856">22120 3032 408 0,'0'0'343'15,"0"0"-143"-15,0 0 46 16,21 137 64-16,-10-82-80 15,-2 3-112-15,2 2-68 16,-3 0-50-16,2-5-48 31,-1-3-190-31,-5-16-328 0,-4-16-244 0</inkml:trace>
  <inkml:trace contextRef="#ctx0" brushRef="#br0" timeOffset="122479.0054">22276 3331 327 0,'0'0'335'0,"0"0"-185"0,0 0 57 0,0 0-66 15,0 0-48-15,0 0-18 32,0 0-30-32,85-85-17 0,-78 59-9 0,-7 2 1 15,0-1-20 1,0 6-20-16,-11 5-50 0,-9 10-14 15,0 4-42-15,-2 2 68 0,1 22 58 16,4 2 22 0,5 2 63-16,8 2 9 0,4-4 37 15,0-2-45-15,12-2-18 31,5 0 3-31,5-3-36 0,0-3-29 0,4-4 9 16,-3-5-15 0,2-4-59-16,-2-3-127 0,1-8-86 15,-4-16-137-15,-6-2-171 31</inkml:trace>
  <inkml:trace contextRef="#ctx0" brushRef="#br0" timeOffset="122917.0305">22486 3032 614 0,'0'0'288'16,"0"0"-138"-16,0 0 28 0,0 0-48 31,0 0-15-31,-22 114-70 0,22-91-36 0,0-6-9 16,5-5-3-1,8-3-15-15,1-6-3 0,-2-3-11 16,1 3 32-16,-1-2 0 31,-3 4 1-31,-1 6 2 0,-2 7 17 0,-6 8-2 16,0 7-10-16,0 2-8 15,-16 4-133-15,-3-11-380 16,4-14-303-16</inkml:trace>
  <inkml:trace contextRef="#ctx0" brushRef="#br0" timeOffset="123036.0373">22579 3216 552 0,'0'0'221'0,"0"0"-6"0,0 0-30 16,0 0-49-16,0 0-56 31,135-68-37-31,-116 46-43 0,-1-14-50 0,-7 2-204 15,-6 4-403 1</inkml:trace>
  <inkml:trace contextRef="#ctx0" brushRef="#br0" timeOffset="123263.0503">22696 2959 409 0,'0'0'347'0,"0"0"-206"0,0 0 72 0,0 0 11 15,14 105-58-15,-4-73-40 31,3 2-40-31,1-4-17 0,-1 0-33 0,3-4-27 0,1-4 3 16,2-3-12 15,3-6-13-31,0-3-91 0,11-10-135 0,-6 0-256 0,-2-10-229 0</inkml:trace>
  <inkml:trace contextRef="#ctx0" brushRef="#br0" timeOffset="123382.0571">23142 3046 593 0,'0'0'257'16,"0"0"-89"-16,0 0 20 31,0 0-56-31,0 0-16 0,0 0-55 0,0 0-61 0,52 86-32 16,-52-55-154-1,-3-10-320-15</inkml:trace>
  <inkml:trace contextRef="#ctx0" brushRef="#br0" timeOffset="123556.067">23088 2871 781 0,'0'0'377'0,"0"0"-275"16,0 0-38-16,0 0-30 15,0 0-34-15,0 0-78 16,0 0-510-16</inkml:trace>
  <inkml:trace contextRef="#ctx0" brushRef="#br0" timeOffset="123890.0861">23221 3029 713 0,'2'17'184'0,"3"6"-82"0,-1 0 86 15,1 4-40-15,0-6-84 16,-1-5-38-1,-4-8 2-15,2-3-4 0,-2-5-2 0,0 0 20 16,2 0-8 0,1 0 2-16,3-17-34 15,4-8-2-15,0-2 2 0,3-3 6 16,3 6-8-1,-3 5 0-15,1 12-10 0,-3 7-26 16,1 0 29-16,1 12 6 31,2 18-31-31,-3-4-232 0,-4-8-529 0</inkml:trace>
  <inkml:trace contextRef="#ctx0" brushRef="#br0" timeOffset="124073.0966">23458 3010 814 0,'0'0'125'0,"0"0"-81"15,0 0 176-15,17 122-43 16,-7-66-48 0,0 10-2-16,1 8 11 0,3-1-35 15,-3-3-52 16,3-10-32-31,-3-12-19 0,-3-12-6 0,0-16-98 0,-6-20-115 16,-2 0-302 0,0-12-283-16</inkml:trace>
  <inkml:trace contextRef="#ctx0" brushRef="#br0" timeOffset="124283.1086">23424 2982 557 0,'0'0'249'16,"0"0"-179"-1,0 0 16-15,0 0-15 0,0 0 27 16,0 0-28-16,113-55-2 31,-103 66 12-31,-8 18 33 0,-2 11-39 0,0 17-38 16,-14 5-36-1,-3 4-125-15,-6 5-98 0,8-18 41 16,4-18-605-16</inkml:trace>
  <inkml:trace contextRef="#ctx0" brushRef="#br0" timeOffset="124691.1319">23614 2999 263 0,'0'0'137'0,"0"0"30"15,0 0 9-15,0 0-52 32,0 0 14-32,0 0-20 0,24 111 7 0,-17-73-22 15,2-2-38 1,-1-7-38-16,2-8-6 0,-2-7-14 15,1-10-7-15,3-4-1 16,-4 0-55-16,3-20-31 16,1-12-20-16,-3-5-59 0,-4-6 5 31,0 2 73-31,1 10 88 0,-6 6 32 0,2 14 78 15,-2 5 94 17,0 6-10-32,4 0-64 0,0 1-61 0,7 15-29 0,1 5 11 15,3-1-29 1,-1-2-19-1,-3-6-3-15,-3-6-163 0,-3-4-141 0,-3-2-253 0</inkml:trace>
  <inkml:trace contextRef="#ctx0" brushRef="#br0" timeOffset="124842.1406">23845 2926 926 0,'0'0'211'0,"0"0"-75"0,0 0 43 16,0 0-78-1,0 0-26-15,0 0-40 0,0 0-18 16,122-75-17-16,-102 65-22 31,-8 2-93-31,-12-6-62 0,0 2-58 0,0 0-390 16</inkml:trace>
  <inkml:trace contextRef="#ctx0" brushRef="#br0" timeOffset="125128.1569">23814 2731 439 0,'0'0'188'0,"0"0"-142"31,0 0 87-31,0 0-5 0,22 102-48 0,-6-68-25 0,2 4 11 16,-2-2 23 0,-1-1-26-16,1-5-3 0,-3-7 18 15,-1-2-8-15,1-9-25 31,-3-4-13-31,2-7-6 0,-2-1-4 0,2 0-8 16,-1-7-14 0,-2-15 0-16,-7-22-112 0,-2 5-168 15,0 3-476-15</inkml:trace>
  <inkml:trace contextRef="#ctx0" brushRef="#br0" timeOffset="127781.3087">20559 3607 142 0,'0'0'292'0,"0"0"-153"15,0 0-6-15,0 0 18 16,0 0-18-16,0 0-19 16,0 0-30-16,-72-11 37 0,53 6-33 31,-6 2 15-31,-2-1-16 0,-4-1-31 0,-4 3-2 15,-5 2-12-15,-3 0-19 16,-1-2-2-16,-1 2-2 16,-2-2-6-16,2-2-12 15,1-2 8 1,2-5 3-16,-3 1-2 0,1-1 31 15,-3-1-3-15,-2-2 3 32,0 2-11-32,-6 0 3 0,-1 0-8 0,2 2-25 0,-4 2 0 15,-2-2 9 16,0 0-8-31,-3 0 4 0,3-2-4 0,2-2-1 0,4 0 1 16,4 0-1 15,3 1 9-31,7 4-3 0,1 1 3 0,8 3-1 0,3 4-6 16,3 1 10 15,5 0-11-31,-1 0 0 0,6 0 8 0,1 0-9 0,4 1 0 16,3 1 0-1,0-2 1-15,6 3-1 0,1-3 0 16,0 0-9-16,0 0 2 15,0 1-1-15,0-1 7 16,0 0 0-16,0 0-5 0,0 0 6 16,0 0 1-16,0 0 6 15,0 0-6 1,0 0 5-16,0 0-5 0,0 0 5 15,0 0-6-15,0 0 0 16,0 0 0 0,0 7-8-16,0 7-11 0,0 9-11 15,6 18 30 16,7 5 0-31,1 4 6 0,-1-2-6 0,-1-8 0 16,-4-8 1-16,1-9-1 0,-5-8 9 31,0-7-9-31,-1-4 0 0,-3-2 6 0,3-2 0 0,-3 0 2 16,0 0-1-1,0 0-7-15,0-14-10 0,0-14-27 16,-3-10-7-16,-6-8 19 16,0 0 3-1,1 0-6-15,-2 2 15 16,-1 4 3-16,3 2 9 0,0 6 0 15,4 5 0 1,2 4 0-16,0 2 1 16,2 1-2-16,0 5 0 0,0-2-5 31,0 3 5-31,0 6-5 15,0 0-2-15,0 6 2 0,0 1-6 0,4-2 2 32,8 3-2-32,7-4 13 0,8-2 8 0,6-2 7 0,12-2-7 15,10-2-2 1,42 0-6-1,-13 2-11-15,-14 6-497 0</inkml:trace>
  <inkml:trace contextRef="#ctx0" brushRef="#br0" timeOffset="129709.419">21038 3980 624 0,'0'0'298'0,"0"0"-197"0,0 0-65 16,0 0 71-16,0 0 19 31,-20 111-62-31,12-75-34 0,0 8-5 0,0 4 8 15,-6 12 10 1,-1 7-17-16,-6 13 20 0,-1 4-4 16,-2 8 12-16,-1 0-3 31,0 2-17-31,2 0-8 0,2-1 18 0,1 1-13 15,2-2-12 17,-2 0-2-32,0-1-8 0,-3-1 0 0,2-2-2 0,-4-6-7 0,0-9 6 15,3-9-4 16,2-14 8-31,2-10-9 0,3-12 10 0,5-9-9 0,2-11 21 32,6-1-11-32,0-3 6 0,2-4-12 15,0 0 0-15,0 0-5 0,0 0 18 16,0 0-5-16,0 0-6 15,0 0-8-15,0 0-7 16,0-2-34-16,0-24-101 31,0-1-156-31,0 4-627 16</inkml:trace>
  <inkml:trace contextRef="#ctx0" brushRef="#br0" timeOffset="130153.4444">20358 5510 909 0,'0'0'277'15,"0"0"-204"1,0 0 25-16,0 0 81 0,0 0-96 15,0 0-58-15,-2 154-15 32,9-84 7-32,9 1 11 0,-1-1-6 0,1-6-5 15,-1-11 14 1,-1-13-2-16,-3-15-8 0,-6-7-1 15,0-7-2-15,-1-7-5 32,-2-4-12-32,0 0 7 0,4 0 1 0,7 0-2 15,10-23-1 1,14-15 10-16,38-48-16 0,-9 4-50 15,-8 6-319-15</inkml:trace>
  <inkml:trace contextRef="#ctx0" brushRef="#br0" timeOffset="148047.4679">20624 4355 430 0,'0'0'301'0,"0"0"-156"16,0 0-41-1,0 0 3-15,0 0 20 0,-10-6-14 16,10 6-38-16,0 0-27 16,0-3-11-16,0 3-27 15,18-4-9-15,9-2 26 0,9-1 2 31,6-3-10-31,7-2 3 0,5-4 9 0,4-2-5 16,0 0 2 0,4-2 2-16,1 0-12 0,-1 0 1 15,5 2 0 16,-3 0 8-31,3 0-3 0,2 0-15 0,-3-1 10 0,4-1 1 16,-1 0-7 15,0 0-2-31,-2-1 0 0,2-4 5 0,-1 1-7 0,0 0 4 16,-4 4-7-1,1 3-5-15,-5 2 0 0,-4 5 0 0,0 0 0 16,0-1 0 0,-4 3 0-16,4-5 6 31,2 1-6-31,1-2-1 0,3-2 1 0,-2-2 1 0,-2-1 4 31,-2 1-2-31,-5 1-4 16,-2 1 0-16,-5 2 9 0,3 3-8 0,-5 2-1 31,3 0 0-31,-3 2 1 0,-1 0-1 0,1 3 1 15,-2-2 0-15,-2 2-1 32,-3-2-6-32,2 1 6 15,-6-2 0-15,0-1 1 0,0 2-1 0,0-2 1 31,-2-1 0-15,3 2 0-16,-1 0 0 0,0 0-1 0,2 3 0 0,1 0 0 0,-1 0 1 31,2 0 0-31,1 2-1 0,2-3 0 0,0 2 1 16,0-1 0 15,2-2 7-31,-3 1-8 0,0-4-1 0,-4 1 1 0,-4 0 0 16,-3 0 1-1,-3 2-1 1,1 0 0-16,-1 1 0 0,-2 0 0 0,4 1 0 15,0 0 1 1,-3 0 6 0,0 2-7-16,-2-2-12 0,-1 0 3 31,-6-1-1-31,-1 1 3 15,-2 1 1-15,1-1 6 0,-2 0-2 0,0 2 1 0,2-2-6 32,3 0 7-32,-3 0 0 0,2-1 0 0,-4 1 0 0,0 1-1 15,-5-1 1 16,0-1 1-31,-1 1-1 0,-1-2 0 0,-2-1 8 0,2-5 1 16,-2-4-8 15,0-4 8-31,0-4-9 0,0-1 0 0,0-4 0 16,-4-4 0-16,-5-5 2 47,-2-4 5-47,-1-4-7 0,-1-4 0 0,2-4 0 0,-3 2 0 0,4-1 1 15,-2 3 0-15,-1 4-1 0,1-3 1 47,0 4 0-47,-7-5 0 0,2-2 6 0,-8-5-6 0,1-1 0 0,-5-5 0 0,3 5 15 16,1-1-14-16,5 7-2 15,1 6 1 16,4 7 0-31,2 7 0 0,2 6-1 0,2 0-1 0,0 4 1 0,0 2 0 16,0 0 0 15,0 0 0-31,3 2 0 0,1 2 1 0,0 1-1 0,3 8 0 31,0-1-5-31,-1 3 5 0,3 5 1 16,0 0 0-16,-1 0 0 0,1 0 0 31,0 0 15-31,-5 0 0 0,-1 0-1 0,-6 0-14 16,-3 0 1 15,-5 0-2-31,-7 0 9 0,-2 0-9 0,-7 0-1 0,-1 0 1 16,-3 9 1 15,-5 1-1-31,-2 4 0 0,-2 2 0 0,-5 2 1 0,2 2 1 0,-6-1-1 47,-5 0 5-47,-1 1-6 0,-8-1 6 0,-4 2 8 0,-4 0 0 0,-5-2 0 15,3 1-13 16,-1 1 7-31,3-6-8 0,4 1 9 0,5 1 3 0,-3-3-3 16,3 2-8 0,-2 0 0-16,-1-1 0 15,-3-1 0-15,-2 3 1 0,2-5-2 16,0 1 1-1,4-5 0-15,3 3 1 0,2-3 0 16,5 2-1-16,3 3 10 31,4-5-10-31,3 3-1 0,4-1 0 0,3-2 1 0,-4 0-1 16,1 0 0 15,0-3 0-31,-2 4-7 0,0-3 5 0,2 0-6 0,-1-2-1 47,6 2 7-47,2 2 2 0,-1 1-1 0,6 0-1 0,1 5-7 0,1 2-11 15,1 4-5 1,0 3 7-16,3-1 11 0,0 0-1 16,2 0 2-16,3-2 6 31,-1-3 0-31,0 2 0 0,0-4 1 0,3-2 0 15,4 1-1-15,0-2 0 32,1-1 1-32,4-3 0 15,-1 1-1-15,-1 1 0 0,-1 2 0 0,-5 0 0 31,0 2 0-31,-2 2 0 0,-4-2 1 0,0 2-1 0,2-2 1 16,0-1 6 15,4-4-7-31,4 0-1 0,5-1 0 0,6-4 0 0,3-1-1 16,5 1-5 15,0 3-5-31,0 2-13 0,0 10 13 0,0 0 11 0,2 10 1 16,5 1-2-1,-1 4-9-15,4 6 5 0,-1 4 5 0,3 4 1 16,2 6 0-1,-1 1 0 1,6 1 0-16,-4 2-1 0,-1-2 1 16,1 2 0-16,-1 1 0 0,-1-2-1 31,3 1 0-31,-3 1 0 0,1 0 0 0,1 2 1 15,3-1 0-15,-1 1 0 32,4-7 0-32,-1-2-1 0,-3-4 1 0,1-7 0 15,-3-3-1-15,-3-5-1 16,-1-7 2-1,-4-4 0-15,-3-4 0 0,-2-4 0 16,-2-4 9-16,0 0-9 16,0-3 0-1,0-1 0-15,0-4-21 0,5-2-70 0,13-18-137 16,2-12-307 15,-1-7-336-31</inkml:trace>
  <inkml:trace contextRef="#ctx0" brushRef="#br0" timeOffset="148599.4993">22041 5063 371 0,'0'0'738'0,"0"0"-548"0,0 0-147 15,0 0 46-15,0 0 59 32,0 0-63-32,0 0-30 0,19 135 2 0,-6-76-18 15,-1 4-15-15,0-3-10 16,-6-4-14-16,-2-8-7 0,1-12-91 15,-5-15-104-15,0-14-138 32,0-7-338-32</inkml:trace>
  <inkml:trace contextRef="#ctx0" brushRef="#br0" timeOffset="148842.5133">21906 4742 555 0,'0'0'217'0,"0"0"-134"31,0 0 52-31,0 0-15 0,135-31 1 0,-91 31-5 16,0 3-26-16,1 15-11 16,-5 10-14-16,-9 6-5 15,-6 10 11-15,-9 10-14 0,-12 8 25 31,-4 12-32-31,0 3-24 0,-20 7-26 0,-18 31-92 16,7-23-216 15,2-18-637-31</inkml:trace>
  <inkml:trace contextRef="#ctx0" brushRef="#br0" timeOffset="149182.5328">22373 5248 451 0,'0'0'180'16,"0"0"-63"-16,0 0 43 15,0 0-41-15,86-114-11 16,-66 79-30-16,0-1-43 16,-4 2-17-1,-6 2-5-15,-6 4 10 0,-4 4-4 0,-4 8-5 16,-19 8 4-16,-8 8-18 31,0 2-31-31,-3 29-14 0,5 16 0 0,7 9 38 16,4 4 7-1,11-4 40-15,7-1 21 0,0-11-15 16,7-9-9-16,15-6-13 31,5-11-23-31,2-6 11 0,3-12-12 0,3 0 0 16,-2-14-12-16,2-24-22 31,-3-15-51-31,1-45-183 0,-8 10-138 0,-7 4 2 0</inkml:trace>
  <inkml:trace contextRef="#ctx0" brushRef="#br0" timeOffset="149436.5473">22660 4610 108 0,'0'0'498'15,"0"0"-192"1,0 0-143-16,0 0-50 0,0 0-26 15,0 122 14-15,13-56-22 16,5 9-1 0,1 5-23-16,0 6 8 0,1-2-19 15,-2 0 7-15,-2-6 6 16,-3-4-12-1,-2-11 3-15,-4-7-5 0,-4-8-11 0,-3-10 0 16,0-5 2 0,0-10 7-16,-5-4-4 0,-14-8-23 15,-5-2-14-15,-27-9-104 31,4-6-139-31,-2-15-353 0</inkml:trace>
  <inkml:trace contextRef="#ctx0" brushRef="#br0" timeOffset="150143.5877">22504 5143 532 0,'0'0'585'0,"0"0"-511"0,0 0-33 16,0 0 24-1,0 0-6-15,118-42-19 0,-76 27-22 16,4 0-6-16,-5-3-5 0,1 1 6 31,-6 4-7-31,-7 5-5 0,-4 8-1 0,-5 0 0 16,-7 4 10-16,-7 16 55 31,0 4 5-31,-6-2-29 0,0-2-14 0,0-6-13 15,0-10-14 1,0-4-35-16,0-1-79 16,0-24 5-16,-6-11-114 0,-2-6-69 31,1-4-202-31,3 0 308 0,4 10 186 0,0 9 40 15,0 14 78 1,2 10 73-16,9 3 28 0,3 19 5 16,-1 9-78-16,3 4-44 0,-3 0-17 31,3-5-23-31,-3-6-44 0,2-9-18 0,1-10 0 15,2-2-37 1,0-6-21-16,0-14 10 0,-1-6 7 16,1-1 9-16,3 2 15 31,0 0 7-31,2 1-2 0,-1 4 12 0,2-1 0 31,1-3 5-31,-3-1 24 0,-1-2 7 0,-2-2-16 16,-3-1 2-16,-5-2-16 31,-4 4 4-31,-2 5 1 15,-5 2-1-15,0 9-4 0,-3 8-5 0,-12 4-1 32,-4 16-24-32,0 19 10 0,-1 12 14 0,2 7 31 0,4-2 16 15,10-5 41 16,4-10 16-31,0-6-29 0,4-12-41 0,15-4-17 0,2-8-5 16,6-3-12 15,2-4 0-31,4 0 0 0,-1 0-46 0,3-9-104 0,-8-1-168 16,-9 0-360-1</inkml:trace>
  <inkml:trace contextRef="#ctx0" brushRef="#br0" timeOffset="151537.6675">22390 6128 899 0,'0'0'335'0,"0"0"-204"0,0 0 1 16,-44 158 34 15,35-85-34-31,6 0-45 0,3-7-40 0,0-11-2 0,12-16-10 16,5-12-34-1,8-12 8-15,2-8-7 0,0-7-2 16,2 0 0-16,-1-5-18 15,0-16-21-15,-7-9-29 16,-2-4-30-16,-11-6-61 16,-6 0-24-1,-2 4 16-15,-4 8 44 0,-13 7 78 16,-4 9 45-16,5 6 65 31,3 5 92-31,9 1 45 0,1-3-65 0,3 2-82 16,0-3-55-16,5-7-7 31,12-5 6-31,6-5 1 0,0 1 1 0,-3-1 6 0,-3 5-6 15,-3 4 7 17,-5 4-8-32,-5 8 0 0,-3 0 0 0,2 13 0 0,0 16 27 31,-1 11-3-31,0 3 8 15,5-2 2-15,0-6-33 0,4-13-1 0,2-7-10 32,3-10-56-32,2-5-51 0,-3 0-75 0,3-16-27 15,-5-9-41-15,-1-2-20 31,-4 0 98-31,-3 5 100 0,-1 6 82 0,-2 6 73 0,0 8 60 16,3 2 1 15,2 0-10-31,2 0 4 0,2 9-30 0,5-6-53 0,1 0-25 16,3-3-10 15,1 0 2-31,2-15-12 0,0-6-30 0,2 1-60 0,-1-3-52 16,-2 3-31 15,1 2 52-31,-5 5 57 0,-3 6 40 0,-3 3 19 0,-6 2 5 15,-2 2 42 1,-1-1-12-16,-3-2 31 0,0-5-6 16,2-6 7-16,0-5 11 31,0-6-44-31,0-3-6 0,0 4-14 0,-2 6 0 0,0 8-8 15,0 6 36 17,0 4 83-32,0 0 0 0,0 11-62 0,0 3-29 0,0 1 8 15,0-3-21 16,0-3-16-31,6-3-2 0,4-1-12 0,1-4 12 0,5-1-27 16,-1 0 7-16,4-4-7 31,-4-13 8-31,3-7-27 0,-5-7 7 0,-3-2 4 16,-4-6 2-1,-6-1 21-15,0 2 5 0,-3 4 0 0,-12 2 9 16,0 8 9-16,1 6 27 47,5 13 83-47,7 5 29 0,2 7-58 0,0 25-66 0,0 12-6 0,13 12 46 15,5 5-15 17,5 1-27-32,-1-2-6 0,2-6-16 0,7 10-26 15,-6-16-152-15,-7-10-386 0</inkml:trace>
  <inkml:trace contextRef="#ctx0" brushRef="#br0" timeOffset="151957.6913">22625 7258 791 0,'0'0'389'16,"0"0"-293"-1,0 0-56-15,0 0-5 0,0 0 0 0,95-120-12 16,-70 91-1 15,-6 2-22-31,-3 6-41 0,-5 10-69 0,-9 5-29 16,-2 6 54-16,0 0 70 0,-6 12 15 15,-9 12 9 1,1 5 82-16,5 4 31 0,3 3 11 16,6 3-23-1,0-1-30-15,0 2 5 0,13 1-14 16,7 1-36-16,0-3-32 47,1-3-3-47,9 10-135 0,-7-10-202 0,-6-11-516 0</inkml:trace>
  <inkml:trace contextRef="#ctx0" brushRef="#br0" timeOffset="152277.7098">22932 7359 430 0,'0'0'617'0,"0"0"-542"16,0 0 41-16,0 0 53 15,0 0-53-15,0 0-53 31,0 0-35-31,80-101-8 0,-69 84-8 0,-4 1-12 16,-3 4-9-16,-4 6-32 16,0 2 40-16,-11 4-8 15,-9 0-78-15,-5 1 36 16,6 16 50-1,1 4 1-15,7 4 9 0,5 0 19 0,6 7-1 16,0-3-2 0,10 4 3-16,10 3-17 0,2-5-2 15,5-3-9-15,0-6 0 31,0-6-71-31,6-16-116 0,-6 0-134 0,-5-13-171 16</inkml:trace>
  <inkml:trace contextRef="#ctx0" brushRef="#br0" timeOffset="152485.7217">23175 7153 61 0,'0'0'606'0,"0"0"-386"0,0 0-14 0,0 0-106 31,0 0-33-31,0 0 18 0,-23 105-25 0,23-88-60 16,18-11-5-16,3-4-24 0,5-2 15 31,0 0-2-31,0 0 13 0,-5-2 3 0,-3 2 0 16,-7 0 0-1,-3 11 2-15,-8 14 18 0,0 7 5 16,0 4-25-16,-27 8-39 15,4-10-180 1,-1-8-362-16</inkml:trace>
  <inkml:trace contextRef="#ctx0" brushRef="#br0" timeOffset="152662.7318">23298 7299 530 0,'0'0'245'0,"0"0"-45"32,0 0-64-32,0 0-78 0,0 0-28 0,139-77-30 15,-110 55-45 1,-2-18-162-16,-4 7-116 0,-12-2-64 0</inkml:trace>
  <inkml:trace contextRef="#ctx0" brushRef="#br0" timeOffset="152843.7422">23411 6999 347 0,'0'0'267'0,"0"0"-139"0,0 0-6 0,0 0 15 16,-5 107-3-16,19-72-32 31,3-4-42-31,4 0-7 0,-2-5-13 0,-1-4 4 16,1-4-27-16,-2-6-5 31,-1-7-3-31,-2 0-7 0,3-5-2 0,3-8-37 0,-4-12-133 16,-5-7-437 15</inkml:trace>
  <inkml:trace contextRef="#ctx0" brushRef="#br0" timeOffset="153284.7674">22803 8486 1119 0,'0'0'284'0,"0"0"-223"0,0 0-39 0,0 0 63 15,0 0-19 16,22 128-41-31,-18-96-25 0,3-7-6 0,-2-5-98 0,-5-17-145 16,0-3-156 0,0 0-289-16</inkml:trace>
  <inkml:trace contextRef="#ctx0" brushRef="#br0" timeOffset="153607.7859">22817 8303 626 0,'0'0'208'0,"0"0"-195"0,0 0 63 0,0 0 96 0,0 0-10 16,0 0-57-16,0 0-28 15,122 89-29-15,-104-63-12 16,-3-2-11-16,-4-3-18 16,-2-4-7 15,-4-4-30-31,-1-9-26 0,-4-4-21 0,2 0-10 0,-2 0-41 15,2-19 50-15,3 1 62 32,-1 0 16-32,3 4-1 0,2 8-2 0,0 6-30 15,-1 0 33-15,3 0 64 31,3 16-1-31,-2 0-41 0,1 2-22 0,-3-2-179 16,0-7-326 15</inkml:trace>
  <inkml:trace contextRef="#ctx0" brushRef="#br0" timeOffset="153819.798">23163 8289 689 0,'0'0'300'0,"0"0"-226"0,0 0 49 16,0 0 83-16,0 0-67 31,48 141-40-31,-33-78-16 0,5 6 3 0,-2 7-21 16,2 3-21-16,-2-5-25 15,-1-10-6-15,1-14-13 16,-2-16-82-16,-5-26-116 0,-2-8-139 31,-7-2-384-31</inkml:trace>
  <inkml:trace contextRef="#ctx0" brushRef="#br0" timeOffset="154062.8119">23213 8410 333 0,'0'0'71'15,"0"0"-33"1,0 0 48-16,0 0 40 0,0 0-8 15,0 0-27-15,0 0-17 32,116 10 54-32,-108 27 27 0,-3 10-69 0,-5 5-37 0,0 2-40 15,0-6-9 1,0-12-199-16,-9-12-203 0,-1-17-243 15</inkml:trace>
  <inkml:trace contextRef="#ctx0" brushRef="#br0" timeOffset="154334.8273">23395 8310 807 0,'0'0'183'16,"0"0"-118"15,0 0 84-31,0 0-21 0,0 0-44 0,0 0-41 0,74 118-31 16,-56-104-12-1,1-6-8-15,0-8-80 16,-7 0-27-16,2-1-41 0,-5-18 52 0,-5 1-26 31,1-4 14-31,0 4 41 0,-3 2 38 0,2 3 37 16,1 8 1-16,-1 3 1 31,5 2 44-15,0 0 40-16,2 0-12 0,2 4-39 0,1-1-35 0,-1-3-70 31,-2 0-172-31,-6 0-152 0</inkml:trace>
  <inkml:trace contextRef="#ctx0" brushRef="#br0" timeOffset="154471.8353">23712 8282 682 0,'0'0'192'0,"0"0"-72"0,0 0 26 16,0 0-71 15,0 0-20-31,129-119-23 0,-100 81-32 0,6-16-101 0,-10 9-203 16,-7 10-289-1</inkml:trace>
  <inkml:trace contextRef="#ctx0" brushRef="#br0" timeOffset="154691.8479">23751 7943 508 0,'0'0'233'0,"0"0"-151"0,0 0 39 0,0 0 50 15,41 112-39 1,-19-72-57 0,2-3-1-16,1 0 7 0,-4-7-5 0,-2-5-11 15,-1-10-27 1,-3-7-13-16,1-6-12 15,2-2-12-15,-1-7-1 0,2-42-97 32,-6 3-175-32,-4-2-416 0</inkml:trace>
  <inkml:trace contextRef="#ctx0" brushRef="#br0" timeOffset="156603.9573">23894 8256 485 0,'0'0'598'16,"0"0"-549"-16,0 0-3 15,0 0 143-15,0 0-15 16,58-137-36-16,-35 54-46 16,-1-32-3-1,2-42 15-15,-3-24-9 0,-8-9-17 16,-11-3-16-1,-2 4-19-15,-7-6-4 0,-24-4-22 16,-9 4-2 15,-9 11-3-31,-3 12 1 0,-3 11-13 0,-1 9-24 0,-2 12-7 0,-4 11 2 16,8 25-19 15,8 24 9-31,11 19-11 0,3 11 19 0,1-4-3 0,2 0 18 16,0-4 10-16,7 6 6 31,6 6-10-31,0 3 1 0,6 2-5 15,0 4 6-15,4 3-12 0,-1 6-1 32,5 6 14-32,0 6-5 0,2 6 12 0,-2 4 1 15,2 2-1-15,0 2 0 31,0-4-1-31,0-4-7 0,0-6 7 0,0-4-5 16,0-8-23 0,0-7 1-16,0 0-16 0,0-4-7 0,0 3 6 15,0 5 15-15,0 3 13 31,0 3 5-31,0 5-1 16,0 1 9-16,-3 0 3 0,-2-1 2 31,1 0-1-31,-5-4 1 0,-2 0 9 0,-2-5 4 0,-3 2-2 16,2-3 4 15,-1 3 3-31,4 5 6 0,2 7-6 0,5 4 31 0,2 9 21 16,-1 1-25 15,3 1-26-31,0 0-4 0,0 0-10 0,0 0-6 0,0-4-1 0,-2-2 0 31,-2-6 1-31,-4-5 0 0,0-4 1 16,-1-2 10-16,-4 0-11 0,4 0 2 31,0 3 0-31,-1 4 4 0,4 2-6 0,2 6 0 15,-1-1 0-15,3 6 1 32,0 2-1-32,2-2 1 0,-2 3 9 0,2 0-3 15,-2 0 4-15,0 0 18 31,-4 16 28-31,-2 18-16 0,-5 19-41 0,-3 14 1 16,0 10-1-16,0-5 0 31,6-12 7-31,1-14 4 0,2-16-10 0,4-11-1 0,3-12 2 16,0-7-2 15,0 0-1-31,0-2-15 0,0-20-6 0,0-14 16 0,7-11 5 16,5-6-8-1,3-1-7 1,5 8 0-16,0 6 1 0,4 9-1 0,3 7 3 15,2 8-1 17,4 5 2-32,1 2 11 0,4 9 1 0,2 0 0 0,10 60 0 15,-13-4-193 16,-15 6-784-31</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1:30.507"/>
    </inkml:context>
    <inkml:brush xml:id="br0">
      <inkml:brushProperty name="width" value="0.05292" units="cm"/>
      <inkml:brushProperty name="height" value="0.05292" units="cm"/>
      <inkml:brushProperty name="color" value="#FF0000"/>
    </inkml:brush>
  </inkml:definitions>
  <inkml:trace contextRef="#ctx0" brushRef="#br0">5116 4676 618 0,'0'0'362'0,"0"0"-177"0,0 0-14 31,0 0 32-31,0 0 9 0,0 0-32 0,-129-82-47 16,104 80-42-1,0 2-16-15,-3 8-7 0,-8 24-56 16,-6 32-12 0,2 6-18-16,4 9-1 0,10-3 7 15,14-26 6-15,8-8-2 16,4-16-38-1,0-12-46-15,16-6 25 0,5-2 7 16,8-4 10-16,0-2 9 16,5 0 15-1,-3 0 24-15,-2 2-5 0,-4 6 7 0,-5 4 0 16,-7 6 1 15,-7 8 5-31,-3 8 6 0,-3 6 0 0,0 3 4 0,-9-2-6 31,-6 0-4-31,-1-9-6 0,1-8-92 16,1-10-181-16,5-9-283 0</inkml:trace>
  <inkml:trace contextRef="#ctx0" brushRef="#br0" timeOffset="231.0132">5097 4768 484 0,'0'0'591'0,"0"0"-457"15,0 0-69-15,0 0 31 16,17 105 23-16,-3-43-35 15,1 6-43 1,3 4-22-16,-1-6-13 0,2-5 0 16,-4-7-6-16,3-12-16 31,0-2-108-31,-7-12-147 0,-2-10-292 0</inkml:trace>
  <inkml:trace contextRef="#ctx0" brushRef="#br0" timeOffset="514.0294">5085 4696 719 0,'0'0'229'0,"0"0"-42"32,0 0 0-32,0 0-12 0,0 0-57 0,0 0-51 15,121-37-33-15,-93 31-20 16,-1-1-14-16,6 7-48 15,-6 0-186-15,-10 13-317 0</inkml:trace>
  <inkml:trace contextRef="#ctx0" brushRef="#br0" timeOffset="724.0413">5194 5025 814 0,'0'0'226'0,"0"0"-148"16,0 0 65-16,0 0 1 16,0 0-32-16,0 0-44 15,0 0-29-15,100-46-21 0,-73 30-10 16,0 0-8-1,6 1-58-15,-4 4-161 16,-9 7-350-16</inkml:trace>
  <inkml:trace contextRef="#ctx0" brushRef="#br0" timeOffset="1051.0601">5303 5272 532 0,'0'0'509'0,"0"0"-360"0,0 0-2 0,0 0 25 16,0 0-42-1,0 0-72 1,0 0-17-16,31 0 10 0,-10-5 18 0,5-6-9 16,3-3-31-1,3-5-8-15,1-1-21 0,9-2-6 16,-9 4-227-16,-8 4-490 31</inkml:trace>
  <inkml:trace contextRef="#ctx0" brushRef="#br0" timeOffset="4499.2572">8893 5849 689 0,'0'0'253'16,"0"0"-193"-1,0 0-3-15,0 0 109 0,0 0-9 16,0 0-57-1,2 100-19-15,-2-71-23 0,0 0-8 16,0 2-15 0,0 3 7-16,-11 3-4 0,-7 4-1 15,-7 5-10-15,-6 2-6 16,-4 2 2-16,-7 0-11 15,-3-3 12-15,-4-7-4 32,-7-3 29-32,-6 0-1 0,-30 6-22 0,-30 10-26 15,-30 5-4-15,9-4 4 31,25-15 0-31,36-13 10 0,16-8-4 0,-11-1 6 0,-14 8-5 16,-11-2 6 0,-3 6 3-16,-22 7-15 15,-25 18 8-15,-21 13-9 0,-10 3-50 31,19-10 50-31,20-20 15 0,35-19-5 0,22-8 18 16,-17-3 16-16,-25-2-14 31,-23 2-30-31,-24 6-62 0,7 2-34 0,15 0 42 16,0-2 34 15,-8 0-2-31,-10-4 21 0,-11-2-1 0,-4-4 1 0,0-4-24 0,9-2 14 31,9 0 10-31,3 0-15 0,8 0 15 0,11 0 0 16,7 0-7-16,1 0 8 31,4-4 0-15,2-4-8-16,14-1-28 0,30-2 34 0,20-1 1 0,12-2-8 31,0-4 8-31,-3-7-1 0,-2-4 1 0,15-5-1 15,11-9 1-15,9-2-14 32,14-12-2-32,11-9 1 0,2-4 5 0,11-6 10 0,24 0-20 46,17 3 18-46,12 5 2 0,15 4-6 32,27-4 7-32,36-14-1 0,40-18 0 0,14-11 1 0,-1 7 8 0,-8 7-8 0,-12 17 0 15,3 4 0-15,5 4 1 31,6-2-1-31,13 1 0 0,6 1 0 0,6 4-1 16,2 10 1-16,-2 5-6 31,2 6 5-31,2 7 1 0,0 3 0 0,1 6 0 16,-5 5-3-16,-11 6 2 31,-17 4 1-31,-19 14 0 0,-16 2 0 0,-11 0 0 0,-32 14 0 16,-27 5 9 15,-23 2-9-31,-14 2-15 0,3 9 15 0,0 4-7 0,-2 7 5 15,-12-1 1 17,-8-2 1-32,-10-4 6 0,-9-2-6 0,-2-5 18 0,-4-4 1 15,0 0-2 16,0-4-1-31,0 3-5 0,-8 3-9 0,4 1 4 0,4 3-6 16,0 0-6 0,0 1-20-16,0 10-34 0,0-6-179 15,0-12-549-15</inkml:trace>
  <inkml:trace contextRef="#ctx0" brushRef="#br0" timeOffset="7581.4336">5682 8831 146 0,'0'0'242'15,"0"0"-147"1,0 0-56-16,0 0 78 0,0 0 48 16,0 0-35-16,0 0-39 15,0 0-12-15,0 0 34 16,0 0 12-16,0 0-32 15,0 0-37 1,0 4-27-16,0 10-4 0,-7 12 4 16,-2 12-1-1,-6 12-6-15,-5 5-3 0,-9 2-3 16,-9 1 22-1,-7-1-18 1,-10-4 5-16,-7-6 27 0,-10-7-11 0,-10-7-10 0,-25-11 38 31,-39-8-10-31,-41-9-59 16,-17-5-23-16,7-1 17 0,17-24 6 0,24-4-8 31,6-8-28-31,6-1-32 0,7 0 22 0,27 6 44 16,23 4-8 15,20 6-25-31,9 1 23 0,-6-5 11 0,-3-3-22 15,-5-6 12-15,8 4 11 0,10-2 7 32,8 5 3-32,10 3-1 0,9 6 8 0,9 1-17 15,9 4-1-15,9-6-12 47,0-9 6-47,23-15-19 0,39-30 4 0,40-33 7 0,48-24 4 0,28-1 9 0,18 23 2 47,11 35 4-47,-1 34-3 0,8 26 5 0,6 14-5 0,-13 21-1 0,-20 16-1 15,-42 1 1 1,-43-4 0-16,-30-9 0 16,-12-2 1-16,7 8-1 0,0 2-26 31,1 6 14-31,-16-3 12 0,-17-4 42 15,-10-2 8-15,-14-3 16 0,-9 3 20 32,-2 3 12-32,-4 14-31 0,-21 8-36 0,-6 14-30 0,0 5-1 15,0 4-88 16,-1 17-148-31,11-23-122 0,3-19-378 16</inkml:trace>
  <inkml:trace contextRef="#ctx0" brushRef="#br0" timeOffset="8898.5088">6103 10196 664 0,'0'0'215'0,"0"0"-102"0,0 0 2 0,0 0 5 32,-100 109-21-32,56-61-9 0,-10 4-26 0,-6 2 3 15,-11 2-8 1,-8-3-2-16,-10-3-6 0,-25 6 13 15,-36 10 2 1,-47 14-66-16,-21 4-9 0,-3-6-7 16,18-19 16-16,30-25 0 31,13-18-21-31,15-16 3 0,10-2 18 0,8-30 1 31,21-4-1-31,19-3-22 0,20 1-24 0,5-2 6 0,-9-10-11 16,-10-5-19-1,-10-8-18 1,4 3-25-16,-2 10 31 0,7 3 26 0,1 11 17 15,11 5 38-15,11 2-7 32,12 5-7-32,14 6 7 0,13 2 2 0,15 3-20 15,5-6-10 16,20-3 14-31,32-2 3 0,37-8 19 0,42 4 0 0,32 3 15 16,13 3 5 0,-5 4-7-16,-15-4-12 15,-9-7 5-15,5-10-3 0,-1-3 1 16,3-4-2 15,6 1 8-31,10 5-9 16,3 11-1-16,-3 12 11 0,-10 16-2 0,-37 1-9 15,-28 0 0 1,-26 12 0-16,-11 2 0 0,10 2 0 0,1 4 30 0,4 0 42 31,-13 2-21-31,-13-1-23 0,-9 2 25 0,-11 4-5 16,-10 4 9-16,-5 11-6 31,-8 10 1-31,-4 12-52 0,0 31-73 0,-16-15-210 15,-5-12-514-15</inkml:trace>
  <inkml:trace contextRef="#ctx0" brushRef="#br0" timeOffset="11198.6405">8392 13136 146 0,'0'0'111'16,"0"0"7"-16,0 0 22 31,0 0-19-31,0 0-1 0,0 0-23 0,0 0-9 31,93 30 15-31,-84 2 11 0,-5 14-5 0,-4 19-33 16,0 23-13-1,-29 30 30-15,-29 22-2 0,-24 5-24 16,-7-24-19-16,-35-8 14 31,-19-19-21-31,-16-11-17 0,-32-1-6 0,-1-26-12 16,-15-15-6-16,-9-13-8 31,-18-12-3-31,-18-9-6 0,-2-7-1 0,2 0-26 0,16-11 33 16,27-11-24-16,22-4 23 31,24-9-4-31,18-7 0 0,10-4 16 0,7-4 0 15,21 6 0-15,16 10 11 32,22 5 0-32,2 7-10 0,-9 1-1 0,-13-1-1 15,-11 1-69-15,4 12 10 31,3 6 15-31,1 3 26 0,5 0-5 0,4 11 24 16,4 4 0-16,7-1 0 31,3-1 15-31,7-4-13 0,6-3 23 0,5-1-6 16,6-4-18-16,5-1 9 31,5 0-3-31,4 0-6 0,8-4 0 0,8-1-1 0,3-2 0 16,10 2 0-16,2-4-26 31,0-6-3-31,25-14 23 0,21-11 6 0,37-26 1 15,47-26-1-15,55-28 1 32,34-11 4-32,13 5-4 0,13 8 0 0,1 15-1 15,5 5 0 16,3 6 1-31,-7 11-3 0,-12 13 3 0,-4 17-1 0,-1 12 0 16,1 9 0 0,-12 6-5-16,-14 7-9 0,-21 2 14 0,-21 7 7 15,-12 4-7-15,-29 4 16 31,-25 0-14-31,-25 0 12 0,-8 0-13 0,11 2 0 16,10 12 1-16,11 8-1 31,-5 4-1-31,-6 10 1 0,-7 4-1 16,-6 7 1-16,-14 3 15 0,-8-2 18 31,-7 2 8-31,-7-2-3 16,-5 0-1-16,-6 0-10 0,-6 3-9 0,-3 0-10 31,-5 3-7-31,-9 1 17 0,-2-4-19 15,-29-2-103-15,-13-15-220 0,-14-18-787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1:57.935"/>
    </inkml:context>
    <inkml:brush xml:id="br0">
      <inkml:brushProperty name="width" value="0.05292" units="cm"/>
      <inkml:brushProperty name="height" value="0.05292" units="cm"/>
      <inkml:brushProperty name="color" value="#FF0000"/>
    </inkml:brush>
  </inkml:definitions>
  <inkml:trace contextRef="#ctx0" brushRef="#br0">10936 6892 55 0,'0'0'330'15,"0"0"-236"1,0 0-94-16,0 0-25 0,-5 4 25 15,16-10 33 1,7-11 65-16,1 3-30 0,0-2-27 0,-3 5-5 16,-5 2 6-1,-2 5 14-15,-7 2 32 0,-2 2 100 16,0 0 31-16,-7 8-18 15,-14 14-129-15,-8 11-45 16,-8 4 26-16,-3 7-10 16,-2 5-19-1,-9 1-14-15,-5-1 3 0,-9-1-3 16,-10-2-1-16,-26 4-3 31,-28 0 3-31,-33-2-3 0,-19-6-5 0,0-11 12 16,6-16-11 15,16-15 12-31,5 0-14 0,6-15-8 0,1-20-10 0,-3-5 2 15,3-8-13 1,0-2 10-16,5-2 4 0,-3 0 14 0,7-1 1 16,1 8 1-16,8 0 6 31,27 8-7-31,22 10 13 0,22 4 15 0,16 2-9 15,-4-8 7-15,2-4-14 32,2-9-9-32,11-5-2 0,9 1-2 15,13 0-9-15,9 0-4 0,7-6 13 32,53-19-18-32,62-31 10 0,74-12-3 0,33 10 11 15,14 30-7 1,-15 36 7-1,-28 25-11-15,3 12 2 0,5 1 1 0,0-3 9 0,0 2 1 32,-5-4 0-32,-14 1 7 15,-18 4-7-15,-17 0-1 0,-16 13 20 0,-8 15 5 31,-23 2 1-31,-23 2 5 0,-22-4 4 0,-6 4-3 16,4 6-7-16,3 4-3 31,-1 1-20-31,-12-1 5 0,-11-4 9 16,-10 0-4-16,-8 1-2 0,-13 8 4 31,-8 9 1-31,0 12-15 16,-27 9-54-16,-39 36-127 0,6-19-199 0,-5-17-657 31</inkml:trace>
  <inkml:trace contextRef="#ctx0" brushRef="#br0" timeOffset="2435.1393">6790 9160 163 0,'0'0'234'0,"0"0"-94"16,0 0 10-16,0 0-33 15,-54 102-6-15,29-64-13 0,-1 6-14 16,-10 5-6-16,-4 1-7 15,-11 4 29-15,-10 4-26 16,-8 2-29-16,-7 0-14 31,-3 2-2-31,-6-3-2 0,0-4-11 0,-4-5-7 16,-3-1 6 15,-3-3-1-31,-3-4-12 0,-4-4 18 0,-2-4 6 0,4-6 36 31,0-6-13-31,-17-4 11 0,-19-3-54 0,-28-8-6 16,-2-3-2-16,10-4-12 31,34 0 7-31,36 0-13 0,-14 0-4 0,-22 0 8 16,-23 4 16-16,-11 14-4 0,14 9 5 31,36-5-2-31,25-3 2 0,11-4-1 15,3 0 0-15,-10-5-20 0,-31 3-15 32,0-1-5-32,-4-6 7 0,4-2 11 15,18-4 9-15,-7 0-4 0,11 0 5 31,8-1 2-31,5-12 9 0,5 1-5 0,9-2-7 16,1-2 6-16,4-3 6 31,7-4-5-31,5-4 5 16,4-6 0-16,5-7-6 0,1-5 6 31,8-7-1-31,3-4 1 0,8-5-6 16,9-2 4-16,4 1-3 0,0-5 0 0,7 3 6 0,13 0 0 31,6-2-9-31,9 2 8 15,8 0-8-15,9 2 8 0,15-1-7 0,14 2 1 47,33-4-6-47,40-8 12 0,47-3 0 0,11 2 0 0,-10 4 1 0,-15 8 1 16,-25 7 6-1,8 5-7-15,-1 11 0 0,-1 9 0 16,-6 10 0-16,-6 9 1 31,-7 11 0-31,-3 0-1 0,-24 0-1 0,-26 6 0 0,-25 2 1 16,-11-1 1 15,9-2-1-31,7 1 0 0,11 2 0 0,-5-4-8 0,-1 2 6 16,-1 0 2 15,-7 2 7-31,-2 3-6 0,-6 0-1 0,-5 2 1 0,-8-1-1 15,-3 2 1-15,-7 3 0 32,-4 0-1-32,-3 1 0 0,-4 2 0 0,-2 0 0 15,0 2 0 16,0 2 1-31,0-1 0 0,3-2 0 0,-1-1-1 0,-2-4 0 16,2-2 1 15,-4-2-1-31,-5-1 1 0,-4 1-1 0,-18 7-60 0,0 1-215 0,-13 3-732 31</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2:12.512"/>
    </inkml:context>
    <inkml:brush xml:id="br0">
      <inkml:brushProperty name="width" value="0.05292" units="cm"/>
      <inkml:brushProperty name="height" value="0.05292" units="cm"/>
      <inkml:brushProperty name="color" value="#FF0000"/>
    </inkml:brush>
  </inkml:definitions>
  <inkml:trace contextRef="#ctx0" brushRef="#br0">6823 5559 599 0,'0'0'400'0,"0"0"-206"32,0 0-39-32,0 0 30 0,0 0-14 0,0 0-33 15,-114-35-43 1,90 35-29-16,-1 6-17 0,3 18-6 15,0 13-28 1,1 4-15-16,6 8-10 0,7-3 9 16,8-6-8-16,0-9-3 15,2-8-13 1,13-9-6-16,5-4-16 0,2-4 0 0,0-2 17 31,5-4 8-31,0 2-4 0,2-2 11 0,0 2 7 16,-4 4-4-1,-4 2 2-15,-4 8-9 0,-7 8 19 16,-3 8 11 15,-7 7 14-31,0 5 23 0,-2-3-24 0,-11 0-9 0,-3-11-4 16,0-6-11 15,0-12-96-31,-1-12-106 0,3-10-109 0,3-14-419 0</inkml:trace>
  <inkml:trace contextRef="#ctx0" brushRef="#br0" timeOffset="206.0118">6790 5604 510 0,'0'0'285'15,"0"0"-138"-15,0 0-44 16,0 0 135-16,0 0-37 16,0 0-56-16,86 143-37 15,-68-89-1 1,-3 2-34-16,-1-2-41 0,-3-6-14 15,-1-5-11-15,-4-11-7 0,-2-6-92 32,1-14-129-32,-5-5-262 0,0-7-419 0</inkml:trace>
  <inkml:trace contextRef="#ctx0" brushRef="#br0" timeOffset="456.026">6876 5578 712 0,'0'0'235'0,"0"0"-199"16,0 0 118 0,0 0 21-16,0 0-23 0,0 0-51 15,0 0-45-15,132-10-8 31,-108 8-26-31,1-3-7 0,-5 3-15 0,-3 2-56 0,-5 0-173 16,-8 0-345 0</inkml:trace>
  <inkml:trace contextRef="#ctx0" brushRef="#br0" timeOffset="679.0389">6946 5821 705 0,'0'0'319'0,"0"0"-245"31,0 0 71-31,0 0 17 0,0 0-18 0,0 0-67 16,115-26-45-16,-84 15-6 31,0-2-17-31,-2 5 3 0,-4 2-12 15,-2 6-115-15,-8 0-144 0,-6 8-238 32,-7 8-172-32</inkml:trace>
  <inkml:trace contextRef="#ctx0" brushRef="#br0" timeOffset="872.0499">7063 6078 599 0,'0'0'252'0,"0"0"-135"16,0 0 85-1,0 0-5-15,0 0-21 0,0 0-82 0,120-36-15 16,-88 23-26 15,-1 4-23-31,0-1-11 0,-3 2-1 0,9-1-18 0,-8 5-108 31,-11 4-278-31</inkml:trace>
  <inkml:trace contextRef="#ctx0" brushRef="#br0" timeOffset="2063.118">7490 5905 529 0,'0'0'700'16,"0"0"-567"-1,0 0-132-15,0 0 51 0,0 0 62 16,153-20-8 0,-93 4-46-16,2 2-25 0,0 0-15 15,1 1-8-15,-5 0-12 16,-2 5-6-16,2-4-135 0,-12 3-189 15,-15 4-438-15</inkml:trace>
  <inkml:trace contextRef="#ctx0" brushRef="#br0" timeOffset="2308.1321">7881 5722 801 0,'0'0'267'16,"0"0"-190"-16,0 0 16 31,0 0 5-31,0 0-11 0,116-41 0 0,-72 41-27 0,-1 0 4 15,-3 0 4 1,-7 11 5-16,-10 4-11 0,-8 0 30 16,-13 10 12-1,-2 6-4 1,-4 6-48-16,-21 9-52 0,-23 24-86 0,3-13-207 15,5-11-479-15</inkml:trace>
  <inkml:trace contextRef="#ctx0" brushRef="#br0" timeOffset="2790.1596">8685 5568 871 0,'0'0'316'16,"0"0"-201"0,-15 124 21-16,8-49 23 0,0 5-57 15,1-4-37-15,4-10-41 31,0-13-13-31,-1-20-11 0,3-16-30 0,0-17-86 16,0-31-173 0,0-16-32-16,0-10-45 0</inkml:trace>
  <inkml:trace contextRef="#ctx0" brushRef="#br0" timeOffset="2980.1705">8643 5482 380 0,'0'0'264'0,"0"0"-169"16,0 0 9-1,0 0 93-15,0 0-6 0,0 0-46 16,0 0-7-16,121 115-25 31,-100-85-27-31,0 0-35 0,-3-1-19 0,-5 2-16 16,-2-1-16-16,-8-4-45 31,-3 10-140-31,-12-9-176 0,-10-4-373 0</inkml:trace>
  <inkml:trace contextRef="#ctx0" brushRef="#br0" timeOffset="3265.1865">8648 5836 735 0,'0'0'173'16,"0"0"-93"-16,0 0 27 0,0 0-39 15,100-123-36 1,-63 89-3 0,4 2-28-16,-5 5 15 0,-3 7-15 0,-4 6-1 15,-4 10-8 1,-6 4 8-16,-1 6 14 0,-5 26 40 15,-3 19 63-15,-4 17 10 16,-3 10-23 0,-3 6-31-16,2 0-8 0,2-8-8 15,5-11-25-15,2-11-20 31,2-14-12-31,1-12 0 0,-1-10-60 16,-2-18-114-16,-3 0-187 0,-6-19-454 31</inkml:trace>
  <inkml:trace contextRef="#ctx0" brushRef="#br0" timeOffset="3557.2035">8960 5668 25 0,'0'0'337'15,"0"0"-236"1,0 0-34-16,0 0 5 0,0 0 4 16,0 0 12-16,0 0 31 31,100-82-31-31,-71 77 13 0,-3 1 26 0,1 4-1 0,-6 0-10 15,-4 0-1 1,-3 0 3-16,-5 11-11 0,-5 10 13 16,-4 5-3-16,0 7-11 31,-2 10-43-31,-19 1-34 0,-2 4-29 15,-4-6-44-15,2-6-138 32,0-22-105-32,5-10-248 0,9-4-381 0</inkml:trace>
  <inkml:trace contextRef="#ctx0" brushRef="#br0" timeOffset="3800.2174">9278 5541 628 0,'0'0'388'0,"0"0"-243"0,0 0-19 0,14 119 96 16,-6-58-49 0,3 9-75-16,1 6-46 0,-1 2 4 0,3-6 3 15,-4-11-23-15,3-11-21 31,-3-17-15-31,1-10-1 0,-9-15-123 0,0-8-189 16,-2 0-521 0</inkml:trace>
  <inkml:trace contextRef="#ctx0" brushRef="#br0" timeOffset="4037.231">9283 5459 667 0,'0'0'205'0,"0"0"-2"15,0 0-12 1,0 0-3-16,144 23-35 16,-113-5-61-1,-4 4-15-15,-4 0 0 0,-10 2 26 0,-9 5 2 16,-4 6 3-1,-9 10-46-15,-22 5-27 0,-6 2-35 16,-24 5-133-16,10-14-236 31,7-15-619-31</inkml:trace>
  <inkml:trace contextRef="#ctx0" brushRef="#br0" timeOffset="4641.2655">9635 5941 765 0,'0'0'557'0,"0"0"-506"0,0 0 42 15,124-22 52 1,-63 4-9-16,5-2-27 0,3-2-47 16,-1-1-34-16,-4 4-3 15,-6 0-11 1,-7 5-9-16,-8 1-5 0,-8 1-104 15,-3 1-124-15,-15 4-180 16,-8 0-387-16</inkml:trace>
  <inkml:trace contextRef="#ctx0" brushRef="#br0" timeOffset="4885.2795">10134 5654 705 0,'0'0'289'15,"0"0"-199"-15,0 0 62 16,0 0-22-16,116-6-2 15,-79 6-31-15,-3 0-31 16,-5 0-24 0,-7 0-10-16,-7 6 16 0,-7 8 17 15,-8 7 17-15,0 11 51 0,-16 8-63 31,-11 6-70-31,-15 10-179 0,4-10-173 0,5-12-705 16</inkml:trace>
  <inkml:trace contextRef="#ctx0" brushRef="#br0" timeOffset="5583.3194">10593 5692 965 0,'0'0'310'0,"0"0"-222"0,0 0 8 16,0 0 74-16,27 137-37 15,-15-88-70-15,2-8-33 0,4-8-22 16,-2-10-8-16,-1-6 0 31,-1-10-2-31,-3-7-7 0,0 0 2 0,-2-10 7 16,0-18 11-16,-1-10 11 15,0-10-22 1,-4-2-18-16,-2 0-2 0,0 6-2 16,0 11 3-16,1 10 10 0,-1 11 2 46,0 8-5-46,1 4 0 0,0 0 12 0,5 14 28 16,0 11 26-16,3 6-13 0,3 1-19 31,1-1-12-31,4-2-3 0,0-5-5 0,1-4-2 0,3-7-65 16,8-13-151 15,-8-3-320-31,-4-17-315 0</inkml:trace>
  <inkml:trace contextRef="#ctx0" brushRef="#br0" timeOffset="5861.3353">11072 5532 702 0,'0'0'306'0,"0"0"-77"0,0 0-42 16,0 0-33-16,0 0-39 0,0 0-48 31,0 0-26-31,-54 110-30 0,63-95-5 0,11-5 7 15,0-2-13 17,5-2-3-32,-1-2-4 0,-1-3 6 0,-4 2 1 0,-1 0 0 15,1 2-1 1,-6 2 0-16,-3 4-5 0,0 3 6 15,-6 8 74-15,-4 5 11 32,0 2-5-32,0 6-45 0,-11 4-14 0,-4-3-21 0,-6 2-109 15,6-12-113 1,1-10-362-16</inkml:trace>
  <inkml:trace contextRef="#ctx0" brushRef="#br0" timeOffset="6637.3796">11315 5717 502 0,'0'0'257'0,"0"0"-50"16,0 0-51 0,0 0-14-16,0 0-45 0,125-67-48 15,-104 45-21-15,0-2-7 31,-6-2-9-31,-8 2-2 0,-7 4 5 0,0 4 1 16,-14 8-2 0,-10 4-2-16,-2 4-12 0,-1 8-15 15,0 16 4-15,5 8-5 0,6 2 16 31,5 1 1-31,4-6 43 0,7 0 10 0,0-4-2 16,5-2 6 0,13-5-26-1,3-2-14-15,4-3-11 0,4-7-7 0,2-6-25 16,3 0-85-1,1-9-63 1,-1-19-42-16,0-11 15 0,-3-2 47 0,-4-1 52 16,-6 0 69-1,-5 6 25 1,-7 11 7-16,-7 9 81 0,-2 10 98 0,0 6 115 15,-6 0-123-15,-10 18-72 16,-2 14-31 0,0 13-21-16,1 5-15 0,5 4 15 31,8-6 4-31,4-6 29 0,0-11-37 0,12-10-24 0,9-9-6 15,6-7 2 1,0-5 4-16,2-3-3 16,0-25 7-16,-4-12-2 0,-4-13-21 31,-3-9-2-16,-7-6-24-15,-6-3-35 0,-5-4 2 0,0 1-17 32,-20 2 4-32,-5 3-23 0,-1 10-1 0,5 8 51 15,4 17 38-15,3 12 7 0,5 12 14 0,1 7 42 31,3 3 37-31,3 0-22 0,0 1-12 0,2 17-26 16,0 11-18-16,0 6 19 31,13 13 24-31,5 9-8 0,6 5 13 16,3 2 15-16,4 3-7 0,0-6-5 31,5-4-11-31,-3-11-24 0,4-9-14 0,-2-11-10 16,-2-9-7-16,1-11-40 15,-3-6-114 1,2-18-110-16,-6-10-136 0,-12-3-597 15</inkml:trace>
  <inkml:trace contextRef="#ctx0" brushRef="#br0" timeOffset="7372.4217">11012 6017 347 0,'0'0'352'0,"0"0"-157"0,0 0-36 0,0 0 109 15,0 0-24 1,0 0-65-16,0 0-92 0,-23 29-2 15,3-6-4-15,-7 5 20 16,-2 9-18-16,-6 2-18 16,-7 8 3-16,-6 5-20 15,-2 0-18-15,-6 5-8 16,-4-2-13-16,4 0-1 15,2-10-1 1,9-3-5-16,10-13 4 0,9-5-6 0,11-8 2 16,3-6-1 15,5-4-1-31,5-3 0 0,2-2-10 0,0-1-70 0,0 0-89 15,0 0-89-15,0 0-140 16,0-10-568-16</inkml:trace>
  <inkml:trace contextRef="#ctx0" brushRef="#br0" timeOffset="7797.446">10348 6391 666 0,'0'0'346'0,"0"0"-126"16,0 0-20-16,0 0-24 16,0 0-29-1,0 0-54-15,0 0-44 0,-69 134-22 16,58-90-8-16,1-2 6 31,2-4-8-31,1-6-9 0,3-6-7 0,-1-8 11 0,0-1-3 16,2-7 5-1,0-2 4-15,1-5-2 16,0 1 16-16,2-2 9 0,0-2-11 31,0 3-24-31,0-3-6 0,4 0-31 0,21 0 16 16,8 0 15-16,11 0 0 15,26-20-16-15,-10-1-176 16,-12 3-398-16</inkml:trace>
  <inkml:trace contextRef="#ctx0" brushRef="#br0" timeOffset="8763.5013">11546 5767 363 0,'0'0'240'0,"0"0"-89"0,0 0 41 15,0 0 24-15,0 136-26 31,0-86-29-31,-2 13-38 0,-9 21-12 0,-13 32-4 16,-14 42-10 0,-11 27-11-16,-7 9-36 0,-4 6-16 15,-1-15-8 1,1 5-4-1,0-12-11-15,7-12-1 0,8-20-9 0,7-15 5 16,9-33-6 0,9-23-30-16,5-23-19 15,3-13 21-15,3 4 11 0,-2-6-11 0,3 2-6 31,-2-15-14-31,4-11 1 0,0-8-19 0,-1-5-35 47,0-14-125-47,2-13-107 0,-2-3-242 0</inkml:trace>
  <inkml:trace contextRef="#ctx0" brushRef="#br0" timeOffset="9408.5382">10778 7899 530 0,'0'0'234'16,"0"0"-171"-1,0 0 39-15,0 0 158 0,0 0-44 16,0 0-131-1,0 0-57 1,-7 55 5-16,3-23 18 0,0 14-16 0,0 15-17 16,4 11 1-16,0 29-6 15,0-5 9-15,0 5 16 16,0 0 11-16,4-19 10 31,0 3 7-31,0-13-9 0,0-14-17 0,-1-14-4 0,-3-10 7 16,2-7-4 15,-2-10-14-31,0-7-4 0,0-2-5 0,0-3-8 0,0-5-7 31,0 0 5-31,0 0 1 0,0 0 2 0,4 0 10 16,4 0-4-16,4-23-8 31,13-17 21-31,11-34-7 0,17-38-21 15,12-32-15-15,-5-12-205 0,-16 39-340 32,-17 33-876-32</inkml:trace>
  <inkml:trace contextRef="#ctx0" brushRef="#br0" timeOffset="10852.6208">11827 6117 856 0,'0'0'198'16,"0"0"-145"-1,0 0-38-15,0 0 38 0,0 0 62 16,0 0-49 0,58 131-26-16,-43-87 0 0,1 12-6 15,2 10 8 1,-5 12-3-16,3 27-6 0,-7 26-5 15,-7 27-10-15,-2 10 3 16,0 0 0-16,-6 3-11 16,-12-1 0-16,-3 20-8 15,0 10 9 1,-2 4-9-1,0-1 5-15,2-9-6 0,-2-5 1 0,1-6-2 0,-1 1-8 32,0-7 7-32,-4-7-15 0,4-12 0 15,1-17 11-15,4-32 5 0,6-25 0 31,2-29 0-15,3-9 2-16,-1 0-1 0,-2 2 0 0,-1-2 0 31,3-11 1-31,-2-7-1 0,4-10 0 0,-1-2-1 0,3-2 2 16,-4-2 11 15,4-1 3-31,0-4-5 0,1-4 4 0,1 1 7 0,2-1 1 16,0-3-10 15,0 0-7-31,0 0-5 0,0 2-1 0,0-2-1 0,0 2 0 15,0 4-9 1,0 4 8-16,0 3 2 0,0 0 1 0,0-3 20 16,0-2 2-16,0-4-3 31,-2-4-6-31,2 0-14 0,0 0-2 15,0 0-65-15,0 0-60 0,0 0-46 16,0 0-13-16,0 6 34 16,0 4 110-1,0 2 42-15,0 2 23 0,0 3 60 16,0-2 2 15,0 1 17-31,-2-2-12 0,-4-2-19 0,-2 2-19 0,2 3-30 16,-1 2-9-1,-1 9-6 1,-4 11 1-16,1 7 2 0,-2 6 12 0,-1 7 23 0,1 0 12 15,-1-5 12 1,3-5-12-16,1-11-10 0,0-11-22 16,4-6-13-16,-1-4-3 31,3-8-3-31,0 0-5 0,-2-2-1 0,4-3-63 15,0 2-26-15,0-2-20 32,-3-2-47-32,-12-2-54 15,5 0-119-15,-5 0-347 0</inkml:trace>
  <inkml:trace contextRef="#ctx0" brushRef="#br0" timeOffset="11241.643">11193 10506 91 0,'0'0'1092'15,"0"0"-937"-15,0 0-153 16,0 0 5-16,0 0 31 16,0 0 24-1,79 138-17-15,-56-86-21 0,1 3-10 16,-4 4-4-16,0-5 6 0,-7-4 15 31,-1-7 11-31,-3-11 3 0,-6-9 8 0,4-9-20 16,-1-6-2-1,2-8-18-15,3 0-11 0,7-8 18 16,7-15 17-16,1-12-27 31,5-7-1-31,3 0-2 0,0-2-7 0,-3 3-61 16,2-7-72-16,-6 10-136 31,-12 11-348-16</inkml:trace>
  <inkml:trace contextRef="#ctx0" brushRef="#br0" timeOffset="21650.2384">13884 5645 692 0,'0'0'377'0,"0"0"-187"0,0 0 4 0,0 0 59 16,0 0-41-1,0 0-70-15,-9 15-55 0,9 25-56 16,4 21-16-16,11 17 7 16,6 11 3-16,-1 0 6 0,2-4-12 15,0-15-8-15,1-12-11 16,-2-16 1-16,4-14-1 15,-2-10-9-15,-3-14-59 16,-3-4-44 0,0-6 9-16,-7-24-1 0,-3-9-4 15,-3-10-41 1,-4 1-36-16,0 7 33 0,0 10 62 15,0 17 67-15,10 14 23 16,5 5 7-16,9 23 86 0,8 5-25 16,1-2-10-1,2-6 12 16,4-11-25-31,-1-11-10 0,-5-3-6 0,0-9 31 0,-6-18-12 0,-4-4-2 16,-10-8-9 15,-7 2 1-31,-6-1-13 0,0 4-8 0,-8 7 1 0,-17 9 5 16,-2 9-11 15,-4 9-12-31,2 0-49 0,4 21-34 0,10 9-27 0,11 19-48 16,4-8-122 15,0-6-272-31</inkml:trace>
  <inkml:trace contextRef="#ctx0" brushRef="#br0" timeOffset="22140.2664">14615 5857 423 0,'0'0'261'15,"0"0"-59"1,0 0 31-16,0 0 0 0,0 0-69 15,0 0-29 1,0 0-31-16,0 0-27 0,-63-23-5 16,52 28-12-16,-2 5-10 31,1-2-12-31,3 0-3 0,5-4-14 0,2-1-11 15,2-3-5 1,0 0-5-16,0 0-17 0,0 0-19 0,0 0-37 16,2 0 21 15,11 0 39-31,3-5 12 0,-1 1 1 0,1 2-1 0,2 0-5 15,-2 2 6 1,0 0 0-16,-1 2-1 0,-1 15 1 16,-6 4 0-16,-1 5 11 15,-5 6 3 1,-2 0 9-16,0-1 8 0,0-4 4 15,-9-5-10-15,-3-3-2 32,4-5-12-32,1-6-11 15,3-4-37-15,2-4-96 0,2 0-107 0,0-12-282 16,0-6-284-1</inkml:trace>
  <inkml:trace contextRef="#ctx0" brushRef="#br0" timeOffset="22472.2854">14786 5703 354 0,'0'0'274'0,"0"0"-49"0,0 0 42 0,0 0 71 16,0 0-98-1,0 0-79-15,0 0-75 0,-36 18-26 16,28 6-13-16,1 4-28 31,4-3-10-31,3-2-9 0,0-8-7 0,5-2-5 0,13-5 1 16,2-4 4-1,5-2 7-15,-2-2-11 0,4 0 10 16,2 2 0-16,-2 0-9 31,-2 0 10-31,-3 4 0 0,-2 0 0 0,-6 4 1 16,-8 2-1-1,-1 7 11-15,-5 0-2 16,0 6-9-16,-14 6-42 0,-8-5-134 15,0-6-320 1</inkml:trace>
  <inkml:trace contextRef="#ctx0" brushRef="#br0" timeOffset="23580.3488">12451 6314 474 0,'0'0'286'0,"0"0"-216"16,0 0 86-16,0 0-2 16,136-36-8-16,-69 19-14 15,30-4-44-15,36-9-13 16,31-7-7-16,5 2 3 15,-28 3-24 1,-41 12-10-16,-42 6-14 0,-11 3 0 16,-3 0 1-16,3-4-5 15,-2 3-7 1,-12 3-1-16,-8 2 0 0,-10 3-11 0,-8 0-59 15,-7 4-128-15,-7 0-143 16,-15 0-680 0</inkml:trace>
  <inkml:trace contextRef="#ctx0" brushRef="#br0" timeOffset="23818.3624">13476 5834 758 0,'0'0'205'0,"0"0"-102"0,0 0 34 16,136 1 4 0,-101 6 4-16,-4 4-59 0,-4-1-22 15,-6 2-7-15,-6-2 11 31,-6 4 32-31,-6 4 15 0,-3 8-15 0,0 10-35 16,-17 14-65 0,-31 43-34-16,1-11-217 15,-5-6-663-15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2:56.063"/>
    </inkml:context>
    <inkml:brush xml:id="br0">
      <inkml:brushProperty name="width" value="0.05292" units="cm"/>
      <inkml:brushProperty name="height" value="0.05292" units="cm"/>
      <inkml:brushProperty name="color" value="#FF0000"/>
    </inkml:brush>
  </inkml:definitions>
  <inkml:trace contextRef="#ctx0" brushRef="#br0">14646 4472 834 0,'0'0'263'0,"0"0"-180"0,0 0-38 0,0 0 49 15,15 144 52 1,8-74-31-16,-1 1-25 0,2-8-18 16,-2-6-8-16,1-13-5 15,0-12-20-15,-4-12-21 16,1-7-18-16,-2-8-1 15,0-5 1 1,-2-6 6-16,-3-26-4 0,-2-17-2 0,-4-17-15 16,-5-11-47-1,-2-2-11-15,0 3 0 0,0 13 22 16,0 18 32-16,0 19 18 31,9 17-29-15,6 9-33-16,8 19 57 0,6 22 6 0,0 14 44 15,4 1 11 1,-2-2-8-16,0-8-3 0,-2-16-14 0,2-12-11 15,-1-9-4 1,-4-9 1 0,1 0 22-16,-4-21 2 0,-4-11 17 0,-3-10-12 15,-5-8-29 1,-4 2-16-16,-3 2-64 0,-4 5-42 15,2 14-66-15,-2 9-37 16,0 8-146 0,0 7-211-16</inkml:trace>
  <inkml:trace contextRef="#ctx0" brushRef="#br0" timeOffset="428.0245">15465 4640 669 0,'0'0'688'16,"0"0"-531"-1,0 0-76-15,0 0 87 0,0 0-16 16,21 126-83-16,-15-104-46 31,1-7-23-31,0-7-4 0,0-3-103 0,-7-5-93 0,0 0-154 16,0-12-295-1</inkml:trace>
  <inkml:trace contextRef="#ctx0" brushRef="#br0" timeOffset="841.0481">15452 4492 396 0,'7'0'174'0,"1"-3"-43"0,6 3 38 0,1 0-29 16,4 0 23-1,-2 0-24-15,1 0-36 0,-2 0-26 16,2 4-11-16,0 9 5 0,0 4 6 31,1 12 17-31,0 5-9 16,-5 3-6-16,0 4-11 0,-3-2-24 0,-2-10-26 31,0-4-3-31,-4-12-9 0,-1-5-6 15,-2-6 0-15,-2-2 0 0,3 0-12 16,1-8-46 0,0-17 10-16,5-12 42 0,3-3-25 15,1-2-4-15,1 6 14 31,1 8 20-15,1 10-17-16,1 11 6 0,1 7 9 0,-1 0 3 0,4 18 34 31,-3 9 19-31,1 9-10 0,0 4-30 0,3 30-13 0,-4-9-197 16,-5-7-497-16</inkml:trace>
  <inkml:trace contextRef="#ctx0" brushRef="#br0" timeOffset="1380.0789">15668 4997 438 0,'0'0'236'0,"0"0"-85"16,0 0 31-1,0 0 6-15,114-2-23 0,-82 22-16 16,-1 7-60-16,-2 16-12 31,-6 11 5-31,-2 29-15 0,-17 37 2 16,-6 41-12-16,-36 21 5 31,-20 2 15-31,-15-10-12 0,-3-21-4 0,-9-13-10 0,10-28-23 16,10-26-16-1,14-31-12-15,-1-10-22 0,-5-1-111 16,-21-6-143-16,11-7-91 31,15-18-266-31</inkml:trace>
  <inkml:trace contextRef="#ctx0" brushRef="#br0" timeOffset="1667.0953">15194 6110 967 0,'0'0'379'0,"0"0"-262"15,0 0-82 1,5 156 19-16,-5-72 74 0,-12 8-5 15,-6 1-37-15,0-6-41 32,1-14 11-32,3-12-9 0,3-20-10 0,2-13-5 15,7-13-14-15,2-12-13 31,0-3-5-31,31-1-42 0,20-30 22 0,36-33 19 16,32-38-31 0,-6-4-73-16,30-26-68 0,-39 35-138 0,-34 35-399 15</inkml:trace>
  <inkml:trace contextRef="#ctx0" brushRef="#br0" timeOffset="6984.3995">199 7524 335 0,'0'0'247'16,"0"0"-152"-1,0 0-70-15,0 0-8 0,0 0 57 16,0 0-12-1,0 0 27-15,71-11-22 0,-54 9-8 16,2-2 21-16,1 0-11 31,-1 3-11-31,6-2-7 0,2 1-8 0,3 0-3 16,5 0 2-1,2-2-6-15,2 3 0 0,-1-2-10 16,-2-1-20 0,5 1 9-1,0-1-8-15,1-3 8 0,0 3-8 0,5 0 9 31,1 2-7-31,4 2 5 0,5 0-14 0,4 0 9 16,6 0-3-16,4 0 1 0,3 2-5 31,1 0 5-31,3 0-6 16,-2-2 0-16,5 0 1 0,1 0 4 0,5 0-5 31,4 0 1-31,2-4 4 16,1 0 3-16,-3 2-6 0,-4 2-3 0,1 0 14 31,-6 0-3-31,-4 0 7 0,-2 0-5 0,-3-1-6 15,-4-2 6-15,-1-1-13 32,11 4-8-32,-14 4-217 0,-16 14-590 0</inkml:trace>
  <inkml:trace contextRef="#ctx0" brushRef="#br0" timeOffset="11008.6296">10849 6903 1257 0,'0'0'317'15,"0"0"-231"-15,0 0-27 16,0 0 98-16,38 127 11 15,-16-60-100-15,0 4-8 16,1-3-48-16,-4-5 18 16,0-7-19-16,-3-12-3 15,-6-10-8-15,-3-8-36 16,-7-2-123-16,0-5-110 15,-2-10-415-15</inkml:trace>
  <inkml:trace contextRef="#ctx0" brushRef="#br0" timeOffset="11253.6437">10740 6972 1066 0,'0'0'494'0,"0"0"-414"16,0 0 21-16,0 0 41 31,0 0-54-31,0 0-29 0,0 0-23 0,62-55-16 16,-37 44-6-1,-1-1-14-15,3 2-40 0,-3 6-98 16,-1 4-125-16,-6 6-243 0,-7 14-49 31</inkml:trace>
  <inkml:trace contextRef="#ctx0" brushRef="#br0" timeOffset="11398.652">10875 7185 522 0,'0'0'503'0,"0"0"-277"15,0 0-34-15,0 0 6 16,0 0-80-16,0 0-72 16,0 0-45-16,21-22 0 15,6 1 0-15,6-3-1 31,21-2-191-31,-10 6-159 0,-4 8-409 0</inkml:trace>
  <inkml:trace contextRef="#ctx0" brushRef="#br0" timeOffset="11784.674">11158 7203 494 0,'0'0'529'0,"0"0"-350"0,0 0-8 16,0 0-5-1,0 0-51-15,-40 102-52 0,40-79-37 16,0-4-20-16,14-3-6 16,1-4-8-1,4-6 8-15,-2-2-33 0,3-4-33 16,-2 0-23-16,0-10-12 15,-2-10-34-15,-5-4 28 16,-3-6 23-16,-3 3 33 0,-5-3 35 31,0 11 16-31,0 3 7 0,0 10 82 0,0 3 47 16,2 3-70-1,6 3-45-15,2 15 12 0,3 3 8 16,3 2-14-16,0-3-27 31,1-4-30-31,2-6-146 0,-4-10-87 0,-1 0-85 16,-8-12-14-1</inkml:trace>
  <inkml:trace contextRef="#ctx0" brushRef="#br0" timeOffset="12028.688">11393 7209 355 0,'0'0'359'0,"0"0"-145"0,0 0-20 0,0 0-71 16,0 0-77-1,0 0-11-15,0 0-12 0,35 92-16 16,-17-86-7-16,-3-6-7 16,2 0-37-16,-5-6-83 31,2-14-28-31,-1 0 22 0,-2 0-49 0,5 6 68 15,-1 5 22-15,4 6 31 32,-3 3 44-32,-3 0 17 0,-3 0 56 0,-2 2-7 15,-4-2-34-15,-2 0-15 16,-2-2-68 15,0-31 16-31,-2 4-100 0</inkml:trace>
  <inkml:trace contextRef="#ctx0" brushRef="#br0" timeOffset="12169.696">11559 7014 107 0,'0'0'260'0,"0"0"-24"0,0 0-15 0,0 0 51 0,0 0-51 0,0 0-118 15,0 0-55 1,-6 10 15-16,28 26 17 0,5 4-37 16,0 1-24-16,0-7-19 15,-3-6-1 1,3-2-143-16,-5-8-112 0,-7-8-259 0</inkml:trace>
  <inkml:trace contextRef="#ctx0" brushRef="#br0" timeOffset="12375.7078">11731 7149 660 0,'0'0'239'16,"0"0"-119"15,0 0 89-31,0 0-36 0,0 0-12 0,0 0-72 0,139-75-45 16,-109 55-18 15,-1-2-26-31,0 0-86 0,-2-4-115 0,-9 8-151 0,-9 5-310 0</inkml:trace>
  <inkml:trace contextRef="#ctx0" brushRef="#br0" timeOffset="12591.7202">11876 6972 354 0,'0'0'346'0,"0"0"-209"0,0 0-7 31,0 0 38-31,49 112-19 0,-27-78-48 0,1-2 7 15,-2-1-19 1,0-9-28-16,-5-7-41 0,-3-4-7 16,1-7-4-16,-1-4-9 31,7-22-71-31,-3-12-163 0,-3-1-549 0</inkml:trace>
  <inkml:trace contextRef="#ctx0" brushRef="#br0" timeOffset="13522.7735">12716 6954 12 0,'0'0'725'0,"0"0"-573"16,0 0-121-16,0 0 33 16,0 0 39-16,0 0 33 15,0 0-45 1,79-24-10-16,-67 7-24 0,-1 0 7 15,-3-3-18 1,-6 0-12-16,-2 2-10 0,0 2-2 16,-2 1 0-16,-14 8-4 15,1 3-18-15,-6 4-14 16,3 0-23-16,5 21-3 0,4 12 14 15,9 7 10 1,0 4 8-16,2-2 8 0,16-2 13 16,5-9-7-1,7-10-6-15,-1-7 0 0,1-10 0 16,-1-4-1-1,-5-2-60 1,-4-18-101-16,-2-24-93 0,-9 4-122 16,-5 0-110-16</inkml:trace>
  <inkml:trace contextRef="#ctx0" brushRef="#br0" timeOffset="13989.8002">12941 6784 299 0,'0'0'333'15,"0"0"-40"1,0 0-66-16,0 0-130 0,0 0-40 16,0 0 57-16,0 0-22 31,77 112-20-31,-58-86-31 0,-1-8-19 0,-7-5-10 0,-2-7-11 15,-2-6-1 1,-5 0-7 0,-2 0-6-16,0-19-9 0,0-5 13 0,0-6-18 15,0 0 8 1,0 3-12-16,0 8 17 0,4 6-8 15,5 12-15-15,7 1 13 32,-1 0 24-32,1 17 11 0,1 2 2 0,-1-1 7 15,-3-7-18-15,-1-3-2 31,-3-5 0-31,-1-3-27 0,-2-5-54 0,0-15-21 16,1-4 34 0,1 1-8-16,4 1 6 0,-1 7 28 15,4 8 5-15,1 7-31 31,2 0 42-31,-3 0 26 0,-2 5 13 16,-1 3 10-16,-3-5-22 0,-3-3 13 0,1 0-14 31,-2 0 6-15,1-9-2-16,-1-5-4 0,-1 3-17 0,0-4-23 0,4 3-12 31,-4 3-58-31,-4 2-153 0</inkml:trace>
  <inkml:trace contextRef="#ctx0" brushRef="#br0" timeOffset="14441.826">13447 6655 850 0,'0'0'228'0,"0"0"-170"0,0 0 7 15,0 0 79-15,0 0-67 31,0 0-44-31,0 0-13 0,100 88-2 0,-87-70-5 16,-3-6-12 0,-4-3-1-16,-1-3-9 0,-3-6-4 0,0 0 4 15,-2 0 8 16,0 0 0-31,2 0-9 0,0 0-6 0,0-3-2 0,1-9 18 32,2-5-1-32,-3-8 1 0,2 3 2 0,-4-2-1 15,0 5 1 1,0 4 5-16,0 5 0 0,0 4 3 15,0 2 49-15,-2 4-23 32,-10 0-36-32,-11 16-32 0,2 9-152 0,1-2-489 0</inkml:trace>
  <inkml:trace contextRef="#ctx0" brushRef="#br0" timeOffset="15459.8842">14066 6316 413 0,'0'0'573'0,"0"0"-464"16,0 0 40-16,74 123 29 0,-48-68-8 16,1 2-66-1,0-1-56-15,-4-8-25 16,-4-4-23-16,-3-9-14 0,-7-9-157 31,-7-11-182-31,-2-8-495 0</inkml:trace>
  <inkml:trace contextRef="#ctx0" brushRef="#br0" timeOffset="15671.8964">14023 6292 643 0,'0'0'342'0,"0"0"-212"0,0 0 48 15,0 0-55-15,0 0-33 16,0 0-18 0,143-102-43-16,-111 88-9 0,-3 4-20 15,-2 4-60 1,-7 6-123-16,-7 0-229 0,-7 16-292 0</inkml:trace>
  <inkml:trace contextRef="#ctx0" brushRef="#br0" timeOffset="15812.9044">14204 6468 152 0,'0'0'492'0,"0"0"-417"0,0 0-74 0,0 0 57 16,0 0-58-16,0 0-32 16,0 0-235-16</inkml:trace>
  <inkml:trace contextRef="#ctx0" brushRef="#br0" timeOffset="16131.9227">14383 6350 310 0,'0'0'279'0,"0"0"-84"0,0 0 18 16,0 0-30-16,-21 113-60 31,21-95-51-31,3-7-21 0,10-2-29 0,2-5-16 16,1-4 10-1,3 0-16-15,-6-13-11 0,0-8-18 16,-2-6-58-16,-4 0-8 15,-1 2 17-15,-4 7 49 16,-2 8 29-16,3 6 5 16,-3 4 101-16,2 0 9 15,3 17-41-15,2 6-25 0,1 4-11 16,1-1-8-16,3-7-17 31,-2-2-13-31,1-8-34 0,-3-6-111 0,-2-3-133 16,-2-12-89-1,-4-5 22 1</inkml:trace>
  <inkml:trace contextRef="#ctx0" brushRef="#br0" timeOffset="16276.931">14570 6417 264 0,'0'0'188'0,"0"0"2"0,0 0 1 0,0 0-18 0,0 0-66 15,0 0-55-15,0 0-29 16,35 12-23-16,-35-12-121 15,0-32-44-15,0 2-73 0,0-3-133 16</inkml:trace>
  <inkml:trace contextRef="#ctx0" brushRef="#br0" timeOffset="16919.9678">14541 6166 365 0,'0'0'239'0,"0"0"-113"15,0 0-45-15,0 0 89 16,0 0-12 0,0 0-38-1,0 0-36-15,64 120-23 0,-50-100-41 0,-3-8-8 16,-3-6-12-16,2-6-30 15,-1 0-64-15,-1 0-41 16,4-2-5-16,1-6 14 31,1 4 37-31,1 4 25 0,1 0 28 0,-1 0 31 0,-1 0 5 16,-3 4 26-1,-2-2 23-15,-3-2-1 0,-1 0-8 16,-5 0 50 0,0-10-2-16,0-4-34 0,0-2-34 15,0 1-10-15,0 7-10 31,0-1 0-31,0 7-1 0,0 2-7 0,0 0 8 16,0 0 5 0,0 0 11-16,5 6 4 0,-1-1-5 15,2-2-15-15,3-3-6 31,1 0-66-31,-2-2-77 0,3-10 35 0,1-2-2 16,-1 2 14 0,-1 0 64-16,4 4 38 0,-1 2 0 0,3 2 41 15,-3 0 18 1,1 0-3-1,-1-2-21-15,0-2-19 0,-1-2 1 16,-1-4-17-16,-2-3 0 0,2 3-49 31,-2-3-10-31,-1 4 24 0,0 6 29 0,-4 2 6 16,-2 4 28-16,-2 1 52 31,0 0 52-31,0 0 79 0,0 0 44 0,-6 1-117 16,-6 7-63-1,1 1 30-15,-2 3-30 0,8 2-33 16,-1 6-17-16,6 4-16 15,0 4-9 1,0 1-1-16,10 0 1 0,13-8 0 0,2-6 0 16,4-7-51-16,8-8-114 31,-8-16-170-31,-6-5-551 0</inkml:trace>
  <inkml:trace contextRef="#ctx0" brushRef="#br0" timeOffset="18290.0461">8213 6673 398 0,'0'0'854'0,"0"0"-588"0,0 0-99 0,0 0 13 16,0 0 1 0,0 0-90-16,0 0-76 0,-26 102-15 15,26-48 0 1,6 7 3-16,8-1-3 0,-1-4 3 15,-2-6-2-15,-2-7 14 16,-2-7-7-16,-3-11-1 16,0-4-1-16,1-10-6 15,4-3 0 1,0-4-19-16,4 1 2 0,5-5 6 15,2 0-4 1,2 0 14-16,3-2 1 0,2-14 0 0,-3-3 0 16,-2-4-69-1,-2-4-52-15,-4-3-17 0,-9 2-49 16,-5 2 14-16,-2 4 36 31,0 5 76-31,0 4 61 0,-6 7 13 0,1 4 77 16,2 2 14-16,1 0 15 31,2 0-34-31,0 0-60 0,0 6-4 0,0 0 6 15,0-4 8 17,0 0-13-32,2-2-21 0,1 0-1 0,4 0 1 0,-3-4 6 0,0-8 3 31,1-5 6-31,-3 4-1 0,-2-1-15 15,0 3-44-15,0 8-46 32,0 0-62-32,0 3-26 0,0 5-128 0,0 5-402 0</inkml:trace>
  <inkml:trace contextRef="#ctx0" brushRef="#br0" timeOffset="18941.0834">8677 6810 613 0,'0'0'551'0,"0"0"-373"0,0 0 5 16,0 0-18 0,0 0-24-16,0 0-73 0,0 0-42 0,-56 30-26 15,56-3 6 1,0 9-6-1,0-1 0-15,6-3 1 0,10-3-1 0,1-10 0 16,4-5 0 0,-1-8-29-1,0-6-24-15,-2 0-20 0,-3-4-6 0,-5-14 15 16,-4-8 10-1,-6-3 29-15,0-2 14 0,0-3 10 16,-10-1 1-16,-9 3 6 16,-1 9 6-1,3 2-5-15,3 11 10 16,7 4 24 15,3 6-6-31,4 0-35 0,0 0-7 0,0 3-10 0,0 7 17 0,0 4 13 0,4 1 3 16,3 3 4 15,2 5 1-31,2 3 9 0,4 6-18 0,3 4 6 0,3 8-10 15,3 4 3 17,2 5-4-32,1 3-6 0,0 0 9 0,-2 2-10 0,-5-2 6 15,-6-4-4-15,0-2 4 31,-6-2 1-31,-4-5-7 16,-4-3 0-16,0-8 2 0,0-4-2 0,-14-8 11 31,-5-8-10-31,-6-4 14 0,-6-8-14 0,-7 0 25 0,-3-6 17 16,2-19-23 15,5-8-2-31,10-10-18 0,13-8-5 0,11-13 5 0,0-11-38 31,27-31-95-15,4 18-131-16,-4 15-391 0</inkml:trace>
  <inkml:trace contextRef="#ctx0" brushRef="#br0" timeOffset="19499.1151">8490 6825 401 0,'0'0'241'0,"0"0"-49"16,0 0-7-16,0 0-30 15,0 0-20 1,0 0-40-16,0 0-16 0,-100 22-30 15,94-2-21-15,4 7-27 32,2-1 6-32,0 2-6 0,2-2-1 0,14-6 0 15,18-4-42-15,-5-6-120 31,0-8-343-31</inkml:trace>
  <inkml:trace contextRef="#ctx0" brushRef="#br0" timeOffset="20610.1788">8941 6997 643 0,'0'0'400'16,"0"0"-247"0,0 0-125-16,0 0 38 0,0 0 52 15,0 0-27 1,139-94-23-16,-87 64-11 0,-2 4-9 15,-3 2-10 1,-7 3-1-16,-2 3-20 0,-9 6-8 16,-2 0-8-16,-7 5-1 15,-7 3-64-15,-5 4-153 16,-2 0-293-16,-6 0-201 0</inkml:trace>
  <inkml:trace contextRef="#ctx0" brushRef="#br0" timeOffset="20859.1931">9297 6705 527 0,'0'0'186'15,"0"0"-63"1,0 0-11-16,0 0 17 0,124 0-15 15,-97 0-41 1,-3 0-18-16,-2 0-2 0,-4 0-8 16,-7 0 3-16,-1 0 16 31,-8 0-3-31,0 4 18 0,-2 4 22 0,0 9-1 15,0 9-31 1,-7 10-69-16,-17 20-88 0,3-10-202 0,-1-10-718 16</inkml:trace>
  <inkml:trace contextRef="#ctx0" brushRef="#br0" timeOffset="23331.3344">9913 6810 570 0,'0'0'490'0,"0"0"-353"0,0 0-76 0,0 0 61 0,0 0 8 16,0 0-58 0,0 0-45-16,-2 0-8 0,2 0-3 15,0 0 3 1,9 0-10-16,15 0 10 0,14 6 20 15,11 7 8-15,7 5-8 16,2 7 1-16,3 3-21 16,-4 0 0-16,-6 3-3 0,-1-4-6 15,-8-2 1 1,-9-2-1-16,-6-4-3 15,-7-4 3 17,-5-5-9-32,-6-2 11 0,-4-3-10 0,-3-2 15 0,-2-3-17 0,0 0-9 15,-9 0-131-15,-6 0-482 31</inkml:trace>
  <inkml:trace contextRef="#ctx0" brushRef="#br0" timeOffset="23704.3558">10366 6825 631 0,'0'0'348'16,"0"0"-157"-1,0 0-43-15,0 0 55 0,0 0-17 16,0 0-92-16,0 0-55 31,17 36 20-31,8-7-11 0,4 3-8 0,4 5-23 16,3 3-16-1,1-1 24-15,0 5-12 0,-6-4 2 16,-4-3-3-16,-6-5 8 31,-5-8 2-31,-5-8 0 0,-6-9 18 0,-3-1 19 16,-2-6 33-16,0 0 15 15,0 0 0-15,-2 0-33 16,-20 0-74-16,-38 0-92 0,4 0-255 16,-4 0-646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13:53.952"/>
    </inkml:context>
    <inkml:brush xml:id="br0">
      <inkml:brushProperty name="width" value="0.05292" units="cm"/>
      <inkml:brushProperty name="height" value="0.05292" units="cm"/>
      <inkml:brushProperty name="color" value="#FF0000"/>
    </inkml:brush>
  </inkml:definitions>
  <inkml:trace contextRef="#ctx0" brushRef="#br0">8712 4895 258 0,'0'0'133'0,"0"0"-32"15,0 0 81-15,0 0-22 16,0 0-21-16,0 0-22 16,0 0-22-1,0 0-8-15,0 0 0 0,0 0-21 16,0 0-11-1,0 0-13-15,0 0-20 0,0 0-12 16,0 2-10 0,0-2-7-16,0 0-3 0,2 1 1 15,5-1 8-15,5 3-5 0,-2-1 5 16,7-1 1-16,2 2-2 15,3-1 2-15,3-1 0 32,4 2 0-32,2-2 0 0,5 2 0 0,-3-2-1 15,5 2 0 1,-1 1 1-16,6-2 1 15,-1 0-1-15,6 0 0 0,-2-1 0 32,1-1 0-32,0 0 0 0,-2 0 1 15,-3 0-1-15,-3-1-1 0,0-3 1 16,-1-2-1-1,-3 2 0-15,1 0 1 0,1 0 0 16,4 2-1-16,-1 2 1 16,0 0 1-1,-3 0-1-15,4 0 1 0,-5 0-1 0,-3 0 1 16,0 0-1-16,-1 0 1 31,1 0-1-31,-2 0 2 0,5 0-2 16,-3 0 0-16,-2 0 0 15,-2 0 0 1,-4 2 1-16,-3-1 0 0,-3 3 0 0,-4-1 0 15,-2-2 0 17,-2-1 0-32,-4 0 1 0,-3 0-1 0,0 0 6 0,-1 3-7 15,-3-1-45 1,0 2-483-16</inkml:trace>
  <inkml:trace contextRef="#ctx0" brushRef="#br0" timeOffset="4513.2581">6834 7147 217 0,'0'0'266'0,"0"0"-104"15,0 0-12-15,0 0-4 0,0 0-26 16,0 0-32 0,0 0-23-16,0 0-23 0,0 0-20 15,0 0-10 1,0 0-11-16,0 0 0 0,0 0 0 15,0 0-1-15,0 0-6 32,0 0 4-32,0 0 1 0,0 0-8 0,0 0 3 15,4 0 0 1,1 0 5-16,4 0 2 0,-2 0-1 15,1 0 0 1,1 0 0-16,3 0 1 0,-2 0-1 16,4 0 1-16,-1 0-1 15,0 0 7-15,3 0-1 16,-1 0 7-16,2-5-4 0,-2 4 0 31,1-5 8-31,-1 2-5 0,1 0 1 0,-1-3 0 16,-1 4-5 15,-1-1 1-31,1 0-6 0,-3 1-2 0,-1 1 0 0,4 1 1 15,-3 1-1 17,1-3 0-32,-2 2 1 0,1 1-1 0,1 0 0 0,1-2-1 15,1 2 1-15,1 0 8 31,6-3-2-31,-2 3 10 0,1-2-6 0,1 2-10 16,-4 0 6 15,3 0-6-31,-1 0 0 0,-2 0-1 0,1-1 9 0,-1-2-8 0,2 1-1 31,1 0 1-31,2 0-1 0,-2-2 1 16,0 3 0-16,-2-2-1 0,0 1 1 31,-3 2 1-31,1-2-1 0,-1 2 0 0,0-2-1 16,4-2 1-16,3 0-1 31,1 0 0-31,3-2 0 0,0 3 1 0,1-2 0 16,0 1-1-16,-2 0 0 31,-3 0 0-31,0 2 0 0,-2 0 0 0,1 2 2 15,-2 0 0 1,2-2-2-16,-1 2 1 0,1 0 0 16,2-2 0-16,-3 2-1 0,1-2 0 31,3 0 0-31,-6-2 0 0,1 1 0 0,-3 2 1 15,-1 0-1 17,1 1 0-32,3 0 1 15,-2 0-1-15,3 0 0 0,0 0 0 0,2 0 0 0,1 0 0 31,-1 0 1-31,-2 0-1 0,0 0 0 0,-5 0-1 16,-2 0 1 15,-1 0 0-31,-2 0 1 0,-4 0-1 0,-2 0 1 0,1 0-1 0,-3 0 0 16,2 0 0 15,3 0 0-31,-2 0 0 0,1 0 0 0,3 0 0 16,-2 0 0-1,0 0 0-15,0 0 0 0,-1 0 1 16,-2 0-1-16,1 0 1 31,1 0-1-31,-1 0 1 0,0 0 1 0,1 0-1 0,1 0 6 16,1 0-6 15,0 0 1-31,0 0 6 0,1 0 1 0,-2 0 1 0,-2 0-8 15,-1 0 15 17,0 0-2-32,-1 0-8 0,-3 0 3 0,2 0-1 0,-2 0-3 15,0 0 1-15,0 0 3 0,0 0 2 16,0 0 4-1,0 0 0-15,0 0 3 0,0 0-19 16,-2 0-29 0,-7 2-323-1</inkml:trace>
  <inkml:trace contextRef="#ctx0" brushRef="#br0" timeOffset="14633.837">7883 9497 403 0,'0'0'253'0,"0"0"-100"16,0 0 32-16,0 0-25 15,0 0-40 1,0 4-46-16,0-4-19 0,0 0-11 15,0 0-14-15,0 0-6 16,0 0-3-16,0 0-2 0,0 0 2 16,0 0-1-16,0 0-1 15,0 0-7-15,0 0-4 16,0 0-8-16,0 0-6 15,0 0-3-15,0 0-3 16,7 0 3-16,2 0 9 31,0 0-1-31,4 0 1 0,5 0 0 0,5 0-2 16,6 0 1-1,6 0-4-15,5 0 4 0,7 0 1 16,4 0 0-16,-2 0 0 31,2-2 0-31,-2-4 1 0,-7 0 1 0,1 0-2 16,-5 0 1-1,-5 2-1-15,3 0 1 16,-1 0 0-16,0-1 2 0,-1 1 4 16,0 3 2 15,-5-2-2-31,0 3-5 0,-5 0 9 0,-3 0-9 0,-1 0 4 0,-5 0-5 15,-2 0 7 17,1 0-6-32,-3-1 4 0,-2 1 1 0,-2 0-6 0,-3-3 8 15,0 3-9 1,-2 0 1-1,-2-2 8-15,3 2-8 0,-3 0 11 0,0 0-2 0,0 0-10 16,-7 0-247 0,-10 2-967-16</inkml:trace>
  <inkml:trace contextRef="#ctx0" brushRef="#br0" timeOffset="28126.6087">9180 9567 354 0,'0'0'122'0,"0"0"-80"15,0 0 111-15,0 0 13 16,0 0-39-1,0 0-56-15,0-2-13 0,0 2 7 16,0 0 0-16,0 0-4 16,0 0-9-16,0 0-10 15,0 0-14-15,0 0-9 16,0 0-6-16,0 0-13 0,0 0-1 15,0 0-6-15,0-2-6 32,10 0 13-32,5 0 6 0,5-2 4 0,2 0-4 15,7 0 4 1,2 0 6-16,2-2 0 0,6 1-3 15,-2-1-7 1,5-1-4-16,1-1 6 0,1-2 4 16,1 2-5-16,-2-3 6 31,-6 4 3-31,-3-1-7 0,-8 2 3 0,-1 2 1 15,-8 0 0 1,-3 0 0-16,-3-1-3 16,-1 4 3-16,-6-4-4 0,0 4-3 15,1-1-5 1,-1-1 5-1,-2 2-5-15,0-2 10 0,3 3-11 0,-3 0-83 0,-2 0-306 32</inkml:trace>
  <inkml:trace contextRef="#ctx0" brushRef="#br0" timeOffset="41779.3896">7921 10218 124 0,'0'0'113'16,"0"0"-40"-16,0 0 23 15,0 0 28-15,0 0-28 16,0 0-31-16,0 0 12 16,0 0 11-1,0 0-20-15,2 0-3 0,3 0 1 16,2 0 4-1,4 0-1-15,-1 0-2 0,4 0-9 0,1 0-39 16,2 0-8 0,3 0 24-16,2 0-15 0,2 0 8 15,-1 0-17 1,2 0 8-16,-6 0 2 0,1 0-7 15,1 0-8-15,-2 0-3 32,4 0 7-32,1 0-9 0,1-1-1 0,1 1 6 15,-3-2-5 1,-3-1 0-16,-3 2 0 0,-3 1 0 15,-1-3 0-15,1 3 0 32,-3 0 0-32,0-1 6 0,2 1-6 0,3 0 0 0,0-3-1 15,1 3 0 1,3-1 0-1,1 1-1-15,-2-3 0 0,2 2 0 16,-1-4-1 0,-3 4 1-16,1-4 1 0,-5 4 0 0,1-4 1 15,-3 4 1-15,-3 1-1 47,0 0 0-47,-1 0 0 0,-1 0 0 0,-4 0-1 16,3 0 0-16,-3 0 0 0,-2 0 0 0,2 0 1 0,-2 0 0 31,0 0 5-31,0 0-5 0,0 0 8 0,0 0-8 15,0 0 0 17,0-3 6-32,0 3-7 0,0-2-33 0,0-2-168 0,0 0-435 46</inkml:trace>
  <inkml:trace contextRef="#ctx0" brushRef="#br0" timeOffset="49942.8565">8004 10854 309 0,'0'0'153'0,"0"0"-31"15,0 0 33-15,0 0 17 16,0 0-35-16,0 0-47 15,0 0-3-15,0 0 11 16,0 0-7-16,0 0-27 16,0 0-17-1,0 0-8-15,0 0-7 0,0 0-7 16,0 0-9-1,0 0-16-15,0 0 0 0,2 0-7 16,4 0-3-16,2 0-2 16,3 0 12-16,2 0 0 0,5 0 1 15,2 0-1-15,4-3 1 31,5 2-1-31,2 0 1 0,5-4-1 0,2 1-1 32,0 1 1-32,2-2 1 0,-5 1-1 0,-1 0 0 15,-5 0 0 16,-3 0 9-31,1 2-9 0,-2 2 0 0,-2 0 1 0,-4 0 0 16,1 0 0 0,-1 0-1-16,-6 0 0 15,-1 0 0-15,-3 0-1 0,-1 0 1 31,-4 0 0-31,-4 0 0 0,2 0 0 0,-2 0 6 0,0 0 3 16,0 0-2-16,0 0-7 16,0 0-51-1,-2 0-265-15,-11 10-936 0</inkml:trace>
  <inkml:trace contextRef="#ctx0" brushRef="#br0" timeOffset="57559.2922">9830 11296 431 0,'0'0'273'0,"0"0"-191"15,0 0-34 1,0 0 89-16,0 0 19 0,0 0-52 16,0 0-49-16,0 0-17 15,0 0 11-15,0 0-11 16,0 0-13-16,0 0-9 15,0 0-2-15,0 0-1 16,0 0-5-16,0 0 0 16,0 0-6-1,0 0-1-15,0 0-1 0,0 0 1 16,0 0-1-1,0 0-2-15,0 0 1 0,5 0-8 0,0 0 9 16,2 0-2 0,-1 1 1-16,3-1-5 0,-2 3 4 15,0-2 1 1,1-1 0-16,1 2-1 0,0-2 1 15,2 0 1-15,0 3-1 16,5-3 0-16,-3 1-1 16,3-1 2-16,-3 0-1 15,1 2 1-15,-3-2 0 16,-3 0 0-16,4 0 0 15,-1 0 0 1,0 0 0-16,3 0-1 0,-4 0 1 0,6 0-1 16,-3 0 1 15,1 0 0-31,-1 0 0 0,0 0 0 0,-3 0 0 0,-2 0 0 47,1 0 1-47,-5 0 0 0,2 0-1 0,-4 3 1 0,-2-3 0 0,2 0-1 15,-2 0 0 16,0 0 0-31,0 0 7 0,0 0-5 0,0 0 7 0,0 0 1 16,0 0 0 0,0 0 0-16,0 0-10 0,0 2-16 15,-4-1-112-15,-8 2-574 31</inkml:trace>
  <inkml:trace contextRef="#ctx0" brushRef="#br0" timeOffset="63471.6303">9749 11807 234 0,'0'0'225'0,"0"0"-186"0,0 0-32 0,0 0 36 15,0 0 25 1,0 0-20-16,2-2-24 0,-2 2 8 15,0 0 20-15,0 0 3 16,2 0-7-16,0 0-5 16,0 0-7-16,3 0 18 15,-1 0 9 1,2 0-24-16,4 0-21 0,1 0 24 0,3 0-21 31,1 0-2-31,7 0-6 0,3 0 3 0,4 0 3 16,4 0 13-1,3 0-5-15,-1 0 2 0,-1 0-6 16,-3 0 11-1,-4 0-17 1,-2 0 2-16,-4 0-4 0,-3 0-8 0,1 0 0 16,-4 0 6-1,3 0-4-15,-3 0 0 0,1 0-8 16,-1 0 12-16,-1 0-12 15,1 0 6 1,-4 0-7 0,3 0 0-16,-3 0 2 0,-2 0-1 0,2 0 0 31,-2 0-1-16,-1 0 1-15,0-2-1 0,-2 2 1 0,1 0 0 0,-5 0-1 0,2-2 1 32,-2 2 0-32,4 0-1 0,-2-3 1 0,2 3 0 15,1-1-1 1,-1 1 1-16,2 0-1 0,-4 0 1 15,-2 0-1-15,0 0 2 32,3 0-2-32,-3 0-33 0,-2 0-235 0</inkml:trace>
  <inkml:trace contextRef="#ctx0" brushRef="#br0" timeOffset="69611.9815">8046 12358 173 0,'0'0'244'0,"0"0"-185"0,0 0-37 15,0 0 90-15,0 0 41 16,0 0-43-16,0 0-33 15,0 0 1-15,0 0 6 16,0 0-13-16,0 0-24 16,0 0-12-16,0 0-9 15,0 0-6 1,0 0-9-16,0 0-10 0,0 0 0 0,0 0-1 15,0 0 0 1,2 0-1 0,3 0 0-16,4 0-6 0,4 0 7 0,3 0 8 31,1 0 5-31,1 0-12 0,5 0 8 0,-2 0 17 15,4 0-4 1,0 0-6-16,2 0-16 0,-3 0 13 16,0 0-12 15,1 0 15-31,-3 0-9 0,-3 0-6 0,0 0-1 0,-1 0 0 15,0 0 0 1,-2 0 0-16,1 0 0 0,-1 0 1 16,2 0-1-16,-1 0 1 15,2 0 0 16,0 0 6-31,4 0-6 0,-3 0 6 0,-1 0-7 0,2 0 0 0,-5 0 1 32,-1 0 0-32,-4 0-1 0,3 0 1 15,-3 0 0-15,0-2-1 0,-2 2 0 31,0 0 0-31,-3-2 0 0,-1 2 0 0,-2 0 0 16,-1-2-1 15,-2 2 1-31,2 0-1 0,-2 0 1 0,2 0 0 0,-2 0 0 16,0 0 1-16,0 0 0 15,0-2-1-15,0 2 7 0,0 0-5 16,0 0 4 0,0 0 1-16,0 0 2 15,0 0-1-15,0 0 1 16,0 0-9-16,-2 0-80 0,-12 2-331 31</inkml:trace>
  <inkml:trace contextRef="#ctx0" brushRef="#br0" timeOffset="74590.266">11118 12930 487 0,'0'0'199'16,"0"0"-134"-1,0 0 34-15,0 0 32 0,0 0-31 16,0 0-67 0,0 0-32-16,3 0-1 0,-3 0-8 15,4 0 8 1,1 2 1-16,2 0 18 0,1 0-8 0,1-1 1 15,5-1-4 1,-1 3 4-16,3-3-3 0,1 0-8 16,6 0 15-16,3 0-1 31,8 0-2-31,1 0-5 0,5-3-7 0,1-2 11 15,-1-1 1 1,-3-1-6-16,-1 2-6 16,-3 0 9-16,-4 2-2 0,0-1 0 15,0-1-1 1,3 4 9-16,1-4 14 15,0 1-5-15,-2 3-9 0,2-2 9 16,-8-1-8 0,-4 3 2-16,-5 1-10 15,-5-2-2-15,-7 2-6 0,-2 0 14 16,-2 0-15-1,0 0-112-15,0 0-427 0</inkml:trace>
  <inkml:trace contextRef="#ctx0" brushRef="#br0" timeOffset="75695.3295">12647 13040 202 0,'0'0'341'0,"0"0"-230"0,0 0-69 0,0 0 102 15,0 0 11 1,0 0-66-16,0 0-54 0,2 0-15 16,1 0 2-1,1 0-8-15,5 0 1 0,2 0 15 16,7 0 2-16,4 0-10 15,5 0-2-15,4 0 6 16,7 0-6-16,-1 0-8 16,2 0 5-16,-1 0-1 0,-5 0-10 15,0 0 6-15,-1 0-5 31,-3 0-7-31,-3 0 3 0,-1 0 6 0,-3 0-9 16,0 0 7 15,-1 0-6-31,-2 0 0 0,-1 0 8 0,-3 0-6 0,-1 0-2 16,-5 0 0 15,-3 0 7-31,-3 0-8 0,-3 0-83 0,0 0-405 0</inkml:trace>
  <inkml:trace contextRef="#ctx0" brushRef="#br0" timeOffset="80630.6118">8766 13582 129 0,'0'0'160'0,"0"0"-65"0,0 0 48 16,0 0 11 0,0 0-50-16,0 0-58 0,0 0-27 15,0 0 17 1,0 0 29-16,0 0 12 0,0 0-6 15,0 0-16-15,0 0-22 16,0 0-19-16,2 0-12 0,-2 0-2 16,2 0-1-1,3 0 0-15,-1 0 0 0,5 0 0 16,2 0 1-16,0 0 0 31,5 0 1-31,-1 0 0 0,4 0 9 0,-2 1 6 31,1-1-9-31,2 0 2 0,-4 3-8 0,2-3 8 16,-3 0-7-1,0 0 4-15,1 0-5 0,2 0-1 16,-1 0 1 0,4 0 6-16,-1 0 1 0,0 0-7 15,0 0 8-15,-2 0-3 31,0 0 2-31,-4 1-6 0,-2-1-1 16,1 0 0-16,-1 2 0 0,-3-2 0 31,2 0 0-31,0 0 1 0,0 0-1 0,3 0-1 0,-1 0 1 16,0 0-1 15,1 0 0-31,-1 0 1 0,3 0-1 0,-5 0 1 0,3 0 0 31,-1 0-1-15,-3 0 1-16,2 0 0 0,-1 0-1 0,-2 0 0 0,0 0 1 31,0 0-1-31,-3 0 0 0,-1 0 1 16,0 0-1-16,-3 0 1 0,0 0 0 31,-2 0 0-31,2 0 9 0,-2 0 0 0,0 0 2 15,0 0-2-15,0 7-10 0,2 2-104 32,-2 1-540-32</inkml:trace>
  <inkml:trace contextRef="#ctx0" brushRef="#br0" timeOffset="86767.9625">11070 14105 183 0,'0'0'81'0,"0"0"-45"0,0 0 67 0,0 0 25 15,0 0-17 1,0 0-46-16,13 0-27 0,-7 0 18 15,1 0 31-15,3 0-35 16,0 0-15-16,4 0 2 16,-1 0-10-16,2-3-1 15,1 2 9 1,-1-1-9-16,2-2-8 0,1 4-6 15,-1-2 8 1,3 0 0-16,0 0 0 0,2 0 7 0,1-1-11 16,-1 2-5-1,2-2 6-15,-1 1-3 0,1 1 0 16,1-2-4 15,-3 1 2-31,0 1 1 0,-3 1-5 0,-4-2-4 0,1-1 1 31,-6 3 2-31,4-1 1 0,-1 1-1 0,-2-3-7 16,3 2 4-16,1 1 3 31,-1-2-3-31,1 2 0 0,3 0 4 0,-5 0-9 16,1-2 5-16,-3 2-3 31,-2 0-3-31,-4 0 6 15,1 0-5-15,-1 0 1 0,-1 0-1 0,0-2-1 32,3 2 1-32,0 0-1 0,2 0 1 0,0 0 0 15,-1 0 1 1,4 0-2-16,-3 0 1 0,1 0-1 0,0 0 1 15,-4 0-1-15,3 0 0 32,-2 0 0-32,0 0 0 0,-3 0 0 0,1 0 1 15,-1 0-1-15,-2 0 1 31,0 0-1-31,0 0-1 0,1 0 1 0,4 0 0 16,2 0 1 15,-1 0-1-31,-1 0 0 0,2 0 0 0,-2 0 1 0,-3 0 0 16,0 0-1 15,-1 0 0-31,1 0 1 0,-2 0-1 0,3 0 1 0,0 2-1 16,3 0 0-1,0 1 0 1,3 0 2-16,-3 1-2 0,1-2 0 0,-3-2 0 0,0 1 1 15,-4-1 0 1,-2 0 0 0,0 0 10-16,0 0 5 0,0 0 9 0,0 2 5 15,0 7-12 16,-10-3-18-31,-1 4-538 0</inkml:trace>
  <inkml:trace contextRef="#ctx0" brushRef="#br0" timeOffset="88983.0895">12843 14099 550 0,'0'0'307'0,"0"0"-220"15,0 0-52-15,0 0 66 16,0 0-7-16,0 0-48 16,0 0-27-16,4 0-2 15,1 0-1 1,2 0 19-16,2 0 22 0,-1 0-28 0,6 0 1 15,1 0-12 1,8 0-1-16,4 0-11 0,2 0 1 16,2 0 2-1,2 0-8-15,3 0 1 0,-3 0-1 16,3 0 6-16,-3 0 0 31,0 0-6-31,-4 0 0 0,-2 0 6 0,-4 0-6 16,-6 0 0-16,-5 0 5 15,-4 0 3 1,-3 0-8-1,-3 0 11-15,0 0-5 0,-2 0 0 0,0 0 4 16,0-2-11-16,-4 0-95 16,-11 0-254-16</inkml:trace>
  <inkml:trace contextRef="#ctx0" brushRef="#br0" timeOffset="102920.8867">8683 14668 110 0,'0'0'92'0,"0"0"2"16,0 0 33-16,0 0 19 0,0 0-15 31,0 0-34-31,0 0 1 0,0 0 15 0,0 0-6 15,0 0-29 1,0 0-15-16,0 0-15 0,0 0-22 16,0 0-19-1,0 0-7-15,0 0-7 0,2 0-2 16,5 0 9-16,0 0-1 15,0 0 1-15,1 0 0 16,3 0 0-16,3 3 0 16,1-3 0-16,3 1-1 15,1-1 0-15,2 0 1 0,2 0 1 31,-3 0 1-31,2 0 5 0,-2 0 0 0,-2 0-5 16,0 0 5 0,0 0-1-16,-3 0 1 15,3 0-1-15,-1 0 1 0,4 0-1 31,1 0 8-31,1 0 2 0,-1 0-14 0,1 0 5 16,5 0 2 15,-4 0-9-31,2 0 1 0,-7 0 2 0,1 0-3 0,-2 0 0 16,0 0 0 15,-3 0 1-31,1 0 0 0,-1 0-1 0,1 0 0 0,-3 0 1 16,1 0 0-16,1 2 0 15,-1-2 5 1,-1 3-6-16,1-3 0 0,-1 0 0 31,3 0 0-31,1 0 1 0,-1 0-1 0,2 0 0 16,-2 0 0-16,-1 0 1 0,-1 0-1 31,-1-3 2-31,1 3-2 0,-1 0 0 0,-1 0 0 15,5 0 0 1,-2 0 0-16,7 0 1 16,1 0 0-16,6 0-1 0,0 0 1 31,2 0-1-31,2 0 1 0,1 0-1 0,-5 0 0 15,-2 0 0-15,-5 0 0 32,-5 0 1-32,-6 0-1 0,-3 0 0 0,-4 0 0 15,2 0 0-15,3 0-1 0,3 0 1 31,1 0 0-31,1-3 1 0,1-2 0 0,7-5-1 16,-2 2-142-16,-6 1-362 31</inkml:trace>
  <inkml:trace contextRef="#ctx0" brushRef="#br0" timeOffset="106771.1069">10031 15169 55 0,'0'0'193'15,"0"0"-100"-15,0 0 16 16,0 0 36-16,0 0-16 16,0 0-48-16,0 0-20 15,0 0-5-15,0 0 12 0,0 0 0 16,0 0-1-1,0 0-14 1,0 0-18-16,0 0-23 0,0 0-12 0,0 0 0 31,3 0-8-31,-1 0 1 0,2 0 6 0,0 0 1 16,1 0 0-16,0 0 1 15,-1 0 0-15,3 0 1 16,-1 0-2-16,1 0 0 16,4 0 0-1,2 0 1-15,4 4-1 0,0 0 0 16,3-1 0-16,1-1 0 15,-2-2-1-15,-1 2-1 16,-1-2 1-16,-3 0 1 16,-1 0 0-16,-1 0 0 0,0 0 0 15,2 0 0 1,0 0 0-1,1 0 1-15,-1 0 8 0,3 0-8 0,-1 0 6 16,-1 0-5 15,4 0 9-31,-3 0-10 0,-3 0-1 0,2 0 1 0,-4 0-1 47,2 0 0-47,1 0 1 0,-3 0 0 0,0 0-1 0,3 0 1 0,-3 0-1 47,3 0 0-47,-1 0-1 0,3 0 0 0,-3-2 1 0,-1 2 1 0,2 0-1 15,-1-2 1-15,-1 2 0 32,1-3 0-32,-2 3-1 0,1-1 0 0,-2 1 0 0,2-3 0 15,-1 3 0 1,-2 0 0-16,-1-1 0 0,2 1 0 15,-4-3 1-15,-1 3-1 32,-1 0 1-32,-2 0-1 0,-2 0 2 0,0 0 8 15,0 0 1-15,0 0 1 16,0 0-12-16,0 0-22 15,0 0-253-15</inkml:trace>
  <inkml:trace contextRef="#ctx0" brushRef="#br0" timeOffset="109704.2747">10998 14736 360 0,'0'0'189'15,"0"0"-69"1,0 0 33-16,0 0 19 0,0 0-35 0,0 0-53 31,0 0-19-31,0 0 6 0,0 0-13 0,0 0-19 16,0 0-21-1,0 0-18-15,10 0-13 0,5 0 5 16,7 0 8-16,5 0 0 16,7 0 1-16,-1-3-1 15,0 0 1-15,1 0 0 16,-3-2 0-16,0-1 8 15,-2 2-8-15,-4 0 0 32,-6 3 0-32,-3-4 1 0,-3 3-1 0,-1 2-1 0,-4-2 2 15,1 2-2 16,-2-2 1-31,-2 2 1 0,-3 0-2 0,-2 0-34 0,0 0-215 16,0 4-552-16</inkml:trace>
  <inkml:trace contextRef="#ctx0" brushRef="#br0" timeOffset="112601.4404">8748 15843 221 0,'0'0'255'0,"0"0"-77"0,0 0-8 15,0 0-15 1,0 0-47-16,0 0-37 0,0 0-22 15,0 0-10-15,0 0-16 16,0 0-17-16,0 0-6 16,0 0-11-16,4 0 2 31,10 0 9-31,-1 0 6 0,2 3 0 0,1 3 7 15,0-4-4 1,-3 0 1-16,1 1-9 0,-1 1 7 16,0-2 2-16,5 2-4 15,3 0-4-15,5 0 19 16,6 0-13-16,3 2 8 31,1-1 0-31,1 1-10 0,-1-2 3 0,-3-1-9 16,-2 1 1 15,-4-1 0-31,-2-2 0 0,-3 1 0 0,0 1 0 0,-2-2 0 0,3 3 0 31,-1-1 1-31,2-2 0 16,3 3-1-16,0-1 5 0,0-1-5 0,2-1 0 15,0-1 0 1,0 0-1-16,-2 0 1 0,-1 0-1 15,-4 0 0-15,1 0 0 16,-5 0 0 0,0 0 1-16,2 0-1 0,-1 0-1 15,1 0 1-15,3 3 1 16,2-1-1-1,-4-1 0-15,4-1 0 0,-2 3 0 16,-6-3 0-16,-3 0 0 31,-4 0 0-31,-3 0 1 0,-2 0-1 0,-3 0 2 0,-2 0-2 16,3 0 0-1,-3 0 0-15,0 0 0 0,0 0 0 16,0 0 0-16,0 0 0 16,0 0-47-16,0 0-210 15,-5 6-490-15</inkml:trace>
  <inkml:trace contextRef="#ctx0" brushRef="#br0" timeOffset="115643.6144">8794 16649 51 0,'0'0'215'16,"0"0"-91"0,0 0 4-16,0 0 31 0,0 0-32 15,0 0-45 1,0 0-21-16,0 0 0 0,0 0 4 15,0 0-10-15,0 0-19 16,0 0-13-16,0 0-14 16,0 0-1-16,0 0-7 15,0 0 0-15,0 0-1 0,0 0-2 16,0 0-11-16,7 0 3 15,4 0 10-15,5 0 0 16,1 0 0-16,8 5 1 31,4 0 9-31,7 4-3 0,7-4-1 0,3-1 5 16,8 0 5-1,2 1-7-15,0-4-3 0,-6-1-6 16,0 0 6 15,-8 0-4-31,-7 0-2 0,-6 0 0 0,-9 0 1 0,-7 0 0 16,-3 0 0-16,-6 0 14 31,-2 0 7-31,1 0 12 0,-3 0-2 0,0 0-13 16,2 0-19-16,2 6-33 15,0 14-250-15,-4 4-602 0</inkml:trace>
</inkml:ink>
</file>

<file path=ppt/ink/ink30.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1-03-18T02:23:28.332"/>
    </inkml:context>
    <inkml:brush xml:id="br0">
      <inkml:brushProperty name="width" value="0.05292" units="cm"/>
      <inkml:brushProperty name="height" value="0.05292" units="cm"/>
      <inkml:brushProperty name="color" value="#FF0000"/>
    </inkml:brush>
  </inkml:definitions>
  <inkml:trace contextRef="#ctx0" brushRef="#br0">8237 8802 0,'53'0'47,"35"0"-47,-17 0 15,17 0-15,18 0 16,-35 0-16,17 0 15,-18 0 1,-52 0-16</inkml:trace>
  <inkml:trace contextRef="#ctx0" brushRef="#br0" timeOffset="1507">13088 10178 0,'0'0'78,"35"17"-62,36-17-16,-1 18 15,19-18-15,16 35 16,89-35 0,-105 0-16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3:43.101"/>
    </inkml:context>
    <inkml:brush xml:id="br0">
      <inkml:brushProperty name="width" value="0.05292" units="cm"/>
      <inkml:brushProperty name="height" value="0.05292" units="cm"/>
      <inkml:brushProperty name="color" value="#FF0000"/>
    </inkml:brush>
  </inkml:definitions>
  <inkml:trace contextRef="#ctx0" brushRef="#br0">3959 6888 544 0,'0'0'336'16,"0"0"-179"-16,0 0-80 16,-121 134 1-16,71-95 6 15,-4 0-11-15,-6-4 21 16,-4-10-24-16,-9-4-6 15,-9-11-2-15,-3-7 4 16,-25-3-19 0,-23-6-4-16,-23-25-3 0,13-8-21 0,29-1 0 15,32 0-10 16,17-6-9-31,-17-30-7 0,-14-38 5 0,-9-37-11 0,21 13 7 16,28 22 5 0,11-1 1-16,18-2 6 0,12-26-6 15,15-26-5-15,36 11-2 31,53 22-8-31,40 14-8 0,33 29 4 0,35 31-10 16,17 38 16-16,2 26-5 31,-10 28 8-31,-15 29 9 0,-29 16 2 0,-35-8 6 16,-34-4-7-16,-30-15 1 31,-14-1-1-31,-2 1 0 0,-4 6 1 0,-4 2 5 0,-16-2 2 16,-17 0 36 15,-6 4 15-31,-8 8-1 0,-23 8-17 0,-13 11-33 0,-6 3-8 15,-4 6-28 17,3-1-73-32,-10 17-85 0,15-22-125 0,10-21-454 0</inkml:trace>
  <inkml:trace contextRef="#ctx0" brushRef="#br0" timeOffset="1069.061">7647 11597 606 0,'0'0'179'0,"0"0"-115"31,-96 134-31-31,43-76 30 0,-12-6 30 0,-13-8 43 16,-26-7-9 0,-35-16-57-16,-27-19-11 0,-13-2 1 0,7-26-21 15,10-24-8 1,13-26 2-1,11-30 79-15,15-21-112 0,30-11-36 0,30-6 11 47,32-6 16-47,29-3-4 0,6-4 12 0,45 8 0 0,27 9-11 0,24 10 12 16,28 12-8 15,27 15-2-31,8 19 9 0,10 24-13 0,-3 22 4 0,-10 22 1 16,-2 16 2 15,-4 6-9-31,-4 28 15 0,-11 8-9 0,-22 2 1 0,-28-1-3 0,-20-8 12 47,-11 2 26-47,4 4-8 0,3 8 2 0,-1 3 5 0,-10-2-11 0,-14-4 10 15,-9 2-3 16,-11-2 16-31,-11 4-8 0,-9 6-3 0,0 5-2 0,-22 12-1 16,-23 18-14 0,-26 29-9-1,-22 25-86-15,-7 3-65 0,21-37-129 0,21-35-318 0</inkml:trace>
  <inkml:trace contextRef="#ctx0" brushRef="#br0" timeOffset="2788.1594">11814 11278 664 0,'0'0'133'0,"0"0"-71"0,-160 55-29 16,57-35-10-16,-29-9 7 16,-28-11 38-16,-10-11-7 0,10-24-2 15,11-18-12 1,18-9 9-16,19-2-43 0,25 0 5 15,5-24-12 17,17-33-6-32,12-29-1 0,22-31-6 0,31 5 12 0,46 17-5 15,39 9 0-15,32 18 0 31,31 26-3-31,19 29-6 0,9 35-11 0,1 36 20 16,-4 12-19-16,-10 43 11 16,-15 15-4-1,-31 2 12-15,-33-6 19 16,-30-6 10-16,-16 4 13 0,0 12-13 15,-5 15 12 1,-4 9-5-16,-15-2 3 0,-14-3-2 0,0-6-7 16,-21-3-6-16,-10-4-24 46,-9-5-57-46,-5-6-49 0,-17 0-42 0,10-17-160 0,13-16-477 0</inkml:trace>
  <inkml:trace contextRef="#ctx0" brushRef="#br0" timeOffset="3763.2152">14980 11556 626 0,'0'0'151'0,"-120"16"-78"16,39-8-33-1,-33-1 41-15,-21-7 39 0,-30 0-20 16,-5-29 7-16,12-19-29 15,34-12 2-15,22-31-15 16,25-19-28-16,35-18-23 31,20-26 8-31,28 5-20 0,48 3-2 0,19 7-1 0,14 15-1 16,-4 26-14-16,-8 25 15 31,21 7-6-31,29 12-3 0,20 10 0 0,25 13 4 16,-15 31-4-16,-19 8-1 31,-7 37 4-31,-24 5 6 0,-27 0 0 0,-20-2 1 15,-15 5 7-15,5 26-6 32,2 32 32-32,-6 34 8 0,-13 7-2 0,-22-4-9 15,-9-9 3-15,0-17-8 31,-16-18 0-31,-2-19-12 0,1-23-3 0,-6-6-9 0,-8 2-1 16,-9 0-56 15,-39 4-65-31,11-19-136 0,6-17-538 0</inkml:trace>
  <inkml:trace contextRef="#ctx0" brushRef="#br0" timeOffset="4853.2772">18513 11229 629 0,'0'0'173'16,"0"0"-109"-16,0 0-35 31,0 0 27-31,-135 27 11 0,72-27 50 0,-15-9-29 15,-26-26-8 1,-28-30-16-16,-23-29-6 0,-9-16 1 16,15-13-34-16,22-5-24 31,36 1 6-31,24-6-7 0,36 0 0 0,28 2 0 15,8 6-9-15,38 4 8 47,5 20-10-47,4 23 5 0,2 17 3 0,21 0-3 0,34-3 6 0,33 6-60 0,16 12 20 16,-10 31 8 15,-32 15 3-31,-31 11 11 0,-16 8-1 0,-3 6 19 0,13 8 3 16,5 8 26-16,5 7 13 46,-9 0 8-46,-14 1-8 0,-9-5-7 0,-13 1-5 0,-13 4 2 0,-10 5-10 16,-13 8-22 15,-18 44-77-31,-22-14-232 0,-11-5-586 0</inkml:trace>
  <inkml:trace contextRef="#ctx0" brushRef="#br0" timeOffset="5716.3269">20140 9118 98 0,'0'0'101'15,"162"-58"-47"1,-64 30 35-16,14-3-46 0,-18 13-33 16,51 3-10-16,-29 4-66 15,-18 9-110-15</inkml:trace>
  <inkml:trace contextRef="#ctx0" brushRef="#br0" timeOffset="6655.3806">22337 10622 179 0,'0'0'192'15,"0"0"-142"-15,0 0-3 16,0 0 54-16,0 0-22 0,0 0-27 16,116 28 7-1,-96-25 2 1,-5 1-11-16,1 1-2 0,-5-1-8 0,-1-1 5 15,-2 6-9 1,1 3 8-16,-1 4-7 16,0 6-11-16,-4 3-5 0,-4 11-3 15,0-1-6-15,0 5 1 16,-16-1-4-16,-11 1-3 31,-8-5 4-31,-9-2-10 0,-39-7-34 0,8-8-110 16,-1-9-210 15</inkml:trace>
  <inkml:trace contextRef="#ctx0" brushRef="#br0" timeOffset="18115.0361">11625 3904 975 0,'0'0'344'16,"0"0"-196"0,0 0 8-16,-116 28-5 0,76 4-45 15,3 13-62-15,6 6-33 16,8 6-11-16,6-7 0 0,13-8 0 15,4-10-16-15,0-8 4 16,23-10 0 0,6-2-4-16,2-7 2 0,4 0-5 15,1-1 8-15,-3-4 10 31,-2 4 1-31,-6-2-1 0,-2 4-6 0,-10 2 6 16,-9 2-5 0,-4 10 6-1,0 7 104-15,-13 8 4 0,-12 5-36 0,-6 2-34 16,-2-6-14-1,4-7-24-15,6-14-50 0,8-15-120 16,3-7-111-16,10-17-723 31</inkml:trace>
  <inkml:trace contextRef="#ctx0" brushRef="#br0" timeOffset="18325.0481">11727 3963 221 0,'0'0'530'0,"0"0"-397"16,0 0 7-16,0 0 75 0,0 0 46 15,0 0-79 1,62 118-38 0,-51-67-24-16,1 3-52 0,-6-1-29 0,-2-6-20 31,-1-8-19-31,-1-9-22 0,-2-9-111 0,0-15-113 15,0-6-275-15,0 0-374 32</inkml:trace>
  <inkml:trace contextRef="#ctx0" brushRef="#br0" timeOffset="18564.0618">11727 3880 705 0,'0'0'358'0,"0"0"-159"0,0 0-5 16,0 0 11 15,0 0-53-31,0 0-73 0,114-24-50 0,-90 24-10 0,0 0-13 16,1 0-6-1,-2 0-89-15,-6 15-155 0,-5 6-255 0,-8 0-404 16</inkml:trace>
  <inkml:trace contextRef="#ctx0" brushRef="#br0" timeOffset="18702.0696">11903 4103 113 0,'0'0'768'0,"0"0"-621"47,0 0-80-47,0 0 66 0,0 0 10 0,0 0-69 0,0 0-33 0,78-19-25 16,-54 9-13-1,3 6-3 1,-7 2-196-16,-4 2-199 0</inkml:trace>
  <inkml:trace contextRef="#ctx0" brushRef="#br0" timeOffset="18934.0829">11918 4435 508 0,'0'0'301'15,"0"0"-121"1,0 0 46-16,0 0-32 0,0 0-38 16,0 0-50-16,123-19-42 15,-92 6-33 1,16-5-31-16,-9 2-50 0,-7 4-583 0</inkml:trace>
  <inkml:trace contextRef="#ctx0" brushRef="#br0" timeOffset="19925.1393">12729 3659 937 0,'0'0'380'0,"0"0"-226"0,0 0-13 16,0 0 18-1,0 0-58-15,-6 133-94 0,12-47 5 16,12 7-11-1,-2-11 6-15,4-4 1 0,-2-18-7 16,-3-16 12-16,1-16-7 31,-1-7-6-31,1-10-1 0,-1-8-8 0,4 0 9 16,1-3 19-1,6-5 3-15,1-13 3 0,2-14-13 0,0-5-12 16,-4-4-29 0,-3 0-15-16,-2 2-3 15,-7 10-1-15,-2 7 27 0,-4 8 8 31,0 5-2-31,0 9-5 0,-1 0-3 16,3 0 22-16,3 12 1 0,-2 6 12 31,1 6 1-31,-1 3-13 0,-5 6-18 0,1-4-191 16,-6-9-383-16</inkml:trace>
  <inkml:trace contextRef="#ctx0" brushRef="#br0" timeOffset="20100.1493">13075 3802 681 0,'0'0'216'0,"0"0"-76"0,0 0-33 15,0 0-31 16,0 0-36-31,0 0-40 0,134-35-16 0,-110-3-169 0,-7 4-130 16,-5 1-72-16</inkml:trace>
  <inkml:trace contextRef="#ctx0" brushRef="#br0" timeOffset="20301.1611">13262 3519 22 0,'0'0'261'16,"0"0"35"15,0 0-54-31,0 0 56 0,0 0-81 0,0 0-89 0,0 0-82 0,-18 58-17 16,41 10 32-16,1 13-5 31,5 9 1-31,-3 0 5 0,1-2-9 0,-4-8-16 15,-3-12-4-15,-5-12-11 32,-3-9 2-32,-6-13-4 15,-4-6 1-15,-2-6-1 0,0-2 11 0,-13 0-8 31,-11-3-23-31,-34 0-84 0,6-7-168 0,1-7-557 0</inkml:trace>
  <inkml:trace contextRef="#ctx0" brushRef="#br0" timeOffset="20519.1734">13144 3854 555 0,'0'0'204'0,"0"0"-63"0,0 0-8 0,0 0-59 16,0 0-32-16,0 0-22 31,0 0-20-31,131-48-114 0,-106 49-178 0,-5 13-271 0</inkml:trace>
  <inkml:trace contextRef="#ctx0" brushRef="#br0" timeOffset="20803.1898">13487 3916 163 0,'0'0'260'0,"0"0"-45"32,0 0 19-32,0 0-49 0,0 0-36 0,125-43-52 0,-109 29 4 15,-5-7-54 16,1 0-14-31,-2 0-2 0,-3-2-24 0,-7 3 5 16,0-1-1-16,0 2 14 0,-14 4-16 31,-6 2 10-31,-7 10-17 0,3 3-2 0,-3 6 0 16,5 22-2-16,4 13-12 31,7 8 9-31,9 4 5 0,2 1 27 0,7-7 8 0,14-3 15 16,2-10 20 15,-1-8-32-31,3-8-10 0,0-9-12 0,0-8-3 0,7-1 7 15,4-5-20 17,24-44-61-32,-9 3-164 0,-2-2-481 0</inkml:trace>
  <inkml:trace contextRef="#ctx0" brushRef="#br0" timeOffset="21459.2273">14360 3469 147 0,'0'0'504'16,"0"0"-254"-16,0 0 3 15,0 0 25 1,-138-40-58-16,111 68-81 0,5 22-82 16,3 16-21-1,7 10 18-15,5 1 23 0,7-7 6 0,0-14-24 16,7-14-38-16,15-15-21 31,3-10 5-31,2-11-5 0,4-6-12 0,0 0-7 16,-2-20-37-16,-2-6-61 15,-3-6-37-15,-6-5-31 16,-3 4-35-16,-5 3-19 15,-6 7 74 1,-4 7 110-16,0 9 55 0,0 4 129 0,2 3 23 16,3 0-29 15,1 4-50-31,8 10 65 0,-1 3-19 0,5-2-56 0,2 0-32 15,2-4-21 17,1-2-1-32,-1-5-9 0,-2-4-67 0,2 0-98 0,-4-10-66 15,-5-22-97 1,-2 3-195-16,-7 1 162 0</inkml:trace>
  <inkml:trace contextRef="#ctx0" brushRef="#br0" timeOffset="21632.2372">14638 3615 300 0,'0'0'302'0,"0"0"-9"15,0 0-8-15,0 0-80 16,0 0-97-1,0 0-57 1,-25 183 49-16,11-61-4 0,-1-1-21 0,-2-11-5 0,2-15 8 31,-1-24-24-31,3 1-19 0,-1-4-35 0,8-19 0 16,6-23-42 15,0-26-194-31,4-9-243 0,8-16-107 0</inkml:trace>
  <inkml:trace contextRef="#ctx0" brushRef="#br0" timeOffset="22083.263">14846 3651 333 0,'0'0'286'0,"0"0"-58"16,0 0 24-16,0 0-31 31,0 0-54-31,-123 37-52 0,104-18-17 0,5 0 5 0,5-6-19 16,7 0-49 15,2-3-35-31,0-2-2 0,12-2-4 0,10-5 5 0,2-1-1 15,3 0-20 1,-1-13-25-16,-1-13-55 0,-3-6-86 16,3-21-94-16,-11 7-112 15,-1 6-195 1</inkml:trace>
  <inkml:trace contextRef="#ctx0" brushRef="#br0" timeOffset="22556.2901">14875 3323 9 0,'0'0'381'0,"0"0"-49"0,0 0-117 15,0 0-42-15,0 0-47 16,0 0 12-1,1 116-34-15,9-66-14 0,-1-1-33 0,4-10-39 16,1-9-18 0,-1-10-29-1,5-9-104-15,2-10-67 0,0-1-108 0,3-1-26 16,1-18 50-1,0-1 120-15,3 0 109 0,0 0 55 16,0 0 44-16,-3 0 86 31,0 2 27-31,-1 2-8 0,-7 0-41 0,-3 4-4 16,-5 0-26 15,0-1-23-31,-8 6-5 0,0-1 31 0,0 0 12 0,-8 1-28 0,-9 6-27 16,-3 1-21-1,-5 0 2-15,3 1 14 0,0 18 14 16,4 5 4-16,5 4 8 31,4 4 5-31,9 1-27 0,0 0-3 0,0-3-1 16,17-2-7-16,6-4-4 31,4-4-9-31,2-5 1 0,0-4-3 0,0-4-10 15,0-4 14-15,2-3-15 32,-2 0-2-32,-1-2-20 0,1-12-42 0,6-17-84 15,-12 3-140 16,-5 1-445-31</inkml:trace>
  <inkml:trace contextRef="#ctx0" brushRef="#br0" timeOffset="25276.4457">16038 3914 350 0,'0'0'486'16,"0"0"-346"-16,0 0-8 31,0 0 7-31,-125 78 3 0,72-47-29 0,-7 3-33 16,-7 0-28-1,-8 2-17-15,-29 8-24 0,-35 4-11 16,-48 8-16-16,-17 4-47 15,1-6-8-15,24-4 8 16,29-10 25-16,7-2 14 16,8-5 23 15,0-4 1-31,3-4-1 0,2-1-2 0,-11 1-4 0,-14-5 7 0,-2 5 0 15,-4-7 1 17,11-6-1-32,14-4 0 0,24-6 17 0,23 0-14 0,20 0 6 15,5 3 7 16,-10-1 20-31,-6-1-6 0,-9 3-3 0,2 0 0 16,6 0-1 15,1-2 4-31,2 0-19 0,-2-4-9 0,-2 0-2 0,-5 0 0 0,-3-12-10 16,-1-2 7-1,2-6-4 1,3-3 7-16,-1 0 10 0,2-4-9 0,0 0-1 16,3 2 0-1,6-2 23-15,3 2 5 0,8 0-12 16,9-4-12-16,5-1-4 0,11-7-1 31,4-1-17-31,9-5 17 0,7-5 1 0,7-6-7 16,7-3 5 15,6-2 2-31,0 0-21 0,0 7 4 0,2 8 16 0,11 8 1 15,7 3-8 1,11-7 6-16,16-1-8 16,17-9-1-16,34-16 11 0,41-16 24 31,43-14-24-31,28-7 9 0,2 6 7 0,-12 13-15 0,-18 18 15 15,-3 5-14 17,-1 11 5-32,0 9 3 0,-2 11 2 0,-6 7-2 0,-8 11 12 15,-3 7-15 1,-6 1-5-16,-8-1 9 15,-11 4-11-15,-12-3 0 0,-22 0 0 32,-16 1 0-32,-14-1 0 0,-5 1 2 0,11-2 4 15,9 1 1-15,10 2-6 16,-5 2 7-1,-4 0-7-15,-3 0 8 16,-3 11-9-16,-5 7 0 31,2 3 1-31,-4 5 4 0,-2 3-4 16,1 3 0-16,-3 2 3 0,-3 0 6 0,-8 3-7 15,-6-2-3 1,-8 3 2-16,-6 0-1 0,-3 2 0 0,-4 0 0 16,-2 1 1 15,0 1 17-31,-4-1-9 0,-2-6-4 0,-4-3-5 15,-1-6 0-15,-2-4 0 0,-3-4-1 32,-3 0 1-32,3 0-5 0,-2 0 11 0,-1 6-3 15,0 2-3 16,-2 2 0-31,-1 2 1 0,-2 3-2 0,-3-3 6 0,-2-1-5 16,0 4-1 15,0 3 7-31,-5 4-7 0,-10 6 1 0,-3 2 5 0,-5 1-4 0,2-5 7 16,-2-8-2 15,1-8-7-31,0-8-11 0,-14-4-95 16,2-5-140-16,1-5-362 0</inkml:trace>
  <inkml:trace contextRef="#ctx0" brushRef="#br0" timeOffset="26926.5401">10960 4772 396 0,'0'0'243'16,"0"0"-71"-16,0 0-44 15,0 0 34-15,0 0 15 16,0 0-51-16,-114-11-16 0,83 10-34 31,-6 0 5-31,-5-1-18 0,-10-1 9 0,-4 3 1 16,-8 0-6-1,-3 0-15-15,-6 0 0 0,-6 5-12 16,-3 10-33-16,-23 15 3 47,-26 17-4-47,-23 12-3 0,11 0-3 0,27-9 1 0,35-12 7 0,13-11-7 15,-7 0-1-15,-12 1-11 32,-11 0 10-32,5-6 1 0,5-5 0 0,8-6 0 15,7 1 1-15,10-2 0 31,9 0 8-31,6 1-2 0,5-5-7 0,9 1 0 0,3-1 0 32,8 0 0-17,0 2 0-15,0 1-1 0,3-1-10 0,1 4 0 0,-4 0 11 31,1 0-16-31,0 3 5 0,-1 2 5 16,1-1 6-16,-5 0-3 0,-2 0 3 31,-4 0-1-31,-1 1 0 0,1-6-8 0,0 1 7 16,1 0-1-16,3-2 2 31,2 0 1-31,3 0-1 0,0-2 0 0,-3 2 1 0,3-2-7 16,-3 1-7 15,2-2 13-31,0 1 2 0,2-1-1 0,2 0 0 0,4 0 6 15,5-2-5 17,1 1 0-32,2 1 0 0,2-2 0 0,1 4 0 0,-1-1-1 31,-1-1 1-31,0-1-1 0,4 0 1 0,0 0-1 15,-1-3 0-15,3-2 0 16,0-1 0 0,2 0-123-16,0 0-113 0,0-5-102 15,0-13-294-15,0-5 92 0</inkml:trace>
  <inkml:trace contextRef="#ctx0" brushRef="#br0" timeOffset="27358.5648">7850 5342 554 0,'0'0'228'0,"0"0"-57"16,0 0 5-16,0 0 8 16,0 0-17-16,0 0-36 15,0 0-66 1,-94 88-31-16,82-65-29 0,-1 0-4 0,3 4-2 15,3-2 2-15,-2 0 6 32,2-1-7-32,-1-3 8 0,-1 4-1 0,0-3-7 31,0 0 1-31,2-3 0 0,1-2 0 0,3-3 0 15,1-6-1-15,2-4 1 16,0-2-1-16,0-2-9 16,0 0-4-16,0 0-9 15,0 0 9-15,2 0-9 16,18 0 21-1,9 0-1-15,13-4 2 0,14-6 0 16,18 0-54-16,55-2-142 31,-16 2-300-31,-7 4-209 0</inkml:trace>
  <inkml:trace contextRef="#ctx0" brushRef="#br0" timeOffset="28360.6221">12485 4860 20 0,'0'0'106'16,"0"0"77"-16,0 0-13 16,0 0 13-16,0 0 9 0,0 0-83 15,0 0 38 1,-29 11-9-16,19-9-60 0,-1 2-8 15,1 1-21-15,-6 2-13 32,-3 5 6-32,0 1-10 0,-8 9-13 0,0 7-18 15,-4 9 6 1,2 12 5-16,2 8 2 0,2 9-1 15,4 4 8 17,3 6-4-32,3 0 18 0,3-4-10 0,1-5-2 0,0-8 5 15,4-10 1 1,-2-13-5-16,5-13-13 0,2-12-9 15,2-8-2-15,0-4-88 32,0 0-184-32,0-2-412 0</inkml:trace>
  <inkml:trace contextRef="#ctx0" brushRef="#br0" timeOffset="28683.6406">12114 5461 552 0,'0'0'249'0,"0"0"-171"31,0 0-39-31,0 0 24 0,-19 137 35 0,14-99-30 16,1-3-23-16,-1-6-5 31,3-2-9-31,-3-9 19 0,3-4 10 0,0-4-8 0,0-4-19 31,2-2 1-31,0-2-11 0,0-2-23 0,0 0-17 16,6 0-10-1,12-2 27-15,9-14 7 0,7-8-7 16,3-6-10-16,26-26-54 31,-12 7-117-31,-7 5-168 0</inkml:trace>
  <inkml:trace contextRef="#ctx0" brushRef="#br0" timeOffset="29591.6925">14694 4229 626 0,'0'0'346'0,"0"0"-246"15,0 0-90-15,0 0 39 32,0 0 44-32,0 0 6 0,152 36-46 0,-88-5-8 0,15 14 18 15,10 9-5 1,7 4-9-16,2 9 4 0,0-1 15 15,-5 2-30-15,-6 0-6 32,-6-6-17-32,-12-1 1 0,-7-9-7 0,-10-7-8 15,-10-2 0 16,-11-5 10-31,-9-2-2 0,-7 2 0 0,-8 1 4 0,-7 1 5 16,0-5-7 15,-2-4-2-31,-11-6-9 0,-6-7-25 0,-12-14-111 0,2-4-178 0,2 0-388 0</inkml:trace>
  <inkml:trace contextRef="#ctx0" brushRef="#br0" timeOffset="29920.7113">15878 4742 502 0,'0'0'123'15,"0"0"41"-15,0 0 18 0,60 105-28 16,-40-55-65-1,0 4-28 1,3 2-7 0,-4 0-6-16,1-2-12 0,-4 2 6 0,-3-1 25 31,-4-4-15-31,-5-1-14 0,-4-3 9 0,0-6-17 0,0 1 2 15,-6-11 3 1,-7-3 3-16,-1-8-10 0,-3-5 4 16,1-8 6-16,-4-7-1 31,-4 0-21-31,-3-7-16 0,-5-22-31 0,-21-35-109 15,7 4-122 17,-2 2-371-32</inkml:trace>
  <inkml:trace contextRef="#ctx0" brushRef="#br0" timeOffset="30550.7474">15648 4146 329 0,'0'0'197'0,"0"0"-68"0,0 0-18 0,160 69-14 15,-100-49 34 16,3-2-1-31,2-2 2 0,4-4-42 0,2-2-26 0,2-3-5 16,6-2 8 0,1-1-19-16,2 0-7 0,5 0-6 15,0-2-8-15,2 0-16 31,1 2 6-31,-1 1-15 0,-1 1 11 0,-1 2 0 16,-4 5 1-16,-5 5-8 31,0 4 2-31,-5 2-6 0,-1 5-2 0,-3-1 9 0,-3 2-7 16,-1 2 9 15,-3 0 3-31,-4 0-3 0,0 0-9 0,-2-2 4 0,-4-2 2 16,-1-4-7 15,-4-6 5-31,-3-1-5 0,-6-8-1 0,-7-1 2 0,-9-2 5 15,-3-2-6-15,-11 0-1 32,-6-4-11-32,-2 4-52 0,-15-2-95 0,-9 1-489 15</inkml:trace>
  <inkml:trace contextRef="#ctx0" brushRef="#br0" timeOffset="30933.7693">18170 4395 746 0,'0'0'152'0,"0"0"-119"31,0 0 13-31,0 0-8 0,0 0-1 0,116 131-9 16,-84-100 5-16,-1 0 2 15,-4-3 33 1,-5-2 3-16,-7-4 16 0,-6-4 4 16,-9-2 4-16,0-4 1 31,-7 0-15-31,-19-2-34 0,-12 2-28 0,-14-2-19 15,-58 20-111-15,9-4-166 32,-6 0-533-32</inkml:trace>
  <inkml:trace contextRef="#ctx0" brushRef="#br0" timeOffset="32094.8357">15974 3538 371 0,'0'0'148'0,"0"0"-24"15,127 0-6 1,-65 0-10-16,5 0 12 15,4 0 16 1,9 0-8-16,7 0-44 0,27 0 13 16,30-4-20-16,24-1 6 31,1 5-18-31,-13 0 4 0,-18 0-18 0,-13 10-16 0,2-3 3 31,2-1 31-31,-2-3-8 0,0-1-28 0,-2-2-9 16,-3 0 23-16,-1 0 18 31,-1 0-13-31,0-6-5 0,-17 0 5 0,-16 0-26 15,-21 1-5 17,-3 2 0-32,11 3-20 0,9 0 8 0,10 0 5 0,-5 11-13 0,-1 14 0 15,0 9 7 16,-4 3-8-31,-5 2 0 0,-4 1-2 0,-8 0-9 0,-3-4-1 16,-7 0 11 15,-1-2-5-31,-2-3-3 0,-1-1 9 0,2 0 0 0,-4 2 1 16,4 2-1-1,0 0-15-15,2 3 4 16,6-1-4-16,0-2-5 0,3-4 6 16,-3-4-14-1,1-8 28-15,-5-2-9 16,-6-6 8-16,0-2 0 0,-8-4 1 0,-3 2-2 31,-6-1 1-31,-1 2 0 16,-1 5 1-16,-2 6-1 0,0 3 1 0,5 8-1 31,-1 5 2-31,2 6-2 0,3 3-12 0,-3-2-15 15,1 3 15-15,-2-3-6 32,0-1 3-32,-3-4 16 0,-4 2-8 0,2 0-7 15,-1 2-38-15,1 2-5 31,4 7 23-31,5-1 14 0,5 5 15 0,1 2-4 16,2-1 9-16,-4-2-6 31,-4-5 5-31,-7-4 2 0,-4-4 0 0,-4-4 16 16,-3 1-8-16,-1-3-1 31,-2 3 9-31,1 0-10 0,-5-2 6 0,-1-4-12 0,-5-10-7 16,-5-8-10-1,-4-12 16 1,0 0-33-16,-10-19-24 0,-19-18-103 0,-23-31-119 15,6 8-124 17,1 4-289-32</inkml:trace>
  <inkml:trace contextRef="#ctx0" brushRef="#br0" timeOffset="32732.8722">21780 4845 179 0,'0'0'533'0,"0"0"-433"16,0 0-67-16,0 0 3 15,0 0-10-15,0 0 15 31,0 0 21-31,38-3 22 0,-27 20 8 0,-4034 10 1 16,4036 12-31 0,4030 9-31-16,-4030 8-12 0,3 4-6 15,3 2-3-15,-2-2-9 16,3-1 5-1,0-3 6-15,2-4 5 0,1-7-11 0,-4-2-4 16,-1-6-1 15,-1-10 7-31,-10-9-8 0,1-6 2 0,-6-6 6 16,-2-4-2-16,0-2 48 0,0 0 27 15,-13 0-15-15,-10 0-35 16,-4-7 14-16,-4-1 5 16,-2-7-24-16,-3-1-9 31,-3-3-6-31,-7-10-10 0,-7-7-1 0,-52-30-49 15,12 8-100-15,-7 4-248 32</inkml:trace>
  <inkml:trace contextRef="#ctx0" brushRef="#br0" timeOffset="42932.4555">10007 6422 318 0,'0'0'168'0,"0"0"-46"15,0 0 26-15,0 0-12 0,0 0-29 31,2 0-45-31,0 0-11 0,2 0 1 0,6 0-12 16,5 0-1 0,12 0 11-16,11 0 13 0,11 0-13 15,18 0 9 1,11 0-8-16,10 0-3 0,6 0 3 15,3 0-12-15,-6 0-11 32,-7 0-8-32,-6-5 1 0,-11-3-2 15,-5 2-6-15,-8 1-7 0,6 5-6 47,-13 0-124-47,-16 15-436 0</inkml:trace>
  <inkml:trace contextRef="#ctx0" brushRef="#br0" timeOffset="46608.6655">14258 6367 337 0,'0'0'375'0,"0"0"-193"16,0 0-93-16,0 0 56 0,0 0 13 16,0 0-44-16,0 0-50 31,0 0-29-31,0 0-13 0,0 0-22 0,2 0-23 15,12 0 1 1,3 0 21-16,6 0 1 0,4 0 1 16,6 0 5-1,5 0 1-15,11 0 16 0,11 1 3 16,9 1-4-16,6 0 0 31,8 0-2-31,-2 1-14 0,-2-3-5 0,-7 1 5 16,-5-1 4-1,-9 0-9-15,-10 0-1 16,-7 0 1-16,-5 0-1 0,-9 0 16 15,-8 7-16 1,-3 2-141-16,-12 7-348 0</inkml:trace>
  <inkml:trace contextRef="#ctx0" brushRef="#br0" timeOffset="48932.7985">17954 6359 375 0,'0'0'216'0,"0"0"-119"15,0 0-32-15,0 0 42 16,0 0 27-16,0 0-20 16,0 0-25-1,-15 4-26-15,15-4-19 0,0 0-4 16,0 0-3-1,0 0-4-15,0 1-17 0,0-1-9 16,0 0-6-16,0 0-1 16,0 0 0-16,0 0-5 0,0 0-5 15,2 3-3-15,18 0 2 31,13 4 11-31,14 1-6 0,16-2 6 0,10 1 35 16,7-1-9 0,3 3-14-16,-1-1 7 0,-4-2 7 15,-2-1-15-15,-4-1-11 31,3-4-20-31,-16 0-234 0,-20 0-433 0</inkml:trace>
  <inkml:trace contextRef="#ctx0" brushRef="#br0" timeOffset="52452">22428 6453 742 0,'0'0'215'16,"0"0"-149"-16,0 0-38 16,0 0 4-1,0 0 23-15,0 0-25 0,0 0-7 16,0-3 3-1,0 3 5-15,-2 0 5 0,2 0 2 16,-2 0 11-16,2 3-6 16,0-2-2-16,0-1-3 15,0 0-2-15,0 3 5 0,0-3-16 31,0 0 1-31,0 0-6 0,0 2-4 0,0-2-4 32,0 0-3-32,0 0 4 0,0 0 3 0,0 0-15 15,0 0 11 1,0 0-12-16,0 0-1 0,0 0-9 15,0 0-6-15,0 2 16 16,16 0 13-16,5 2 15 16,6 0 9-16,10 2-7 15,2 2-11 1,3 1 44-16,-2 0-17 0,-2-1-24 15,-4-4-6-15,-3-2 12 16,-2 0 2 0,-2 0-8-16,-1 0-1 0,1 0-15 0,0 2 1 15,4 1-1-15,-2 0 0 31,2-2 7-31,-4 2 10 0,0-4 11 0,-2 2 12 16,-6-3 3-16,-3 0-27 31,-5 0-10-31,-2 0-11 0,-4 0 1 0,-3 0-2 16,-2 0 0-16,0 0 0 15,2 0 1-15,-2 0 9 16,0 0-9-16,0 0 1 16,0 0-2-16,0 0 0 15,0 0-1 16,2 2 0-31,0 0 0 0,-2-2 1 0,3 2 1 0,-3-2 4 0,0 0-5 16,0 0-17-16,0 0-18 16,-48-16-70-16,4-4-212 15,-12-4-556-15</inkml:trace>
  <inkml:trace contextRef="#ctx0" brushRef="#br0" timeOffset="68910.9414">13610 14423 491 0,'0'0'389'16,"0"0"-169"-16,0 0-145 15,0 0 93-15,0 0-27 16,-38-36-54-16,20 31-36 15,0 0 16 1,-2 4-4-16,-1-2 1 0,2 3-4 16,1 0-16-16,-2 9-1 15,0 11-36-15,0 10-7 0,2 8-5 16,5 4 4-16,2 2 2 31,4 0-1-31,4-8 15 0,3-4-15 0,0-9-1 16,0-3-7 15,5-4 2-31,13-4 6 0,6 0-13 0,5-5 3 0,5 0 3 15,1-4 6 1,3 0-8 0,1-3 9-16,-4 0 0 0,-4 0 9 0,-4 0-8 15,-8 0 0 1,-2 1-1-16,-8 4 6 0,-1 1-6 0,-1 1 0 15,-5 5 0-15,-2 4 34 32,0 7 18-32,0 4-1 0,-9 2-11 15,-11 1-4-15,-2 1 5 0,-7-4-3 31,-2-3 1-31,-3-2-22 0,1-4-15 0,2-6 2 16,4-7-3-16,9-5-2 31,5 0-74-31,13-33-103 0,0-9-158 0,11-2-329 0</inkml:trace>
  <inkml:trace contextRef="#ctx0" brushRef="#br0" timeOffset="69974.0021">13792 14510 52 0,'0'0'593'15,"0"0"-371"1,0 0-58-1,0 0 60-15,0 0-44 0,0 0-48 0,0 0-69 16,-2 2-23-16,2 12-28 31,2 6 3-31,9 8 14 0,3 8 16 0,1 6-16 16,-1 0 5-1,-3 0-9-15,0-6-8 0,-2-6-9 16,0-5 0-16,-3-7 0 16,1-6-7-1,-2-4-1-15,-1-2 0 16,-1-3 1-16,-1 0-1 0,0-1 0 31,0-2-6-31,-2 0 6 0,2 2 0 0,0-2-10 0,0 0 1 16,3 0 9 15,2 0-1-31,2 0 1 0,0 0 1 0,2 0 0 0,0 0 0 15,2-4 6 17,1-2-5-32,-1 0 5 0,3 0 0 0,-5 2-5 0,3-2-1 15,-4 2 9 16,-1-3-10-31,-2 3 0 0,0 0-1 0,-3 1 1 0,1-3-1 16,-3 1 1 0,0 1 1-16,0-3 10 0,-2-1 8 15,0-2-18-15,0-5 12 16,0-3 0-1,0-2 3-15,-2-3-8 0,-7-5 5 16,-5-3-4-16,4 3 5 31,-3-3-5-31,-1 4 4 0,3 2-4 0,-1 2 3 0,4 2-2 16,-4 4 0 15,3 1 8-31,1-1 7 0,-1 6 3 0,0-2-13 0,2 5 1 16,0 1-7 15,3 2-3-31,0 1-5 0,2 2-1 0,-1-2-15 0,3 4-132 15,0 0-165-15,0 0-318 0</inkml:trace>
  <inkml:trace contextRef="#ctx0" brushRef="#br0" timeOffset="70585.0371">14146 14337 563 0,'0'0'358'16,"0"0"-171"-16,0 0 14 31,0 0 28-31,0 0-76 0,0 0-65 0,0 0-40 0,0 2-30 16,8-2-18-1,9 0 0-15,5-10 25 0,10-4-2 16,-1 1 10-16,2-4-1 31,-2 3-19-31,-2 1 0 0,-4-2-4 0,0 1 6 16,-6 0-8-1,4 0-1-15,-3 0 10 0,-1-2 0 16,0 3-3-16,-2 0-7 31,-3 1 6-31,-1 0-11 0,-4 2 8 0,0 0-9 16,-5 2-37-1,-2-1-69-15,-2 8-95 0,0 1-112 16,0 0-661-16</inkml:trace>
  <inkml:trace contextRef="#ctx0" brushRef="#br0" timeOffset="71363.0817">14399 14255 327 0,'0'0'235'0,"0"0"-82"16,0 0 21-1,0 0-13-15,0 0-74 0,0 0-6 0,0 0 8 16,0 44 3-16,0-29-20 31,0 0-10-31,0 3 2 0,6 7 2 16,3 0-36-16,1 8 4 0,2 3-14 31,1 1 8-31,1 3 0 0,-1 1-11 0,3-1-1 15,-1 0-15 1,4-2 0-16,-2 3 5 0,1-1 2 16,2-2-8-16,0 2 0 31,0-2 0-31,1 0 10 0,-4-4-2 0,-1-1-8 15,-3-4 0-15,-2-3 0 32,0-2 0-32,-4-3 1 0,-3-7 10 0,-2-5-10 0,1-3 8 15,-3-2-8 1,0-4 1-16,0 0 7 0,0 0 1 15,0 0 22-15,0 0 11 16,0 0-15-16,0 0-13 16,0 0-15-16,0-19-59 15,-7-3-152-15,-8-1-532 31</inkml:trace>
  <inkml:trace contextRef="#ctx0" brushRef="#br0" timeOffset="81750.6758">13441 15963 153 0,'0'0'664'0,"0"0"-434"16,0 0-32-16,0 0 21 15,0 0 48-15,-99-20-117 16,75 23-46-16,-3 19-48 16,0 9-18-16,7 12-38 15,3 2-7-15,5 4-7 16,10-5 1-16,2-10-16 15,2-10-12 1,23-10-12-16,6-8-4 0,7-3 26 16,-3-3 17-1,1 0 4-15,-4 0 10 0,-9 0 0 0,-2 0 0 16,-8 0 0 15,-4 0-4-31,-4 10-23 0,-3 16 27 0,-2 10 8 0,0 5-8 16,-2 6-2-1,-9-3-99 1,-3-8-155-16,5-18-256 0,1-10 174 0,5-8-1 31</inkml:trace>
  <inkml:trace contextRef="#ctx0" brushRef="#br0" timeOffset="81849.6815">13554 16204 41 0,'0'0'142'16,"0"0"-101"15,0 0-41-31,0 0-25 0</inkml:trace>
  <inkml:trace contextRef="#ctx0" brushRef="#br0" timeOffset="82199.7015">13554 16204 408 0,'-3'20'524'0,"3"-20"-378"0,0 0-27 0,0 0 15 16,0 6-35-16,12 7-58 31,3 0-18-31,4 4 12 0,0-2-34 15,1 3 9-15,1-1-10 0,-2-6-10 32,-1-2-155-32,-6-5-132 0,-4-4-254 0</inkml:trace>
  <inkml:trace contextRef="#ctx0" brushRef="#br0" timeOffset="82420.7141">13694 16129 230 0,'0'0'392'0,"0"0"-165"15,0 0-22-15,0 0 0 16,0 0-70 15,0 0-42-31,9 101-6 0,5-43 2 0,-3 6-22 0,0 2-35 16,0-1-1-16,-4-9-21 31,-1-8-10-31,1-13 0 0,2-11-52 0,0-16-154 15,-3-8-138 1,1 0-301-16</inkml:trace>
  <inkml:trace contextRef="#ctx0" brushRef="#br0" timeOffset="82761.7337">13813 16120 211 0,'0'0'332'0,"0"0"-122"0,0 0 29 0,0 0 24 15,0 0-16-15,0 0-74 31,0 0-78-31,-25-8-66 0,19 32-16 0,-2 4-13 16,6 0 0-16,0-3 2 31,2-11-2-31,0-2-16 0,2-8-60 0,10-4 18 31,3 0 14-31,0 0 5 0,1-3 1 0,0-5 38 0,-3 2 1 16,1 0 13 0,-5 6-14-16,-1 0-10 0,-1 0-10 15,-2 14-15-15,-1 10 35 31,-2 7 0-31,-2 10-44 0,0-4-259 0,-2-9-398 0</inkml:trace>
  <inkml:trace contextRef="#ctx0" brushRef="#br0" timeOffset="83410.7708">13904 16058 175 0,'0'0'412'0,"0"0"-254"31,0 0-18-31,0 0-55 0,0 0-37 0,0 0-27 0,0 0-5 15,49-74-7-15,-45 70-9 32,-2 4-50-17,-2 0-5-15,2 4 9 0,-2 18 46 0,3 2 37 0,-1 4 31 31,3-2-4-31,-1-6-18 0,3-6 0 0,-1-5-24 16,-2-6-22-16,3-3-16 31,2 0 1-31,-2 0 15 0,-1-3 0 0,2-12 16 16,-2-4-3-16,-1 0-4 0,-3-3 7 31,-2 1-6-31,0 6-10 0,0 1 1 0,0 4 7 16,0 5-7 15,0 5 15-31,0 0-10 0,0 0-6 0,2 21-13 0,2 2 13 15,8 6 10 17,1-3-9-32,3-4 18 0,-1-3-19 0,1-9 0 0,-1-3-7 15,-4-3 7 16,1-2 0-31,-4-2-21 0,-3 0-10 0,-1 0-79 0,1-10 32 0,-5-6 32 16,0-2-3 15,0-1 20-31,0 5 19 0,0 1 10 0,0 5 4 0,0 6 8 16,0 2 11 15,0 0-4-31,4 0 15 0,1 8 7 0,-1 0-11 0,3-1-20 16,-3-7-10 15,0 0-45-31,2 0-53 0,-4-7 72 0,2-9 7 0,-2 0 9 15,3 0 10 17,-1 4 0-32,0 5 23 0,4 6 2 0,0 1-11 0,3 0 14 0,5 18-5 31,-3 2-23-16,-4-2-173-15</inkml:trace>
  <inkml:trace contextRef="#ctx0" brushRef="#br0" timeOffset="84316.8226">14723 15813 751 0,'0'0'346'15,"0"0"-136"-15,0 0-45 16,0 0-46 0,0 0-77-16,0 0-41 0,0 0 61 0,72 136-38 15,-50-104-2 1,-6-7 6-16,-3-11-27 0,-1-5-1 15,-4-8-14-15,-1-1-13 16,-4 0-32-16,0-12-31 16,-3-10-12-16,0-6 2 15,0-3-46 1,0 6 53-16,0 3 65 0,0 5 27 15,0 12 1 1,0 2-19-16,0 3 19 0,12 0 60 16,-1 0 25-16,2 0-7 15,3 0-40-15,-3 0-21 16,1 0-17-16,-1 0-14 15,-2-11-145 1,-4-12-8-16,-1-4-16 0,-1-2-92 16,-3-1 14-16,-2 6 61 31,0 7 121-16,0 4 79-15,0 7 65 0,0 6 91 0,0 0-22 0,0 0-36 0,-4 10-72 16,-3 6-26 0,3 0-189-16</inkml:trace>
  <inkml:trace contextRef="#ctx0" brushRef="#br0" timeOffset="84824.8517">15040 15749 120 0,'0'0'310'0,"0"0"-50"16,0 0-19 15,0 0-7-31,0 0-80 0,0 0-60 0,0 0-58 16,11 40-2-1,-2-25-4-15,0-3-2 0,0-3-8 0,-5-3-10 16,1-2-10-16,-3-4-27 31,0 0-41-31,0 0-18 0,0 0 1 0,1-2 27 16,-1-4 17-1,-2 0-9-15,3 0 25 0,-1 2-5 16,0-1-18-16,7 3-85 31,-1-3-66-31,4 4-61 0</inkml:trace>
  <inkml:trace contextRef="#ctx0" brushRef="#br0" timeOffset="85447.8873">15218 15735 211 0,'0'0'174'0,"0"0"-83"15,0 0-30-15,0 0-19 16,0 0 28-16,0 0-19 15,0 0-22-15,-27 113 56 16,27-100-11 15,3-5-51-31,8-2-23 0,-2-4 0 0,-1-2-10 0,4 0 10 0,-3 0 2 16,-3-2-2 15,2-14 0-31,-2-4-10 0,-4-4-20 0,-2-4-28 0,0-3 17 16,0 0 21 15,0 4 0-31,-4-3 20 0,-6 9 52 0,4 3 39 0,2 5-26 15,-1 9-23-15,5 4-9 32,0 0-17-32,0 0-15 0,9 12 9 0,7 2 9 15,-1-3-19-15,3-4 0 16,-3-4-18-1,-1-3-17-15,-1 0 25 0,-2 0-8 16,-1-3-2-16,-2-2 20 16,-3-3 0-1,-1 0 0-15,-4 2 1 0,0 1-1 16,0 2 33-16,0 0-4 0,0 1-7 31,-7 2 13-31,1 0-21 0,2 0-1 0,1 0 35 16,1 15-29 15,2 1-18-31,0 2-1 0,0-2 0 0,0 1 2 0,7-4-1 47,1-3-1-47,1-4-8 0,1-2-42 0,-2-2-59 0,3-2-51 0,-3-4-91 15,-2-13 43 16,-4 0-27-31</inkml:trace>
  <inkml:trace contextRef="#ctx0" brushRef="#br0" timeOffset="85655.8992">15421 15571 347 0,'0'0'187'0,"0"0"-88"0,0 0-43 0,0 0 36 16,0 0 64-16,0 0-55 31,0 0-21-31,52 80 7 0,-46-69-9 0,-4 0 2 16,0-3-12-16,-2-4-22 31,3 0-14-31,-3-4 26 0,0 0 17 0,0 0-24 15,0 0 4 1,0 0-34-16,0 0-21 0,0 0-2 16,0-10-39-16,4-10-13 0,5-23-91 31,-2 6-257-31,2-2-345 0</inkml:trace>
  <inkml:trace contextRef="#ctx0" brushRef="#br0" timeOffset="86602.9534">15748 15468 669 0,'0'0'228'16,"0"0"-4"-1,0 0-22-15,0 0-76 0,0 0-49 16,109-110-28-1,-81 89-31-15,-2 2 8 0,1-1-20 16,-5-2-6-16,-2 0-66 16,-2 2-60-16,-9 4-141 15,-9 6-45-15,0 4 22 16,-2 3-38-16</inkml:trace>
  <inkml:trace contextRef="#ctx0" brushRef="#br0" timeOffset="86786.9636">15900 15199 114 0,'0'0'234'0,"0"0"-3"0,0 0 26 0,0 0-46 0,0 0-28 0,0 0-51 0,0 0-81 15,-9 71-6-15,25-39 9 16,1 3-19 15,4 2-9-31,-2-3-17 0,4-2-9 0,1 7-141 0,-3-11-209 16,-7-6-295-16</inkml:trace>
  <inkml:trace contextRef="#ctx0" brushRef="#br0" timeOffset="87118.9826">16067 15412 324 0,'0'0'203'15,"0"0"-4"17,0 0-15-32,0 0-27 0,0 0-3 15,0 0-47-15,0 0-36 0,0 0-25 0,94-112-24 16,-90 102 1-1,-2 4-7-15,-2 2 5 0,0 3 5 16,0 1 10-16,0 0 43 31,-15 0-79-31,-3 0 0 0,-2 0-18 0,0 8-22 16,4 9-17-1,3-3 25-15,7 2 31 0,3-4 1 0,3 2 0 16,0-1-2 0,3-2-4-1,12 1 5-15,3-4-5 0,-1 0 6 0,-2-4-2 31,4-2-34-31,-1-2-150 0,-1-4-108 0,-1-14-74 16,-5-4-134 0</inkml:trace>
  <inkml:trace contextRef="#ctx0" brushRef="#br0" timeOffset="87514.0055">16244 15180 147 0,'0'0'181'0,"0"0"9"0,0 0 31 0,0 0 19 0,0 0-12 16,0 0-61-16,0 0-98 0,0 32-47 15,2-14-3 16,4 0-19-31,5-6-5 0,1-4 3 0,1-2 2 16,3-1 1 0,-3-4 0-16,0 3-1 15,1-2 8-15,-4 2-6 0,-1 2 9 0,1 0-10 16,-6 4 8 15,-2 2 5-31,-2 1-14 0,0 2-7 0,0-3-95 0,-9-2-118 16,-7-5-62-1,3-5-31-15,4 0 140 0,0-5 79 16,7-9 94-16,2 2 62 15,0 1 108 1,0 3 16 0,0-3-1-16,11-1-40 0,3-1-48 0,3-1-22 0,1-5-50 46,5 0-2-46,2-2-19 0,0-3-4 0,0 0-95 0,-2 4-50 0,-1-3-70 16,-7 9-81 15,-5 3-17-31</inkml:trace>
  <inkml:trace contextRef="#ctx0" brushRef="#br0" timeOffset="87737.0181">16397 15035 347 0,'0'0'294'16,"0"0"-32"15,0 0-11-31,0 0-61 0,0 0-94 0,0 0-46 0,0 0 3 15,47 101-1-15,-25-65-7 16,1-4-17-16,-4-2 11 0,4-2-5 16,-5-7 5-16,1-4-14 31,0-7-10-31,-5-4-9 0,3-6 1 0,-4 0-7 15,-5-6-23 17,2-21-26-32,-10-38-86 0,0 6-182 0,-4 4-445 0</inkml:trace>
  <inkml:trace contextRef="#ctx0" brushRef="#br0" timeOffset="88982.0894">14514 15752 325 0,'0'0'235'16,"0"0"-64"-16,0 0 19 15,0 0-3-15,0 0-37 32,0 0-37-32,0 0-14 0,-15-36-28 0,-1 11-2 15,-4-7-4 1,-5-4-11-16,-4-7 2 0,-4-3-2 15,-2-2-18 1,-8-2-9-16,1 0-2 0,0 0-25 16,1 5 4-16,10 6-4 31,7 7-6-31,6 10 5 0,9 6-19 0,2 6 8 0,5 6 11 15,2 1-1 32,0 3 1-47,0 0-6 0,0 0 0 0,0 0 6 0,0 0 2 0,0 0 4 0,-3 0 1 16,3 0 4 15,-2 3-9-31,0 11 6 0,0 9 1 0,-2 9-8 0,1 10 3 16,3-3-2 30,-2-1 5-46,0-7-5 0,0-4 5 0,2-8-5 0,-2-8 7 0,2-5-8 0,0-6 0 0,-2 0 0 16,2-2-65 15,0-19-50-31,-3-15 68 0,0-3 5 0,-1-7 14 0,2 0 15 16,-2 4 12 15,1 8 2-31,1 5 13 0,2 11-3 0,0 8 27 0,0 6 13 16,0 4-13 15,0-1-20-31,0 1-18 0,15 0-10 0,12 0 10 0,7 1-9 15,17 41-16 17,-7-2-253-32,-7 4-974 0</inkml:trace>
  <inkml:trace contextRef="#ctx0" brushRef="#br0" timeOffset="90852.1964">10530 14683 880 0,'0'0'408'16,"0"0"-305"-1,0 0-55-15,0 0 35 0,0 0-32 16,0 0-26-1,0 0-11-15,67-3 5 0,-47-6-4 0,3 0-14 16,-6-1 8 0,-1 2-8-16,-3 3 1 0,-4 0-2 15,-2 4-9 1,-5 1-1-16,1 0 10 0,-3 0 7 15,0 0 7-15,0 0 23 16,0 8 25-16,0 13-37 16,0 3 3-16,0 8-15 15,0 8 2-15,2 7-14 16,9 3 1-16,2 6-2 15,3-1 2 17,0 2-1-32,-3 2-1 0,-3-4-8 0,-2 4 7 0,-4-3 2 15,-4 0-12-15,0-4 11 31,0-6 0-31,0-8 15 0,-2-11-5 0,-4-12 5 0,-1-7 45 16,4-4 31 15,1-4-7-31,2 0-19 0,0 0-28 0,0 0-16 0,0 0-21 16,0-1 0-16,0-10-8 31,5-4 8-31,10-4 0 0,0 0 1 0,4-2 1 16,1 0 4-1,-1 3-5-15,4-1 5 0,-1 2-6 16,0 4-16-16,3 1-156 0,6 2-58 31,-9 4-126-31,-1 1-522 0</inkml:trace>
  <inkml:trace contextRef="#ctx0" brushRef="#br0" timeOffset="91706.2451">10985 14774 616 0,'0'0'561'16,"0"0"-342"-1,0 0-20-15,0 0 20 0,0 0-37 16,0 0-86-16,0 0-62 31,-2 23-19-31,11 4-5 0,3 10 11 0,7 10-20 0,-1 3 5 16,-3 3 14-1,3 1-8-15,-5-6-12 0,1-6 8 16,-3-7-6-16,-2-12-4 15,-3-4-5-15,-1-8 7 16,0-2-7-16,-3-5 5 16,0-2-7-1,-2-2-1-15,2 0 3 0,-2 0-5 16,2 0-7-16,0 0-3 0,5 0 5 31,0 0 16-31,4 0 1 0,0-6 0 0,3-3 0 16,-1 2 8-16,1-2-7 31,-1 0 0-31,0-1 5 0,0-2-6 0,-4 2 9 15,0 0-8-15,-2-1-1 32,-6 1 2-32,3-5 8 0,-4-6 3 0,0-5 26 15,0-6 5-15,-7-6-1 31,-7-4-7-31,-3-2 2 0,-3 0 1 0,-1 2-1 0,2 3-13 16,0 6-8 15,4 6-4-31,1 5-7 0,4 4 1 0,3 8-6 0,4 4-1 16,1 4 0 15,2 2-90-31,0 0-145 0,0 0-101 0,0 8-420 0</inkml:trace>
  <inkml:trace contextRef="#ctx0" brushRef="#br0" timeOffset="92052.265">11221 14674 546 0,'0'0'392'16,"0"0"-186"-16,0 0-33 46,0 0-15-46,0 0-88 0,0 0 2 0,0 0 16 0,74-44-20 0,-50 30-3 16,0-2-23-16,3 2-11 31,-1-2-10-31,4-2-1 0,-3 0 18 0,2 2-10 16,-4 1-14-1,-6 5-3-15,-3 3-11 0,-5 5-41 16,-5 2-85-16,-3 0-93 0,-3 13-65 31,0 12-18-31,0-1-499 0</inkml:trace>
  <inkml:trace contextRef="#ctx0" brushRef="#br0" timeOffset="92382.2839">11430 14702 363 0,'0'0'276'16,"0"0"-52"-16,0 0 5 16,0 0-7-16,0 0-55 15,0 0-68-15,0 0-24 16,-6 12 4-16,6-4-29 31,0 6-12-31,0 11-12 0,6 4 3 0,10 11-8 16,2 9-8-16,4 3-1 15,3 0-11 1,2 2 7-16,-3-2-6 0,2-4 7 0,-3-3-2 15,-1-5-7 17,-4-8 1-32,-2-6-1 0,-5-8 2 0,-4-4 0 0,-3-6 6 15,-2-4-7 16,1-2-1-31,-3-2-73 0,0 0-118 0,-3 0-192 0</inkml:trace>
  <inkml:trace contextRef="#ctx0" brushRef="#br0" timeOffset="94971.4319">9722 16840 619 0,'0'0'258'0,"0"0"-100"15,0 0-46-15,0 0-64 16,0 0-28-16,0 0-20 15,0 0 0-15,15-40 5 16,1 26-4-16,1-2 14 16,-1 2-13-16,-3 1-1 0,-1 6 8 31,-6 1-8-31,-1 3 6 0,-5 2-6 0,2 1-1 31,-2 0 22-31,0 0-13 0,0 0 18 0,0 0-1 16,0 0 2-1,2 10-18-15,5 10-9 0,2 11-1 16,5 8 0-1,6 9 20-15,-1 4-19 0,4 2 0 16,-1 0 17 31,1-1 2-47,-6-3-20 0,-3-6 0 0,-3-7-1 0,-5-1-2 0,-4-9 3 47,-2-3 23-47,0-4-15 0,0-6-7 0,0-4 10 0,-4-4 43 0,0-2-30 0,-1-4 11 0,-1 0 0 15,0 0-7 16,2 0-28-31,-2 0 1 0,4 0-1 0,2-8-7 0,0-8-3 16,0-8-1 15,10-2 11-31,13-5 0 0,4-2 0 0,6-1-3 0,0 3 1 16,14 2-11 15,-7 7-208-31,-8 9-334 0</inkml:trace>
  <inkml:trace contextRef="#ctx0" brushRef="#br0" timeOffset="96518.5205">10067 16993 110 0,'0'0'290'0,"0"0"-61"0,0 0-50 15,0 0-56-15,0 0-77 16,0 0-5-16,0 0 38 31,47-5 30-31,-25-3 2 0,-2-4-41 0,1 2-27 16,-2-4-21-1,1 1-9-15,-2 2-13 0,0-3-55 16,-5-5-161-1,-4 6-147-15,-6 1-385 0</inkml:trace>
  <inkml:trace contextRef="#ctx0" brushRef="#br0" timeOffset="97123.5551">10136 17015 97 0,'0'0'301'0,"0"0"-142"16,0 0-72-16,0 0 22 31,0 0 24-31,0 0-79 0,60 126-17 0,-44-96-15 0,-2-6-5 16,-1-2-7-1,-2-4 10-15,-5-5-20 0,-2-10-143 16,1-3-66-16,-5 0-162 31</inkml:trace>
  <inkml:trace contextRef="#ctx0" brushRef="#br0" timeOffset="97285.5644">10265 16860 453 0,'0'0'213'0,"0"0"-94"47,0 0 31-47,0 0-20 0,0 0-46 0,0 0-51 0,51 116 22 0,-30-77-39 0,-2-6-16 16,2-1-91 15,-3-6-100-31,-5-8-91 0,-5-9-228 0</inkml:trace>
  <inkml:trace contextRef="#ctx0" brushRef="#br0" timeOffset="97515.5775">10299 16848 85 0,'0'0'313'0,"0"0"-93"15,0 0-66 32,0 0-38-47,144-44-24 0,-110 32-56 0,-5 0-23 0,4-6-13 0,-8 2-169 0,-7 4-134 0</inkml:trace>
  <inkml:trace contextRef="#ctx0" brushRef="#br0" timeOffset="97975.6038">10383 16669 178 0,'0'0'290'0,"0"0"-71"0,0 0-66 0,0 0-59 15,0 0-33 1,0 0 11-16,0 0-13 0,94 137 54 16,-65-97-45-1,0 0-43-15,-2-3-13 0,-5-8-12 0,-6-7-29 31,-3-6-62-15,-6-9 28-16,-3-6-18 0,-2-1-26 0,0 0 26 0,0-5 64 16,0-12 10-1,1-1 7-15,2-4 1 0,-3-2 23 16,0-1 10-16,-2 2 5 31,0 1 29-31,0 0-15 0,0 4-7 16,0 3 11-16,-12 4 12 0,2 5 14 31,-5 4 1-31,-4 2-4 15,3 0-44-15,3 8-7 0,5 12-29 0,6 4 0 16,2 6 0 0,0 1 11-16,15 0-8 0,7-3 4 0,3-6-6 15,2-8-1 16,-3-6-14-31,2-6 12 0,-1-2-4 0,-2 0 6 0,-4-7-66 16,-3-12-35-16,-5-3-80 31,-11-18-67-31,0 6-100 0,0 1-154 0</inkml:trace>
  <inkml:trace contextRef="#ctx0" brushRef="#br0" timeOffset="98425.6296">10693 16722 111 0,'0'0'250'0,"0"0"-50"16,0 0-35-16,0 0-63 46,0 0 21-46,0 0-56 0,64 134-31 0,-46-109 29 0,-8-6-33 0,1-7 18 0,-7-7-31 16,-2-5-19 15,-2 0-9-31,0 0-8 0,0-7 17 0,0-16-6 0,0-8-19 16,-6-11-189-1,-8-6-30-15,-1-2-3 0,-1-1 61 16,1 4 178-16,-1 6 8 16,5 6 101-1,-1 10 73-15,6 7 5 0,3 10-7 16,3 6-12-16,0 2-11 31,0 0-85-31,7 20-64 0,15 13 50 0,7 10 17 0,3 12-22 16,3 9 15 15,1 2 6-31,2 1-29 0,-4-4-12 0,-3-5-4 0,-2-10-3 15,-8-7-6-15,-2-9-4 32,-6-9-7-32,-4-7 10 0,-7-5-2 15,-2-3 9-15,0-4-5 0,0 2-13 31,-4-2-47-31,-37-4-178 0,4 0-140 0,-3-10-581 0</inkml:trace>
  <inkml:trace contextRef="#ctx0" brushRef="#br0" timeOffset="99261.6774">10651 16781 409 0,'0'0'228'0,"0"0"-18"47,0 0-66-47,0 0-17 0,134-59-28 0,-92 45-56 0,-4-1-22 0,-1-1-21 15,-3 2-107 1,-7-1-56-16,-3 0-23 0,-9 4-37 16,-3-2 56-16,-10 2 36 31,-2 2 44-31,0 1 77 0,0 2 10 0,-14 6 66 15,-1 0 53-15,1 0 44 32,6 0-6-32,3 12-13 0,5 6-30 0,0 6-47 0,5 6-3 31,13 3 30-31,1-2-15 0,4-5-32 0,-1-5-24 15,1-7-23 1,-6-8-11-16,-1-6 10 0,-5 0-25 16,-4 0-58 15,-3-18 8-31,-4-5-13 0,0-4-17 0,-4-5-11 0,-11-3 13 15,-4 5 42 17,2 4 61-32,3 8 1 0,5 8 30 0,5 8 65 0,4 2 32 0,0 0-54 15,2 14-31 1,9-1 5-16,0-4-47 0,0-3-6 15,0-4 6-15,-2-2 0 32,-1 0-57-32,-4-2 5 0,0-8-39 0,-2-2-25 15,3 2 8 16,-3 2 54-31,2 6 33 0,1 2-30 0,2 0 41 0,-1 8 10 16,-1 4 16-16,-1-3 35 31,0-6-18-31,2-3-33 0,0 0-13 0,3 0 3 16,5-9 9-1,1-8 0-15,5-2-25 16,-1 2 24-16,4-1-14 0,-4 1 2 16,-2 0 7 15,-6 3 7-31,-4 3 0 0,-7 4 48 0,0-1 74 0,0 2-26 0,-9 0-26 31,-7 0-10-15,1 2 11-16,1 2-23 0,3 2-6 0,-1 0-19 0,6 8 61 31,4 15-70-31,2 6 3 0,0 7-16 0,0 1 34 15,6 3 24-15,8-9-21 32,1-4-12-32,4-9-26 0,-2-7-15 0,3-4-13 15,1-7 11-15,8-9-18 0,-6-10-85 31,-2-3-162-31</inkml:trace>
  <inkml:trace contextRef="#ctx0" brushRef="#br0" timeOffset="100423.7436">11698 16338 620 0,'0'0'322'0,"0"0"-120"0,0 0-80 0,0 0-38 16,0 0-42-1,0 0 7-15,44 105 2 0,-28-83-16 16,-3-8-15-16,-3-2-8 16,-2-5-12-16,-3-6-1 0,-1-1 0 15,0 0-51 1,-2 0-25-16,4 0-4 15,-4-16 20-15,2-2 12 0,-2-6 33 32,0 0 2-32,-2 4 14 0,0 6 1 0,2 4 9 31,1 8 13-31,1 2 12 0,6 0 1 0,1 0 27 15,4 6 8 1,3 4-28-16,-1 2-24 0,1-5-5 16,1-1-14-16,-6-3-61 15,-3-3-152-15,-2 0-155 16,-4-11-198-16</inkml:trace>
  <inkml:trace contextRef="#ctx0" brushRef="#br0" timeOffset="100719.7607">11941 16258 214 0,'0'0'394'0,"0"0"-182"0,0 0-98 15,0 0 49 1,0 0-35-16,0 0-50 0,0 0-6 16,54 110-4-1,-46-91-4-15,-1-7-23 0,-3-5-22 16,-4-4-9 15,0-3-10-31,0 0 0 0,0 0-48 0,0 0-30 0,0-14 1 16,0-4 52-1,0-3 19 1,0 2-15-16,0 0 12 0,4 7 0 0,4 4 8 15,-1 4-13 1,5 4 2-16,0 0 12 0,1 0 0 16,3 0-85-16,1 0-109 0,-1 0-141 31,-5-4-32-31</inkml:trace>
  <inkml:trace contextRef="#ctx0" brushRef="#br0" timeOffset="101233.7901">12114 16208 396 0,'0'0'228'0,"0"0"-98"47,0 0-3-47,0 0-10 0,0 0-57 0,0 0-34 0,0 0-5 0,-31 80 14 16,38-67-20-16,4-3-5 31,0-4-10-31,1-5 0 0,-2-1-9 0,1 0-13 0,-3 0-46 15,-2-6-66 1,-2-12 20-16,-4-2 11 0,0-6 4 16,0 1 9-16,0-2 31 31,-6 4 58-31,-6 0 1 0,6 4 93 0,-1 6 1 15,5 5 25-15,0 6 2 32,2 2-16-32,0 0-70 0,0 0-12 0,9 4 2 15,9 8 27-15,1 1-19 31,2 0-17-31,1-3-13 0,-2-3-2 0,-4-6-1 0,-1-1 0 16,-1 0-1 15,-6 0-9-31,-1 0-38 0,-5-6-5 0,-2-2-8 0,0-2 61 16,0 2 1 15,-9 2 15-31,-1 3 2 0,-2 3-1 0,3 0 16 0,5 0 3 16,4 13 34 15,0 5-41-31,0 3-9 15,8-2-7-15,13 1-13 0,-1-7 0 0,1-1 0 0,2-7-1 32,-2-5-99-32,-4 0-39 0,-5-14-114 0,-4-3-17 0</inkml:trace>
  <inkml:trace contextRef="#ctx0" brushRef="#br0" timeOffset="101501.8055">12398 16050 75 0,'0'0'329'0,"0"0"-159"31,0 0-112-15,0 0 7-16,0 0 65 0,0 0 10 0,0 0-49 0,46 60-26 31,-34-40-14-31,-4-4-2 0,-3-2 6 0,-3-6 7 16,0-2 8-16,-2-3-9 31,0-3-1-31,0 0-20 0,0 0-40 0,0 0-1 15,0-10-37 1,0-11 19-16,0-9-7 0,2-20-125 0,3 6-130 16,0 3-288-16</inkml:trace>
  <inkml:trace contextRef="#ctx0" brushRef="#br0" timeOffset="101881.8273">12510 15863 783 0,'0'0'214'0,"0"0"-188"0,0 0 101 0,0 0 57 15,0 0-59-15,0 0-64 16,125-88-36-16,-98 68-9 31,-4-2-7-31,-3 1-9 0,-5 0-67 0,-1 1-117 16,-9-2-142 15,-5 4-77-31,0 8-124 0</inkml:trace>
  <inkml:trace contextRef="#ctx0" brushRef="#br0" timeOffset="102020.8352">12635 15666 385 0,'0'0'196'0,"0"0"-31"15,0 0-12 16,0 0 0-31,39 117-85 0,-22-87-29 0,-1-1-39 0,4 1-67 16,-6-10-190-16,-4-4-301 31</inkml:trace>
  <inkml:trace contextRef="#ctx0" brushRef="#br0" timeOffset="102478.8614">12826 15741 360 0,'0'0'190'16,"0"0"-34"15,0 0-9-31,0 0-38 0,0 0-14 0,0 0-38 0,0 0-13 15,17-64-3 17,-17 60 30-32,-13 4-15 0,-1 0-31 0,-1 0-3 0,1 2 16 15,4 8 18-15,7 4-14 31,3-1-27-31,0 6-14 0,0-1 18 0,13-2-10 16,5-2-9 0,1-8 0-16,-4-2-1 0,3-4-54 0,-5 0-55 15,-2-10-42-15,-2-8-35 31,-2-4-44-31,-5-2-48 0,-2 0 54 16,0 1 103-16,0 10 122 0,0 5 33 31,-7 8 144-31,3 0 25 16,-1 2 2-16,5 14-61 0,0 2-10 0,0-3-7 31,0-2-47-31,9-3-47 0,2-4 0 0,0 0-9 16,-1-4-7-16,-2 2-6 31,1 0 2-31,0 1-3 0,-2 1 1 0,-3 1-10 15,-3 3-65-15,-1 0-86 32,0-2-118-32,-7-4-135 0</inkml:trace>
  <inkml:trace contextRef="#ctx0" brushRef="#br0" timeOffset="102820.881">12826 15741 345 0,'119'-82'189'0,"-109"70"-7"16,3-2-19 15,1-1-59-31,-4 2-36 0,3 1-39 0,-1-1-13 0,-3 1-16 16,-3 1-75-16,-4 1-91 15,-2 0-28 1,0 2 82-16,-4 2 53 0,-8 4 59 16,-1-1 10-16,3 3 49 0,3 0 46 31,1 0 40-31,6 0-17 0,0 11-25 0,0 8-68 15,8 7 2 1,9 6 28-16,4 0 2 0,-1-2 8 16,-2-5 12-16,-5-7-14 31,-2-8-37-31,-4-8-23 0,-2-2-13 0,-1 0-2 31,-2-7-17-31,1-14-52 0,-3-19-88 0,0 3-190 16,-14 6-361-16</inkml:trace>
  <inkml:trace contextRef="#ctx0" brushRef="#br0" timeOffset="103750.9341">12494 15602 208 0,'0'0'225'0,"0"0"-53"15,0 0 27-15,0 0-11 0,0 0-3 32,0 0-42-32,0 0 5 0,24-14 19 0,-24 5-12 15,-14-9-31-15,-5-5-33 31,-8-3-32-31,-9-3-14 0,-9-6 0 0,-10-1-22 16,-12-6-10-16,-6-4 4 31,-8-4-11-31,1 0-6 0,6 3 2 0,8 10 6 0,12 8-8 31,12 14 11-31,11 6-11 0,13 5 0 0,9 4-1 16,7 0 0-16,2 0 1 16,0 0-27-16,0 0-4 15,0 6 16-15,6 2 15 16,1 0 1-16,-3-2 0 15,1-4 7-15,-5-2-7 16,0 0 5-16,0 0 11 16,0 0-17-16,0 0-1 15,0 0-12-15,0 0-27 16,0 0 9-16,0 0 6 0,0 0-9 15,0 0 2 1,0 0 15-16,0 0 15 16,0 0 2-16,0 0 0 0,0 0 0 15,0 2 0-15,0 5 0 16,0 3-2-16,0 5-4 15,7 7-3 1,4 5-1-16,3-3 9 0,-2-3 1 16,1-2-1-16,-3-5 1 15,-4-5 0 1,-4-6-1-16,1-3 0 0,-3 0 1 15,0 0 0-15,0 0-1 16,0-7-49-16,0-16 15 16,-9-7 13-16,-3-6 20 0,4 0 2 15,3 4 13-15,3 3-13 31,2 7 0-31,2 6 0 0,19 4 2 0,10 4-2 16,5 2 1-16,24 6-1 31,-8 6-53-31,-6 11-492 0</inkml:trace>
  <inkml:trace contextRef="#ctx0" brushRef="#br0" timeOffset="110141.2997">7663 14489 1054 0,'0'0'391'15,"0"0"-219"1,0 0 26-16,0 0 53 0,0 0-71 15,0 0-72-15,0 0-34 16,0 0 1-16,2 0-15 0,-2 0-20 16,2 10-7-1,0 13-15 1,3 15-17-16,2 14 5 0,0 10-6 0,-1 3 0 15,3-2-3 1,-5-2-13 0,1-9 1-16,-3-6 13 0,1-3-11 0,-1-10 12 15,-2-4-8 1,0 1-2-1,2-11 2-15,-2-1-3 0,0-8 5 0,2-4-5 16,-2-1 5 0,0-5-5-1,2 0-12-15,-2 0-6 0,5 0-14 0,-1 0-16 16,2 0 25-1,6 0 20 1,3 0 13-16,1-8 0 0,5-1 2 0,-2-1 0 0,4 1 0 31,-5-1-1-31,6-2 0 0,-6 2 0 0,-1 1 0 16,-3 1-7-16,-5 0 2 31,-1-1 5-31,2-2-8 0,-4-1 9 0,-1-6 1 16,-1-6 8-16,0-5-2 15,-4-8 29 1,0-5 14-16,0-8-10 0,0-2-6 15,0-4 3-15,-4-3-5 16,-7 3 2 0,-5 2-6-16,3 1 0 0,-5 7-4 15,5 7-4-15,-1 8 3 31,3 9 6-31,5 7-11 16,2 6-11-16,1 5-7 0,1 3-1 0,2 1-12 31,0 0-124-31,0 0-141 0,-4 9-216 0,1 3-767 0</inkml:trace>
  <inkml:trace contextRef="#ctx0" brushRef="#br0" timeOffset="110864.341">8031 14372 360 0,'0'0'273'0,"0"0"-73"16,0 0 7-16,0 0-3 15,0 0-32 1,0 0-28 0,0 0-10-16,-36 7-20 0,36-7-23 0,0 0-22 15,0 0-38-15,0 0-14 16,0 0-16-16,13 0 19 0,7-7 25 15,5-7-3-15,4-1-4 32,5-3-12-32,-1 2-12 0,0-2-1 0,-2 4-3 15,-2 1-9 1,-4 2 0-16,-8 3 8 15,-1 4-9-15,-7 0 2 0,-5 4-1 32,-1 0 5-32,-1-2-6 0,-2 2-64 15,0 0-102-15,0 0-83 0,0 6-246 0,0 6-343 16</inkml:trace>
  <inkml:trace contextRef="#ctx0" brushRef="#br0" timeOffset="111572.3815">8174 14376 476 0,'0'0'270'16,"0"0"-103"-1,0 0 40-15,0 0 10 0,0 0-70 0,0 0-44 31,0 0-10-31,0 0 0 0,0 0-12 0,0 1-9 16,0 12-11-16,0 5-23 31,0 8-13-31,6 10-4 0,5 8-8 0,3 8-4 16,1 4-8-1,-4 2 9-15,3 1-1 0,-4-8 0 16,-1-4-8-16,1-5 1 16,-4-10 5-1,-2-4-6-15,3-5-1 16,-5-6 2-16,0-3-1 31,1-5-1-31,-1-6 0 16,-2 0 1-16,0-3 0 0,0 1 14 0,0-1 9 0,0 0-7 15,0 0-2-15,0 0-15 0,0 0-1 16,3 0-94-16,-1 0-196 15,-2-1-443-15</inkml:trace>
  <inkml:trace contextRef="#ctx0" brushRef="#br0" timeOffset="117621.7275">6892 15936 140 0,'0'0'600'0,"0"0"-414"31,0 0-60-31,0 0 66 0,0 0 19 0,0 0-70 15,-14-2-32 1,14 2-30-16,0 0-2 0,0 0-14 16,0 9-20-1,0 11-43-15,0 15-3 0,8 10-10 16,13 16 1-16,7 6 2 31,6 2 4-31,1-3-51 0,-4-5 35 0,-5-11-2 16,-4-8 7-16,-3-10 11 31,-4-8 5-31,-1-8-6 0,-1-5 6 0,1-7-8 0,-2-4-15 31,4 0-16-31,0-3 25 0,-1-17-5 16,1-8 20-16,-3-12 4 0,-5-10 2 31,-2-8 1-31,-4-5-7 0,-2 0 13 0,0-4-7 15,0 0-5-15,-9 9-1 32,-3 1 2-32,-3 7 0 0,-1 7 5 0,-1 12 2 15,-1 4-3-15,1 10 8 31,3 6 10-31,3 7 18 0,1 4 1 0,7 0 14 0,3 17-43 32,0 19-14-32,9 9-23 15,10 8 11-15,8 5 11 0,2-4 1 0,2-6 13 16,0-6-4 15,-2-5-9-31,0-10-9 0,0-4-41 16,-2-8-80-16,2-5-42 0,-7-3-127 31,-8-7-200-31</inkml:trace>
  <inkml:trace contextRef="#ctx0" brushRef="#br0" timeOffset="118007.7496">7357 16062 126 0,'0'0'686'0,"0"0"-481"0,0 0-100 0,0 0 4 0,0 0-11 0,0 0-18 16,0 0-20 15,48 98-39-31,-37-72 46 0,-5-6-22 0,-2-5-13 0,-1-6 3 16,-3-5-4-16,0-4-16 15,0 0-2-15,0 0-13 16,0 0-7-16,0-8-6 16,-7-14-26-1,-2-3 7-15,1-10-3 0,3 1 0 16,0 3 19-16,5 4 16 31,0 9-9-31,0 6 6 0,0 8 3 0,7 4-30 0,4 0 30 16,5 6 14-1,2 16 39-15,-3 5-27 0,1 0 0 16,-4 3-16-16,-1-4 6 31,-3-3-16-31,-1-6-19 0,-3-7-88 0,0-2-57 16,2-8-85-16,-4 0-77 31,0-12-8-31,-2-6-50 0</inkml:trace>
  <inkml:trace contextRef="#ctx0" brushRef="#br0" timeOffset="118158.7582">7546 16010 61 0,'0'0'206'0,"0"0"-76"15,0 0 75-15,0 0-25 0,0 0-2 16,0 0-45-1,0 0-12 1,55 42 11-16,-43-13-52 0,5 2-31 0,-7-3-33 16,4-6-16 15,-1 2-31-31,-4-8-135 0,-2-4-235 0</inkml:trace>
  <inkml:trace contextRef="#ctx0" brushRef="#br0" timeOffset="118345.7689">7490 15771 576 0,'0'0'361'0,"0"0"-255"0,0 0-22 15,0 0 13-15,0 0-80 31,0 0-17-31,0 0-19 0,56 42-192 0,-41-22-355 0</inkml:trace>
  <inkml:trace contextRef="#ctx0" brushRef="#br0" timeOffset="118543.7803">7703 16034 360 0,'0'0'193'0,"0"0"42"46,0 0-77-46,0 0-1 0,0 0-58 0,0 0-54 0,93-104-25 0,-77 86-20 0,-1-1-17 16,4 3-119-16,-9 4-90 31,-2 3-141-31</inkml:trace>
  <inkml:trace contextRef="#ctx0" brushRef="#br0" timeOffset="118762.7927">7754 15854 173 0,'0'0'365'0,"0"0"-70"15,0 0-68 16,0 0-52-31,0 0-87 0,0 0-68 0,0 0 12 0,38 112 32 0,-16-72 23 16,1 0-18 15,-1-5-10-31,0-4-25 0,-4-9-9 0,-2-8-17 0,0-8-8 16,-3-4-18-1,-1-2-1-15,2-8-46 0,-3-17-49 16,-3-32-74-16,-4 4-196 31,-4 3-272-31</inkml:trace>
  <inkml:trace contextRef="#ctx0" brushRef="#br0" timeOffset="119140.8144">7859 15638 772 0,'0'0'211'0,"0"0"-130"16,0 0 129-16,0 0-55 15,0 0-56-15,0 0-48 16,111-114-21-1,-83 97-20-15,2-2 7 0,-3 4-17 16,-5 0-84 15,-2 3-57-31,-4 4-20 0,-9 6-91 0,-7 2-80 0,0 0 152 16,0 10-2-16,-14 8 182 31,-1 4 3-31,-1 3 62 0,3-3 105 0,4 2 8 16,4 2-35-16,5 2 39 31,0 6-22-31,5 4-48 15,10 6-34-15,8 4-10 0,-4 4-59 0,4-4 19 0,1-1-28 32,2 1-114-32,-4-12-214 0,-7-12-397 0</inkml:trace>
  <inkml:trace contextRef="#ctx0" brushRef="#br0" timeOffset="119542.8374">8278 15802 355 0,'0'0'372'0,"0"0"-213"31,0 0 39-31,0 0-34 0,0 0-35 0,0 0-51 0,48-115-27 16,-42 93-10-1,-2 2-25 1,-4 4-8-16,0 5 3 0,0 4 7 0,0 5 19 15,-10 2-30 1,-7 0-7-16,-3 0-7 0,0 15-2 16,2 10 0-16,5 7-5 15,3 2 4 1,8 3 10-16,2-6 0 0,0-5 34 15,7-2-8 1,11-5 0-16,2-6-8 0,2-3-8 16,3-4-9-16,-3-4-1 15,1-2 1 1,-4 0-1-16,-1-6-96 15,0-12-97-15,-2-22-103 0,-8 4-214 16</inkml:trace>
  <inkml:trace contextRef="#ctx0" brushRef="#br0" timeOffset="119784.8513">8429 15565 179 0,'0'0'307'0,"0"0"-37"31,0 0 8-31,0 0-76 31,0 0-105-31,0 0-49 0,0 0-7 0,-29 100-11 0,32-80 15 0,12-1-32 16,1-11-13-16,2 1 0 31,-1-7-14-31,4 0 14 0,-6-2 1 0,1 0 12 16,-3 0-13-16,-4 0 6 15,0 0-5-15,-5 0 6 0,1 0-7 16,-5 0 8-16,0 4 29 31,0 10 68-31,0 8-71 0,-9 6-34 0,-9 14-112 16,3-5-98-1,1-10-329-15</inkml:trace>
  <inkml:trace contextRef="#ctx0" brushRef="#br0" timeOffset="120004.8638">8556 15647 426 0,'0'0'296'0,"0"0"-74"0,0 0-52 0,0 0 0 15,0 0-48 16,0 0-74-31,94-110-26 0,-79 91-22 0,-1 5-9 0,-3 0-65 0,-2 4-58 16,-4 3-91-16,-5 2-47 31,0 1 32-31,-7 2-17 0</inkml:trace>
  <inkml:trace contextRef="#ctx0" brushRef="#br0" timeOffset="120250.8779">8579 15462 204 0,'0'0'200'0,"0"0"54"47,0 0-23-47,0 0-23 15,0 0-50-15,0 0-75 0,0 0-41 0,9 67 16 0,11-34-6 0,1 6 53 0,4-2-19 32,-4 2-37-32,-4-7-18 0,1-6-3 0,-5-6-1 15,-1-6 0-15,-4-6-8 31,-1-6-11-31,-1 0-8 0,0-2-11 0,0 0-1 16,3-4 12-16,-3-14-22 31,-1-29-100-31,-2 6-232 0,-3-1-567 16</inkml:trace>
  <inkml:trace contextRef="#ctx0" brushRef="#br0" timeOffset="121974.9765">8839 15306 730 0,'0'0'296'0,"0"0"-170"47,0 0 35-47,0 0 22 0,0 0-39 0,0 0-45 0,0 0-19 0,58 118-20 15,-47-85-10 1,-1 0-7-16,-2 6 16 0,-1 0-12 16,-5 5 8-16,-2 5-12 31,0 1-1-31,0 1-3 0,-9 2-8 0,-11 0-3 15,-4-2-18-15,-5 0 5 32,-10-1-5-32,-7-2-9 0,-8 2 4 0,-10 3 6 15,-7-3-11 1,-8 0-28-16,-8 0-6 0,-6-4 4 15,-5-2 15-15,0-1 1 16,0-8 13 0,5-3-5-16,4-2 5 0,1-6-5 0,8 0 2 15,0-5 2-15,4-1 2 31,3-3-13-31,2-1-2 16,-1-2 5-16,5-2-8 0,0 1-2 0,5-4 20 31,4 4 0-31,4 0 1 0,4-1-1 0,5 2 7 16,1-1-7-16,3-1-13 31,-1-4 4-31,2-3-22 0,-1-3-8 0,-3 0 17 16,2 0-21-16,-5-11 4 0,-4-8 23 31,4-4 0-31,-5-7 7 0,4-4-4 0,-1-6 12 15,2-7-8-15,2-3 3 32,5-7 0-32,7 0 5 0,8-6 1 0,9 3 10 15,10 2-9-15,6 1-2 31,4 0 2-31,26 3-1 0,12 0 0 0,13 0 0 16,13-1 0 15,8 2 1-31,14 0-1 0,4 3 1 0,4 0-1 16,-3 2 1-16,2 1 0 0,-7 1 13 31,2 6-13-31,-7 1 10 0,-2 4 0 0,-6 3-11 0,-3 5 6 31,-5 0-4-31,0 5-2 16,1 2 0-16,-5 1-1 0,3 4 0 31,-1-1 0-31,-3-1 1 0,1 4 2 0,1 1-2 16,-3 3 6-16,-1 4-6 0,-4 5-7 31,-4 0 6-31,-5 0 0 0,-5 0 0 0,-2 0 1 15,-5 8 0-15,-4 0 0 32,-2-1 11-32,-4 0-11 0,-1-1 3 0,-1 0 11 0,-3 0-13 15,1 0-1 16,-4-1 6-31,0 2-1 0,-4 2-4 47,-1-2-1-47,-2-2 2 0,2 4-2 0,-1-1 0 0,-1-2 0 0,-1 0 0 0,-2-2 0 0,0 1 12 16,0-1-12 15,-1-1-6-31,-1 1 6 0,3-3 0 0,-4 1 1 0,3 1-1 16,-3-1 1 15,4 0-1-31,-4 0 1 0,3-2-1 0,-5 2 0 0,3 0 6 0,-4 0-6 47,0 0 0-47,2 0-1 0,-3 0 6 0,3-2-12 0,1 2 6 15,-1-2-4 16,0 2 5-31,-3-2 1 0,0 0-1 0,0 0 0 0,-2 0 1 0,0 0 4 16,3 0-5-16,-3 0-6 31,0 0 6-31,0 0 0 0,0 0 2 0,0 0 4 16,0 2 2-1,0-2 1-15,0 0-7 16,0 0 5-16,0 0-5 0,0 0-2 16,0 0 0-16,0 0 0 15,2 3-10-15,-2-2 9 0,2-1 1 16,2 3 0-1,-2-1 0 1,0-2 0-16,0 1-25 0,-2 15-101 16,0-2-217-16,0 5-551 0</inkml:trace>
  <inkml:trace contextRef="#ctx0" brushRef="#br0" timeOffset="128484.3488">10644 14666 225 0,'0'0'189'0,"0"0"-117"0,0 0 35 16,0 0 0-1,0 0-10-15,0 0-14 0,0 6 13 16,0-6 11-16,0 0 16 16,0 0-15-16,0 0-35 15,0 0-8-15,0 0-2 16,0 0-17-16,0 0-2 15,0 0-18-15,0 0-4 16,0 0-6 0,0 0-10-16,0 0-6 0,0 0 1 15,0 0-1 1,0 0-1-16,0 0-6 0,0 0 5 15,2 0-3-15,4 0 5 16,-1 0 0-16,-3 0 0 0,3 0 1 16,0 0 1-16,-3 0 9 15,2-6-11-15,3 2 9 16,-1-4-9-16,3 2 8 31,1-2-8-31,-2 2 2 0,-1 2-2 0,-1 1 1 16,2-2 6-1,-6 1-7-15,2 2 1 0,-2 0 0 16,0 2 6-16,1-2-7 15,-1 2 0-15,0-2-2 16,2 2 2-16,2 0 0 16,0-2 0-16,0 0-1 15,1-2 1-15,-1 2 0 0,0-1 1 31,0 2 0-31,-4-4 0 0,3 4 0 0,-3 0-1 16,-2 1 1 0,2-3 0-16,-2 3 0 0,0 0 9 15,0 0-1 1,0 0 2-16,0 0-10 0,0 0 5 15,0 0-5-15,2 0 1 32,-2 0-2-32,0 0 0 0,0 0 1 0,0 0-2 15,0 0 1 1,0 0 0-16,0 0 0 0,0 0 0 15,2 0-105-15,-2 0-463 16</inkml:trace>
  <inkml:trace contextRef="#ctx0" brushRef="#br0" timeOffset="145102.2993">7424 14253 447 0,'0'0'296'0,"0"0"-105"31,0 0-99-31,0 0 52 0,0 0 28 0,0 0-39 16,0 0-37 0,0 0-30-16,0 0-18 0,0 0-16 15,0 0-12 1,2-1-20-16,17-6 0 0,3 1 22 15,4-2 13-15,8-4-16 16,6-2 3-16,4-2 0 16,10-2 0-16,6-4-5 15,5 0 1 1,4 0-17-16,3 1 1 0,-1 2 15 15,-3 2-17-15,-3 6 0 32,-3 1 5-32,-4 4-5 0,-6 1 0 0,-6 4 1 15,-5 1 0-15,-3 0 0 31,-5-3-1-31,-2 3 6 0,-2-4-1 0,-2 3-5 0,-2-4-1 16,-8 1 1 15,-2 3 3-31,-5-2-2 0,-6 3 0 0,-2 0 0 0,-2 0 5 16,0 0 8-16,0 0 0 15,0 0 0-15,0 3-7 16,-6 11-7-16,1 5-1 16,3 12-11 15,2 9 5-31,0 17-7 0,0 10-22 0,7 24 2 0,6-2-7 0,1 3 19 15,-1 1-1 17,0-17 5-32,0 5 18 0,1-10 0 0,-3-6 0 0,-4-9 0 15,-1-10 9 16,-4-6-8-31,1-10 5 0,-3-6 2 0,0-7 2 0,0-5-4 16,-3-7-6-16,-23-5-11 31,-1 0-193-31,-2-8-415 0</inkml:trace>
  <inkml:trace contextRef="#ctx0" brushRef="#br0" timeOffset="146809.397">7322 14237 175 0,'0'0'271'0,"0"0"-91"16,0 0 4-16,0 0-5 15,0 0-9 1,0 0-44 0,0 0-49-16,-9 29-39 0,9-6-3 0,0 4 10 15,0 6 9 1,5 4-14-16,1 7-16 15,3 6-14-15,0 4 6 0,0 5-15 32,-3 6 0-32,3-2 6 0,-1-1-6 0,-4-2 7 15,0-6-1 1,-2-6-6-16,-2-6 0 0,0-4 1 15,0-5-1-15,0-4 5 0,0-3-6 32,0-6 1-32,0-1 9 0,0-6-9 15,-2-1 0-15,0-2 5 0,0-4-6 31,2-1 7-31,-2-4-7 0,0 4 1 0,2-4 0 16,-3 3 1-16,3 3-1 31,0-1 0-31,0-1-1 0,0 5-1 0,0 5 1 16,0-1-1-16,0 3-8 31,0-2 0-31,0 1-1 0,0-1 9 16,0-4-5-16,0-5 5 0,0-2 1 0,0-2 0 31,0-2 0-31,0 0 0 0,0 0-9 0,0 0 8 15,0 0 0-15,0 2 1 16,0 6-1 0,0 4 0-16,7 4 0 0,-1 4-16 15,-1-1-14-15,-1-7 11 31,-2-3 11-31,-2-2 9 0,2-6 1 16,-2 2 0-16,0-3 6 0,0 0 5 16,0 0 10-16,0 0-2 15,0 0-8-15,0 0 1 16,0 0-12-16,0 0 1 15,0 0-1-15,0 0 8 0,0 0-1 16,3 0-8-16,2 0 0 16,3 0-6-16,8 0 6 31,4-4 1-31,9-5 0 0,4-3 0 0,5 0 11 15,5-2 7-15,5 0 4 32,2 1-2-32,0-2 2 0,2 1 1 15,-3 1-10-15,0 2 2 0,0-1-4 31,3 0 1-31,-6-3 3 0,3 4-4 0,-2-1-5 16,0 2-5-16,-1 0 6 31,-3 2-6-31,-1 2-1 0,-4-1 0 0,-5 4 7 0,-2 1-8 16,-2 2 0 15,-2-2 0-31,0 2 0 0,-4-2 0 0,-2 2 0 0,0-2 1 16,-3-1 6 15,-1 3-7-31,1 0 0 0,-5 0 0 0,1 0 0 0,-3 0 0 15,-4 0 2-15,-1 0-1 32,-1 0-1-32,-3 0 8 0,1 0-8 0,-1-1 0 15,-2 1-1 1,0 0 1-16,0-3 0 0,0 3 0 15,0 0 0-15,2 0 0 0,0-1 0 32,0 1 0-32,0-3 0 0,3 3 2 0,-1-1-2 15,1-1 0-15,4-1 0 31,0 0 0-31,2 0 1 0,-2 0-1 16,0 0 0-16,-3 2 0 0,-2 1 8 31,2-2-8-31,-4 2-1 0,-2 0 1 0,0 0 3 16,0 0 4-16,0 0 2 15,0 0 1-15,0 0-1 16,0 0-3-16,0-2-5 16,0 2 14-16,0 0-15 15,0 0 0-15,0 0 0 16,0 0 2-16,0 0-1 0,0-2-1 15,0-2-8-15,0-9 7 32,0-4-15-17,-10-21 15-15,-5 3-128 0,-5 8-558 0</inkml:trace>
</inkml:ink>
</file>

<file path=ppt/ink/ink32.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0-03-05T03:24:19.084"/>
    </inkml:context>
    <inkml:brush xml:id="br0">
      <inkml:brushProperty name="width" value="0.05292" units="cm"/>
      <inkml:brushProperty name="height" value="0.05292" units="cm"/>
      <inkml:brushProperty name="color" value="#FF0000"/>
    </inkml:brush>
  </inkml:definitions>
  <inkml:trace contextRef="#ctx0" brushRef="#br0">12277 10301 0,'0'0'359,"-36"0"-328,36 18-16</inkml:trace>
  <inkml:trace contextRef="#ctx0" brushRef="#br0" timeOffset="1259">11871 10301 0,'0'0'94,"18"0"-78</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6:28.136"/>
    </inkml:context>
    <inkml:brush xml:id="br0">
      <inkml:brushProperty name="width" value="0.05292" units="cm"/>
      <inkml:brushProperty name="height" value="0.05292" units="cm"/>
      <inkml:brushProperty name="color" value="#FF0000"/>
    </inkml:brush>
  </inkml:definitions>
  <inkml:trace contextRef="#ctx0" brushRef="#br0">1609 5657 1084 0,'0'0'310'0,"0"0"-147"16,0 0 66-16,0 0 5 15,0 0-6 1,0 0-105-16,-57 0-21 0,34 0-24 16,-4 0-34-1,5 16-7-15,-1 9-20 0,6 12-17 0,3 6-36 16,5 0-9 15,9-3-19-31,0-6-4 0,0-12-30 0,17-5-16 0,4-10 21 16,4-1 33-1,4-1 8-15,0-4 22 0,0 3 25 16,0 0 5-1,-2 5 1-15,-3 2-1 0,-4 5 0 16,-4 10 0-16,-7 7 7 31,-3 7 3-31,-4 6 19 0,-2 2-28 0,0 0 18 16,0-6-19-16,-8-8-1 31,-3-12-129-31,3-10-154 0,2-12-510 0</inkml:trace>
  <inkml:trace contextRef="#ctx0" brushRef="#br0" timeOffset="235.0134">1816 5709 669 0,'0'0'545'0,"0"0"-476"0,0 0-5 15,54 119 138 1,-31-62-36-16,0 10-65 0,2 1-56 16,1-2 33-16,0-8-22 15,-4-10-39 1,-2-12-17-16,-2-8-38 0,-5-10-69 15,-9-10-119 1,-4-4-287-16,0-4-343 0</inkml:trace>
  <inkml:trace contextRef="#ctx0" brushRef="#br0" timeOffset="439.025">1781 5759 990 0,'0'0'269'0,"0"0"-165"0,0 0 60 0,0 0-24 15,0 0-42-15,0 0-30 16,125-112-37 0,-94 97-16-16,2 6-14 0,-2 0-1 0,3 9-105 31,-10 0-170-31,-11 3-340 0</inkml:trace>
  <inkml:trace contextRef="#ctx0" brushRef="#br0" timeOffset="622.0355">1928 5911 732 0,'0'0'167'16,"0"0"-60"15,0 0 117-31,0 0-38 0,0 0-38 0,0 0-77 0,133-38-33 0,-106 26-19 47,0 4-19-47,2 8-36 0,-4 0-195 0,-10 4-320 0</inkml:trace>
  <inkml:trace contextRef="#ctx0" brushRef="#br0" timeOffset="817.0467">2028 6244 823 0,'0'0'518'16,"0"0"-467"-1,0 0 55-15,0 0 78 0,0 0-44 16,0 0-52-16,131-50-33 31,-81 26-25-31,3 0-30 0,27-3-56 0,-13 5-434 16,-11 9-242-1</inkml:trace>
  <inkml:trace contextRef="#ctx0" brushRef="#br0" timeOffset="2984.1707">2839 5807 603 0,'0'0'248'0,"0"0"-128"15,0 0 38-15,0 0 34 31,0 0-19-31,0 0-52 0,0 0-33 0,0 0-25 16,0 0-6 0,0 0-20-16,0 0-12 0,0 0-18 15,0 0 0 1,0 0-7-16,0 0-5 0,2 0-4 15,12-2-1-15,11-14 9 16,10-8 1-16,13-7 5 16,13-12-5-16,11-6 1 0,7-5-1 31,11-6 2-31,3-1 4 0,1 3-6 0,-1 1 0 15,-4 5 9-15,-8 5-9 32,-12 7 6-32,-7 5 7 0,-10 2-13 0,-10 7 1 15,-9 2-1 1,-8 7-1-1,-3-2 1-15,-4 2-1 0,-5 4-6 0,-2 1 7 16,-2 2 10 15,-2 0-9-31,0 4 5 0,-5 0-4 0,0 5 6 0,-2 1 0 16,0-3-7-16,0 3 12 15,0 0-2-15,0 0-1 16,0 0-10-16,0 0-6 0,2-2-26 16,-1 0-17-1,3 0-16-15,0-2 5 0,0 2 36 16,2-2 16-16,-4 2-6 31,-2 2 5-31,2 0 9 0,-2 0 1 0,0 0 6 16,0 0-1-16,0 0 1 15,0 0-5-15,0 0-1 16,0-2-1-16,2-2-11 15,2-2-89-15,3-3-1 16,-1-2-99 0,0 1-299-16,-4-1-38 15</inkml:trace>
  <inkml:trace contextRef="#ctx0" brushRef="#br0" timeOffset="3280.1875">3855 4842 345 0,'0'0'694'0,"0"0"-456"0,0 0-131 0,0 0-20 16,0 0-7-1,0 0-29-15,0 0 22 0,95-24 3 16,-47 12-28-16,-2 3-12 31,2 3-1-31,-1-1-8 0,-8 7-7 0,-3 0 1 16,-7 0-6-1,-7 0 2-15,-10 0 5 0,-2 8 22 0,-8 11 15 16,-2 18 0-16,0 19-9 31,-15 61-50-31,-12-12-149 0,0-8-336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6:54.657"/>
    </inkml:context>
    <inkml:brush xml:id="br0">
      <inkml:brushProperty name="width" value="0.05292" units="cm"/>
      <inkml:brushProperty name="height" value="0.05292" units="cm"/>
      <inkml:brushProperty name="color" value="#FF0000"/>
    </inkml:brush>
  </inkml:definitions>
  <inkml:trace contextRef="#ctx0" brushRef="#br0">399 9288 985 0,'0'0'218'15,"0"0"-171"1,0 0-14-16,0 0 90 0,48 105 14 16,-31-41-41-16,3 11-42 15,-5 6-24-15,-3-3-8 16,-3-9-10-16,-3-11-3 31,-2-14-2-31,2-14-1 0,-6-13-5 0,2-7 7 16,-2-7-8-1,0-3 0-15,0 0-8 0,0-10-21 0,2-16 7 16,2-13 22-16,7-5 0 31,3-2 1-31,1 2 9 0,1 10-9 0,-1 8-1 16,-1 8 0-1,-3 8 0-15,-2 4 0 0,-1 6-4 16,-1 0 4-16,0 0 8 15,0 20 8 1,-3 6 16-16,-4 6 16 0,0 4-2 16,0 0-24-1,-11 1 1-15,-5-7-10 0,-1-7-13 16,-1-4-1-16,5-10-62 15,1-9-110-15,5-19-203 0,5-17-350 16,2-7 120-16</inkml:trace>
  <inkml:trace contextRef="#ctx0" brushRef="#br0" timeOffset="327.0186">709 9497 88 0,'0'0'241'0,"0"0"-27"0,0 0-9 0,0 0 34 15,0 0-39 1,0 0-71-16,0 0-36 0,54 121-35 15,-44-88-18-15,7 1-13 16,-5-4-9-16,2-6-7 16,-3-7-10-16,-2-5 0 15,-3-9 8 1,0 0-9-16,-2-3 0 15,-2 0 0-15,2-3 0 0,-2-17 1 0,-2-7 13 16,3-8-2 0,-3-1-11-16,2 1-1 0,0 4 5 15,2 9-5-15,2 10-6 31,0 6-16-31,1 6 8 0,3 0 14 0,4 12 24 16,-1 5 25-16,5 8-24 31,0-1-25-31,1-4-6 0,9-2-107 0,-6-6-238 16,-4-11-399-16</inkml:trace>
  <inkml:trace contextRef="#ctx0" brushRef="#br0" timeOffset="964.0551">1085 9349 666 0,'0'0'294'0,"0"0"-26"16,0 0-78-16,0 0-20 31,0 0-92-31,0 0-34 0,0 0-22 0,-53 123-10 15,53-88-12 1,13-7 1-16,3-6-1 0,4-5-7 16,-2-10 6-16,-2-3 1 15,1-4-2 1,-1 0 2-16,-5-3-12 0,0-14 2 0,-7-7-1 15,-1-6 0 17,-3-5-4-32,0-3 5 0,0 3-2 0,-6 2 12 0,-3 7 1 15,0 4 10 16,-3 10 8-31,1 3 40 0,3 8 36 0,-2 1-6 0,1 0-1 16,3 12-24 15,4 13-24-31,2 8-38 0,0 10-2 0,6 7 0 0,15 4-8 16,0 4 8-1,6-1 0-15,0 6 1 0,-1-2 0 16,2 1 1-16,-1 0-1 31,-6 0-1-31,2-4-24 0,-3-4-1 0,-7-7 10 0,-4-4-5 16,-7-9 10 15,-2-5 10-31,0-5 2 0,-15-6 10 0,-12-6-4 0,-4-2 5 16,-7-7-12 15,-2-3-1-31,4 0 1 0,7-12 11 0,9-6-1 0,9-5-3 15,6-10-8 17,5-6 1-32,5-10 7 0,17-7-2 0,8-6 5 0,7-2-10 15,1 0-1-15,4-1-20 31,10-9-181-31,-12 16-314 0,-7 10-421 0</inkml:trace>
  <inkml:trace contextRef="#ctx0" brushRef="#br0" timeOffset="4918.2813">850 10156 218 0,'0'0'379'16,"0"0"-110"-16,0 0-23 16,0 0 14-16,0 0-34 15,0 0-72 1,0 0-41-16,0 0-33 0,0 0-8 0,0 16-34 31,2 12-29-31,4 16-9 0,1 13 6 0,1 7-5 16,2 2 7-1,-1-4-3-15,-3-4-5 0,-2-8-8 16,2-7 0 15,-4-7-3-31,0-9-31 0,0 0-3 0,-2-5-46 0,0 2-114 16,0-4-186 15,0-6-400-31</inkml:trace>
  <inkml:trace contextRef="#ctx0" brushRef="#br0" timeOffset="5337.3053">796 10678 383 0,'0'0'325'0,"0"0"-128"0,0 0-42 15,0 0 38-15,0 0-38 32,0 0-62-32,0 0-48 0,-2 0-31 0,2 6-14 15,8 10 11-15,9 6 20 16,-2 5-3-16,3-2-4 0,-3 1-16 15,-1-4 5-15,-3-1-12 32,-1-8 5-32,-2-3-4 0,-4-4 4 0,-2-2-5 15,1 1 7 1,-3-5-7-16,0 0 12 0,0 0-6 15,0 0 3-15,0 0 2 16,0 0-6 0,0 0-6-16,2 0-10 0,4-13-4 15,6-9 14-15,3-14 5 16,18-38-5-1,-1 7-123-15,-8 10-418 0</inkml:trace>
  <inkml:trace contextRef="#ctx0" brushRef="#br0" timeOffset="12458.7126">2132 7563 309 0,'0'0'314'0,"0"0"-139"16,0 0-41-16,0 0 24 15,0 0 17-15,0 0-34 16,0 0-60-16,0 0-27 31,0 0-13-31,0 0-5 0,0 0-14 0,0 0-21 16,0 0-1-1,0 4-14-15,3 8 12 0,8 6 1 0,4 4 1 16,2 3 6-1,-5 1-3-15,2-2 3 0,-1 0-5 16,-2-2 0-16,1-1 0 31,-1 2 14-31,-3-3-14 0,2-2 0 0,-1-4 6 16,-5-3-7-1,-1-5 0-15,0-3 2 16,-1-3-2-16,-2 0 0 0,0 0-1 16,4 0-6-16,-4 0 1 15,0 0-1-15,0 0-4 16,2-2-3-16,2-5 14 31,0-8 8-31,1-3 6 0,1-3 4 0,2-8-8 16,0-1-9 15,5-8 5-31,1-2-6 0,6-5 0 0,6-6-53 0,-3 10-198 0,-8 14-369 0</inkml:trace>
  <inkml:trace contextRef="#ctx0" brushRef="#br0" timeOffset="15115.8646">2107 10104 221 0,'0'0'329'0,"0"0"-160"16,0 0-55-16,0 0 4 16,0 0 15-16,0 0-4 31,0 0-44-31,-14-4-25 0,14 4-22 0,0 0-24 15,0 0-14 1,0 10-30-16,18 11 10 0,3 8 20 16,4 7 19-16,0 5-7 15,-3-3-12-15,-4-6 0 0,-4-10 4 16,-6-8-3-16,-1-6-2 31,-3-6-6-31,0-2-4 0,2 0-7 0,2 0 10 16,3-15 8 15,5-6 1-31,-1-12 10 0,7-7 4 0,16-29-15 0,-6 11-93 16,-3 5-231 15</inkml:trace>
  <inkml:trace contextRef="#ctx0" brushRef="#br0" timeOffset="20726.1855">2140 12169 783 0,'0'0'286'15,"0"0"-176"1,0 0-82-16,0 0-14 0,0 0 9 15,0 0-1-15,0 0-13 32,21 13 11-32,2 7 22 0,2 10 20 0,-1 6 7 15,2 4-23 1,-3-1-28-16,-5 1 6 0,-3-11-9 15,-5-6-8-15,-4-9 6 0,-4-10-4 16,1-4-2 0,-3 0-7-16,4-14-22 0,0-23 22 15,3-15 20-15,7-18-20 16,8-32-43-1,-2 16-203 1,-2 19-344 15</inkml:trace>
  <inkml:trace contextRef="#ctx0" brushRef="#br0" timeOffset="21513.2304">2144 14818 697 0,'0'0'371'0,"0"0"-248"31,0 0-75-31,0 0 14 0,0 0 28 0,0 0-26 16,0 0-64-1,-16-11-14-15,16 22-33 0,10 12 40 16,7 4 6-16,3 9 2 15,0-5 4-15,-2-5-4 16,-7-6 19-16,-2-8-1 0,-2-6-7 16,-3-1-12-1,1-5-9-15,1 0-1 0,-2 0-16 31,6-13 9-31,1-16 8 0,-1-17 7 0,7-13-9 32,3-46-75-32,-3 15-218 0,-5 12-361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7:34.697"/>
    </inkml:context>
    <inkml:brush xml:id="br0">
      <inkml:brushProperty name="width" value="0.05292" units="cm"/>
      <inkml:brushProperty name="height" value="0.05292" units="cm"/>
      <inkml:brushProperty name="color" value="#FF0000"/>
    </inkml:brush>
  </inkml:definitions>
  <inkml:trace contextRef="#ctx0" brushRef="#br0">20160 9863 876 0,'0'0'287'0,"0"0"-187"16,0 0-6-16,0 0 34 15,0 119 7-15,0-81-75 16,7-1-15-16,4-1-10 16,5-7-19-1,1-2-7-15,3-8-8 0,3-3 8 16,2-6-9-1,-4-1 0-15,1-5 6 0,1-3-6 0,-3 2 1 16,-4-3-1 0,-3 0 1-16,-2 0 0 0,-4 0 1 15,-5 0 8 1,0 0-9-16,-2 0 14 0,0 0 11 15,0 0 9-15,0 1 18 16,0 5 26 0,0 8 21-16,-16 8-32 0,-5 8-47 15,-6 10-21 1,-4-3-11-16,-3-3-136 0,-22-10-96 15,10-8-294 1,1-16-523-16</inkml:trace>
  <inkml:trace contextRef="#ctx0" brushRef="#br0" timeOffset="177.0102">20042 10040 664 0,'0'0'322'16,"0"0"-79"0,0 0-27-16,0 0-40 0,0 0-70 15,140-118-47-15,-101 102-39 31,-2-3-11-31,5 4-9 0,10-6-165 0,-10 6-174 16,-11 0-341 0</inkml:trace>
  <inkml:trace contextRef="#ctx0" brushRef="#br0" timeOffset="523.03">20466 9701 235 0,'0'0'718'0,"0"0"-509"0,0 0-96 0,0 0 58 0,0 0-27 16,0 0-46-16,0 0 0 15,23 131-3-15,-6-94-31 16,1-2-33-16,-1-3-15 16,-1-6-1 15,1-4-8-31,-1-5-6 0,-3-4 5 0,1-3-6 0,-3-2 1 15,-2-2 0 17,2-1 3-32,-4-4-3 0,2-1 0 0,-3 0 0 0,-2 0 0 15,2 0 8 1,-2 0-8-16,-4 0 0 0,2 0 1 0,-2 0 8 15,0 2 13-15,0 2 39 32,0 3 39-32,-6 8 7 0,-13 6-105 0,-5 6-3 15,-5 6-98-15,-34-4-120 31,7-4-178-31,2-15-819 0</inkml:trace>
  <inkml:trace contextRef="#ctx0" brushRef="#br0" timeOffset="680.0389">20464 9859 449 0,'0'0'318'0,"0"0"-48"0,0 0-21 16,0 0-45 15,106-112-73-31,-75 90-65 0,3 0-41 0,1 0-25 0,6 0-89 16,19-12-213-1,-12 4-241-15,-2-2 41 0</inkml:trace>
  <inkml:trace contextRef="#ctx0" brushRef="#br0" timeOffset="927.0531">21044 9364 449 0,'0'0'503'0,"0"0"-287"0,0 0 4 16,0 0-40-16,0 0-45 16,0 0-57-1,-37 147-7-15,24-79-13 0,-1 12-12 16,-4 23-18-16,0-8-7 15,-1 2-1-15,1-7-10 0,7-28-4 16,-1-6-6-16,8-18-1 31,-1-16-110-31,1-19-125 0,-2-3-281 0,-2-7-526 0</inkml:trace>
  <inkml:trace contextRef="#ctx0" brushRef="#br0" timeOffset="1157.0662">20732 9679 567 0,'0'0'190'0,"0"0"-45"0,0 0 37 16,0 0-6-1,0 0-18 1,0 0-30-16,0 0-4 0,108-17 1 0,-97-13-32 15,-5 3-29 1,-4 1 2-16,-2 2-13 0,0 1-6 16,-8 6-15-16,-13 3-27 15,2 3-5 1,-2 8-123-16,4 3-99 0,5 18-281 15,6 6-484 1</inkml:trace>
  <inkml:trace contextRef="#ctx0" brushRef="#br0" timeOffset="1427.0817">21143 9819 325 0,'0'0'234'0,"0"0"-28"16,0 0-21-16,0 0-32 15,0 0 2-15,0 0-43 16,0 0-6-16,115-27 4 15,-113 4-18-15,-2 1-26 16,0 0-3 0,-2 2-11-16,-15 6 4 0,-4 5-22 15,-1 9-15-15,0 0-5 31,2 9-14-31,0 18-14 0,7 2-17 0,2 5-42 16,3 9-84-16,4-8-137 31,2-7-362-31</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7:53.293"/>
    </inkml:context>
    <inkml:brush xml:id="br0">
      <inkml:brushProperty name="width" value="0.05292" units="cm"/>
      <inkml:brushProperty name="height" value="0.05292" units="cm"/>
      <inkml:brushProperty name="color" value="#FF0000"/>
    </inkml:brush>
  </inkml:definitions>
  <inkml:trace contextRef="#ctx0" brushRef="#br0">11609 6631 225 0,'0'0'212'16,"0"0"-137"-16,0 0 13 31,0 0 38-31,0 0-9 0,0 0-45 0,20 0-14 16,-5 0 16-1,6 3-14-15,5-1 11 0,6 3-14 16,5-1-11-1,7 2-10-15,6-2-8 0,6 0 1 16,6-2 0-16,3-2 16 31,6 2-9-31,7-2 6 0,4 0-17 0,7 0 6 0,2 3 2 31,5 0-11-15,3 1-3-16,1 1 4 0,0 1 2 0,2-4-5 0,-1 1-2 31,-1 1-8-31,-4-2 16 0,-3-2-8 0,-1 0-9 16,-5 0 2-16,-4-4 0 31,0-9 5-15,0-6-3-16,2-4 3 0,4 2 7 0,3-3-14 0,1 4 1 15,3 0-1 1,-5 3-8-16,-1 0 5 15,-4 3-5-15,-1-3-1 0,2 2 0 32,2-6 3-32,4 2-5 0,21-5 2 0,-9 3 0 0,-1 3 0 15,-1 4 0 16,-23 10 0-31,5 1 0 0,-14 3 0 0,-9 0 12 0,-10 0-11 16,-13 0 0 15,-7 0-1-31,-10 0 1 0,-6 0 0 0,-9 0-1 0,-3 0 0 16,-2 0 1-1,-2 0-1-15,-2 0-31 0,-18 0-223 16,-11 0-508-16</inkml:trace>
  <inkml:trace contextRef="#ctx0" brushRef="#br0" timeOffset="4308.2464">14615 8514 143 0,'0'0'169'0,"0"0"-93"0,0 0 21 15,0 0 36-15,0 0-6 16,0 0-16 0,0-4-45-16,0 4-28 0,0 0-12 15,0 0 11-15,0 0 0 16,0 0-7-16,0 0-8 0,0 0-12 15,4 0-9-15,9 0 9 32,10 0-4-32,6 0 10 0,8 2 3 0,3 0-2 31,7 2 12-31,3-4-6 0,5 2 1 0,7-2-1 15,10 0 19 17,8 2 6-32,7-2-8 0,0 2 4 0,-5 2-27 0,-2-2-2 15,-6 2-14 16,-3-4 9-31,2 0-2 0,6 0-8 0,-2-6 18 47,4-8 9-47,-1 0-20 0,-4 2 12 0,-5 2 9 0,-7 0-9 0,-4-1 3 0,-6 4-15 0,-4-3 11 16,-4 2-11-16,-1-2-6 31,-1 4 6-15,12 6-7-16,-14 0-83 0,-15 8-435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8:15.952"/>
    </inkml:context>
    <inkml:brush xml:id="br0">
      <inkml:brushProperty name="width" value="0.05292" units="cm"/>
      <inkml:brushProperty name="height" value="0.05292" units="cm"/>
      <inkml:brushProperty name="color" value="#FF0000"/>
    </inkml:brush>
  </inkml:definitions>
  <inkml:trace contextRef="#ctx0" brushRef="#br0">11067 2370 553 0,'0'0'146'0,"0"0"-42"0,0 0 37 16,0 0 50-16,0 0 3 31,-86-37-51-31,86 37-81 0,2-1-62 0,36-4-13 16,44-3 13-1,56-9 41-15,53-2-2 0,17 10-7 16,-9 9-10-16,-28 0-11 16,-26 20-9-16,-3 0 4 15,1-5 5-15,-23 0-11 31,-33-3-271-31,-36 1-480 0</inkml:trace>
  <inkml:trace contextRef="#ctx0" brushRef="#br0" timeOffset="752.043">17299 2239 1081 0,'0'0'311'15,"0"0"-264"1,0 0-26-16,158-41 106 0,-39 19 23 15,32 1-51 1,10 4-42-16,-6 9-29 0,-3 5-9 16,-3 3-13-16,3 8-6 15,-39 8-156 1,-28-1-462-16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8:30.745"/>
    </inkml:context>
    <inkml:brush xml:id="br0">
      <inkml:brushProperty name="width" value="0.05292" units="cm"/>
      <inkml:brushProperty name="height" value="0.05292" units="cm"/>
      <inkml:brushProperty name="color" value="#FF0000"/>
    </inkml:brush>
  </inkml:definitions>
  <inkml:trace contextRef="#ctx0" brushRef="#br0">9084 14600 550 0,'0'0'128'0,"0"0"-34"15,0 0 13-15,0 0-23 16,0 0 1-16,-6-11-40 31,8 2-21-31,18-3 8 0,6 4 19 0,1 0-28 16,2 3 2-1,-4 5 12-15,-5 0 7 0,-3 0-9 16,0 0 24-16,-5 5-12 16,-2 1-14-16,1 0-4 15,0 0-7-15,3 3 0 0,3-4-2 31,3 2 2-31,5 2-9 0,4-1 0 0,2-2 0 16,7 0-4 0,4-2-2-1,5 1 2-15,0-4 6 0,9 2-1 0,6-3-12 16,0 1 22-16,2-1-3 31,3 0-9-31,1 2-2 0,-2 1-4 0,-1 2 8 16,2 1-1-16,4 6-2 31,0 3-4-31,3-1-1 0,-1 3 1 15,-3-1 0-15,-4-1-6 0,-1-6 10 32,-3 0-10-32,-2-4-1 0,3-1 19 0,-1-4-6 0,1 0-3 15,1 0 8 16,3 0-2-31,-1 0-3 0,6 0 5 0,4 0 11 0,2 0 4 16,9 5-10 15,1-2-22-31,936 212 110 187,-1026-209-160-187,-10 1-5 16,-1 2-12 15,-9 9-16-31,4-4-140 0,-6 2-473 0</inkml:trace>
  <inkml:trace contextRef="#ctx0" brushRef="#br0" timeOffset="9852.5635">10177 15483 499 0,'0'0'179'0,"0"0"-106"16,0 0 8-16,-121 11-16 0,74-11 12 15,-7-4 4 1,-6-15-35-16,-2-8-8 0,-7-9 4 15,0-6 27-15,0-8-12 16,1-6-36-16,4-5 0 16,7-5 5-16,-1-4-12 31,4-4 2-31,2-6-3 0,-3-18-1 0,0-23-6 15,3-17-5 1,8-5-1-16,13 11 2 0,8 10-2 16,11 10-10-16,10-3 9 31,2-3 1-16,27-2 6-15,29 1 0 0,25 7 9 0,21 8-7 0,25 10 5 16,19 11-11 0,22 13-2-16,8 8 6 0,-4 7-5 15,-5 8 0-15,-11 0 7 31,-3 6-8-31,3 4 0 0,-2 9 0 0,0 10 2 0,-1 18 30 16,1 0 0-16,6 33-31 31,4 13 18-31,-6 14-7 0,-14 10-2 0,-28-5-3 31,-29-4-7-31,-20-11 0 0,-7 3 8 16,7 7 0-16,9 10-2 0,6 14-4 16,-8 5 0-1,-3 19 4-15,-7 19-5 0,-8 36 7 16,-12 14-8-16,-21-1-10 15,-21-4-3 1,-6-16-5-16,-45 3-4 0,-31 0 8 16,-38 1-7-16,-41 3-13 15,-30-1-14 1,-41 1-35-16,-21-7-35 0,-12-10 0 0,-2-5 40 15,15-14 23 17,18-25-26-32,18-27 6 0,16-43 37 0,11-32 38 0,13-50 3 15,12-48-3 16,17-32-38-31,47 16-141 0,27 11-66 0</inkml:trace>
  <inkml:trace contextRef="#ctx0" brushRef="#br0" timeOffset="18827.0769">13890 14141 717 0,'0'0'121'0,"0"0"-78"16,0 0 73 0,0 0-9-1,0 0-20-15,0 0 7 0,-122 86 3 0,102-68-30 31,0 3-21-31,6 6-2 0,5 3-8 0,9 5-11 16,0 4-6 0,0 7 1-16,18 2-4 0,9 7-10 15,2 1 3-15,6 2 0 16,1 3-8-16,4-3 1 15,-2 0 8-15,0-2 0 16,0-4-4 15,-2-4-5-31,-1-4 0 0,1 1 5 0,-5-4-3 16,-2-2-2-16,-2-2 5 0,-5-4-5 31,-5-5 1-31,-3-5-1 0,-7-4 0 0,-5 2 7 0,-2-7 1 16,0 5 1 15,0 2-1-31,-13-2-2 0,-9 3-6 0,-5-2-1 0,-27 4-29 15,3-3-138 17,2-10-367-32</inkml:trace>
  <inkml:trace contextRef="#ctx0" brushRef="#br0" timeOffset="19041.0891">13678 14987 644 0,'0'0'225'0,"0"0"-173"0,0 0-40 16,0 0 10-1,0 0 25-15,0 0 37 0,0 0-38 0,52-10-24 16,-32 1-10-16,2 0-12 31,13-7-61-31,-3 0-99 0,-3 4-161 0</inkml:trace>
  <inkml:trace contextRef="#ctx0" brushRef="#br0" timeOffset="19247.1008">14050 14798 335 0,'0'0'355'0,"0"0"-244"0,0 0-61 0,0 0 51 16,0 0 1-16,0 0-44 15,0 0-33-15,79 107-12 16,-68-96-13-16,0 8-39 16,-2-5-208-16,-7-1-340 31</inkml:trace>
  <inkml:trace contextRef="#ctx0" brushRef="#br0" timeOffset="19447.112">14031 14572 636 0,'0'0'296'0,"0"0"-243"16,0 0-53-16,0 0-13 15,0 0-127-15,0 0-271 32</inkml:trace>
  <inkml:trace contextRef="#ctx0" brushRef="#br0" timeOffset="19900.1381">14293 14639 567 0,'0'0'309'0,"0"0"-211"0,0 0-52 0,0 0 34 16,0 0 1-16,0 0-39 15,85 105-5-15,-66-83-6 16,-4-4 1-16,-7-1 4 16,0-6-9 15,-6-5-6-31,-2-2-8 0,0-2 7 0,0-2 11 0,-6 0-5 15,-11-6-26 1,-5-14 0-16,-3-7-8 0,1-10-9 0,2-6-6 16,3 0-8-16,7 5 18 31,7 4 12-31,5 8-8 0,0 10 2 15,0 8 6-15,17 8 0 0,4 0 1 32,4 0 17-32,1 10 2 15,4 4-4-15,-3-2-15 0,6-2 13 0,-2-3-13 31,2-7-31-31,3 0-91 0,8-13-128 0,-10-10-104 16,-1 0 1-16</inkml:trace>
  <inkml:trace contextRef="#ctx0" brushRef="#br0" timeOffset="20499.1724">14759 14266 519 0,'0'0'180'16,"0"0"-34"-16,0 0-3 15,0 0-32-15,0 0-28 16,0 0-31-16,-27 110 7 15,25-67 11 1,2 8 14-16,0-1-16 0,0-2-13 16,0-6-8-16,7-8-6 15,4-10-24-15,2-6-7 16,1-6-2-16,1-6-7 15,-1-6-1 1,-1 0 0-16,1-4-16 0,-3-22 15 16,-3-9 1-16,-3-13-1 0,-5-4-5 31,0-10-23-31,0 0-32 0,0 2-12 0,0 4-65 15,0 2-1 17,-7 6 26-32,-4 2 23 0,-5 6 9 0,1 1 32 0,-5 6 28 15,-2 1 14 16,0 2 7-31,-1 1 0 0,1 5 17 0,0 4 12 0,2 2 29 16,-1 4 10 0,6 4-3-1,1 2-1-15,3 6 8 0,5 2-8 0,2 0 5 0,-2 0-8 31,6 0-22-31,0 8-7 0,0 10-21 0,6 6 19 16,13 10-1 0,10 8 35-1,7 8-13-15,4 2-11 16,4 5-5-16,4-3 3 0,0-2-19 0,-1-4-6 31,2-7-3-31,-2-8-10 0,-1-5-23 0,10-2-145 16,-11-8-195-16,-9-3-683 31</inkml:trace>
  <inkml:trace contextRef="#ctx0" brushRef="#br0" timeOffset="31155.782">9978 14855 49 0,'0'0'100'0,"0"0"-14"31,0 0 1-31,0 0-3 0,0 0-9 0,-119 36 10 16,98-36-13-1,0 0 14-15,3 0-12 0,3 0 14 16,1 0-4-1,3 0-23-15,5 0 2 0,2 0 1 16,2 0-13-16,-1 0-22 47,3 0-6-47,-3 0-3 0,1 2-8 0,-2 4 1 0,2-1 7 0,2-4-4 0,0 2-3 31,0-2-13-31,6-1-8 0,21 0 8 16,8 0 1-16,13 0 0 0,5 0 7 31,2 0 5-31,6-8 2 0,-1-5-8 0,2 4-5 15,6-4 11 17,3 2 4-32,4 1 9 0,8-1 6 0,4 1-3 0,0-2 12 15,-5 1-12 16,-6-6 7-31,-8 1-1 0,-3 0 0 0,-9-2-8 0,-4 2-11 16,-6 0-15-16,-6 4 12 31,-1 5-12-31,-8 1 0 0,-2 1 0 0,-8 4 1 16,2 1 8 15,-5-3-3-31,-5 3-6 0,-2 0 0 0,-3 0 6 0,-2 0-6 0,-4 0 1 47,0 0-1-47,0 0 0 0,0 0 0 0,3 0 0 0,-1 0-1 0,1 0 1 15,0 0-1 17,-3 0 0-32,2 0 0 0,-2 0 0 0,-2 0 0 0,2 0 1 15,1 0-1 1,1 0 0-16,0 0 0 0,6 0-18 15,-2 0-64-15,1-10-88 32,1 0-213-32,-10-2-452 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8:43.921"/>
    </inkml:context>
    <inkml:brush xml:id="br0">
      <inkml:brushProperty name="width" value="0.05292" units="cm"/>
      <inkml:brushProperty name="height" value="0.05292" units="cm"/>
      <inkml:brushProperty name="color" value="#FF0000"/>
    </inkml:brush>
  </inkml:definitions>
  <inkml:trace contextRef="#ctx0" brushRef="#br0">9005 12551 68 0,'0'0'130'0,"0"0"-41"31,0 0 5-31,0 0 23 0,0 0 34 0,0 0-16 15,0 0-11 1,-87-94-27-16,82 87-6 0,0 5 1 16,5 2-18-16,0 0-20 15,0 0-5-15,0 0-7 16,0 0-4-16,0 0-32 15,0 0 4-15,0 0-3 16,0 0-7-16,12 5-12 16,19 4 12-1,17 1 15-15,39 1-7 0,45-1 11 0,58-5 4 31,32-2 18-31,17-3-6 0,-12-3 12 0,-24-12-2 16,-14-7 0-16,-13 0 18 47,-13-1-19-47,-9 3-24 0,-14 5 7 0,-6 2 0 0,-9 7-8 0,-19 4-7 15,-21 2-6 17,-18 0-6-32,-9 0 9 0,4 0-3 0,0 0 8 0,1-4 0 15,-9 0-7 1,-8-1 3-1,-3 2-4-15,-6 0-4 0,-1 2-2 0,-5 1 1 16,-6 0-1 0,-8 0 8-16,-3 0-8 0,-8 0-2 0,-6 0-7 15,0 4-59-15,-41 26-15 31,-11 0-318-31,-6 5-537 0</inkml:trace>
  <inkml:trace contextRef="#ctx0" brushRef="#br0" timeOffset="1098.0628">10907 10282 613 0,'0'0'205'0,"0"0"-65"16,0 0 19-16,0 0 9 15,0 0 9-15,0 0-43 16,0 0-38-1,-65-70-35-15,65 102-36 0,0 39-24 16,18 45 7 0,22 43 3-16,4 13-3 0,4-9 2 0,-11-37-3 15,-12-42 2 16,-7-24-9-31,-3-12 6 0,4 1 1 0,-2 1 2 0,-1-5-9 16,-3-10 14 0,-4-13-7-16,-2-10-7 0,-5-4 6 15,-2-4-7-15,0-4 1 31,-4 0-76-31,-15 0-134 16,-5-10-406-16</inkml:trace>
  <inkml:trace contextRef="#ctx0" brushRef="#br0" timeOffset="1437.0819">10655 10957 560 0,'0'0'268'0,"0"0"-99"16,0 0-2-1,0 0-56-15,2-113-14 0,23 99-24 16,8 8-31-16,7 2-23 31,3 2-5-31,1 2-2 0,-1-4-4 0,-3-3-8 16,-2-1-26-16,-5-2-24 31,-2-5-12-31,-2 3 13 0,-2 0 14 0,-4 5 16 15,-4 4 4-15,1 3-8 32,-4 0 23-32,2 3 0 0,0 14 41 0,-4 3 31 15,3 7-11 1,-2 6-16-16,1 3-16 0,-3 2-16 0,1 2-12 15,-3 3-1-15,-2 7-88 32,-3-13-167-32,-6-6-245 0</inkml:trace>
  <inkml:trace contextRef="#ctx0" brushRef="#br0" timeOffset="1654.0945">11000 10519 656 0,'0'0'290'16,"0"0"-153"-1,0 0-21-15,0 0-58 0,0 0-53 16,0 0-4-16,0 0-2 31,83-60 1-31,-48 116-97 0,-3-3-123 0,-8-6-163 0</inkml:trace>
  <inkml:trace contextRef="#ctx0" brushRef="#br0" timeOffset="1823.104">11226 10680 234 0,'0'0'208'0,"0"0"-66"16,0 0 53-16,0 0-56 15,113 0-19-15,-74 6-19 16,2 9-15-16,6 8-36 0,2 3-11 16,3 6-4 15,-2 2-10-31,2 1-11 0,-1 3-6 0,-4-6-7 15,-6-7-1 17,-8-4-63-32,-4-16-66 0,-12-2-92 0,-6-3-178 0</inkml:trace>
  <inkml:trace contextRef="#ctx0" brushRef="#br0" timeOffset="2022.1157">11511 10512 669 0,'0'0'292'0,"0"0"-145"16,0 0-8-16,0 0-40 15,0 0-35-15,-73 144-21 32,67-74-20-32,6 10-21 0,0 4-2 0,0 34-158 0,10-21-181 15,-6-20-308 1</inkml:trace>
  <inkml:trace contextRef="#ctx0" brushRef="#br0" timeOffset="23508.3446">12211 12483 140 0,'0'0'162'0,"0"0"-84"0,0 0 2 15,0 0 37 1,0 0-23-16,0 0-2 0,0 0-35 15,-27 0 11-15,25 0 31 32,2 0-15-32,-2 0-13 0,2 0 25 0,0 0-17 15,0 0-21 1,0 1-29-16,0-1-16 0,0 2-13 15,2-2 0-15,17 3 0 16,8-3 1-16,8 0 12 16,8 0 14-16,6 0 1 15,2 0 11-15,2-6 5 31,1 1-11-31,-2 2 7 0,-3-1-14 0,-7 1-6 0,-4 1-4 16,-5 2-10 31,-4-2 12-47,-8 0-8 0,-3 2-4 15,-6 0-5-15,-5-1 5 0,-5 1 1 0,-2 0-7 0,-25 0-7 0,-12 10-149 32,-14 9-903-32</inkml:trace>
  <inkml:trace contextRef="#ctx0" brushRef="#br0" timeOffset="25969.4854">9543 12779 108 0,'0'0'172'16,"0"0"-110"-16,0 0-43 15,0 0 40-15,0 0 25 16,0 0-11-16,0 0-21 15,38-42 26 1,-26 34-4-16,3-2-21 0,1-1-4 16,3-2-4-1,4-1 4-15,4-1-14 0,3 0 0 16,9-1-5-1,3 2 0-15,9 2-1 0,7 2 10 16,9 2 6-16,2 0-1 31,5 3-5-31,3 5-16 0,8 0 15 0,27 0 1 0,34 0-10 16,42 9-6 15,12-1 3-31,-4-2 19 0,-20 0 18 0,-24 1 5 0,-29-2-8 47,-28 1-10-47,-28 0-12 0,-16-2-12 0,3 4-6 0,-5-2-8 0,0 0 6 15,-13 0-17 1,-12-2 16-16,-9-3-8 0,-5 2-2 16,-6 0-7-16,-4 26-57 31,-18-3-166-31,-9 12-598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18:50.093"/>
    </inkml:context>
    <inkml:brush xml:id="br0">
      <inkml:brushProperty name="width" value="0.05292" units="cm"/>
      <inkml:brushProperty name="height" value="0.05292" units="cm"/>
      <inkml:brushProperty name="color" value="#FF0000"/>
    </inkml:brush>
  </inkml:definitions>
  <inkml:trace contextRef="#ctx0" brushRef="#br0">2672 8199 838 0,'0'0'290'0,"0"0"-109"0,0 0 19 16,0 0-5-16,0 0-35 15,0 0-55-15,-14 93-38 16,14-34-14-16,0 12-6 15,0 7-13 1,0 2-15-16,0-3-10 0,5-8-8 16,2-8-1-1,-1-17 0-15,1-10-32 0,2-14-135 0,-4-18-88 16,-3-2-227-16,-2-2-548 31</inkml:trace>
  <inkml:trace contextRef="#ctx0" brushRef="#br0" timeOffset="513.0293">2705 8061 438 0,'0'0'199'15,"0"0"-56"1,0 0 21-16,0 0-49 0,0 0-30 0,129-35-27 16,-97 35-25-16,-5 5-10 15,-7 17 9-15,-5 4 36 16,-5 8 12-16,-10 6-12 15,0 2-15 1,-6 1-23-16,-13 1-9 0,-6-4-7 16,-6-2-5-16,-2-6-2 15,-2-4 3 1,5-6-9-16,5-10 0 0,12-4 4 15,6-7-5 17,7-1-37-32,0 0-38 0,4 0-23 0,19-6 68 0,6-5 18 15,4 1 4 1,1 2 7-1,-3 2-1-15,-3 6 2 0,-2 0-6 0,-4 0-1 0,-7 0 6 32,-5 16 1-32,-6 2 13 0,-4 6 29 0,0 2 22 15,-16 5-5-15,-9-2-21 31,-6 4-13-31,-4-1-25 0,-3-5-23 0,-2 0-124 16,11-12-87-16,9-7-610 31</inkml:trace>
  <inkml:trace contextRef="#ctx0" brushRef="#br0" timeOffset="964.0551">3113 8336 684 0,'0'0'266'0,"0"0"-68"16,0 0-53-16,0 0-42 31,0 0-41-31,-49 124-27 0,47-90-16 0,2 2-13 15,0-4-4 1,0-3-2-16,7-7 0 0,1-4 0 16,3-5 0-16,-1-3 0 31,1-4-2-31,-1-3 0 0,0-3-4 0,1 0-4 0,3-5 3 15,-3-12-3 1,-1-6 2-16,-3-4-2 0,0-6-6 16,-5-1 8-16,-2 4 7 15,0 2 1-15,0 8 6 16,-2 6 23-16,-2 6 33 15,-1 4 42 17,2 4 8-32,1 0-45 0,2 0-45 0,0 10-22 0,0 9-16 15,2 2 15 1,10 2-10-1,1-4-15-15,0-3-47 0,-1-1-38 0,5-4-65 16,-3-5-141 0,-5-4-462-16</inkml:trace>
  <inkml:trace contextRef="#ctx0" brushRef="#br0" timeOffset="1356.0775">3291 8262 726 0,'0'0'173'0,"0"0"-12"0,0 0-17 16,-22 120-50-16,20-90-57 31,2-6-24-31,0-6-13 0,0-9-6 0,6-2-6 15,8-5-34 1,-1-2-11-16,5 0 21 0,-3 0-4 0,4-10-14 16,-4 2-4-16,-1 0-8 31,-4 2 12-31,-1 2 31 0,-4 2 16 0,-5 2 7 15,0 0 88 1,0 0 93-16,0 6-23 0,-11 10-74 16,-5 6-32-16,3 0-27 15,0 4-24-15,4-2-1 16,9 0-100-16,0-7-194 15,0-8-387-15</inkml:trace>
  <inkml:trace contextRef="#ctx0" brushRef="#br0" timeOffset="1542.0882">3503 8347 494 0,'0'0'318'0,"0"0"-177"0,0 0-2 16,0 0-28-16,0 0-72 15,4 107-24-15,1-83-15 16,1-1-89-16,0-6-164 16,-4-5-345-16</inkml:trace>
  <inkml:trace contextRef="#ctx0" brushRef="#br0" timeOffset="1700.0972">3445 8172 172 0,'0'0'716'16,"0"0"-566"-16,0 0-115 31,0 0-18-31,0 0-17 0,0 0-4 0,0 0-163 16,85 77-589-1</inkml:trace>
  <inkml:trace contextRef="#ctx0" brushRef="#br0" timeOffset="2012.115">3750 8239 573 0,'0'0'303'0,"0"0"-2"0,0 0-72 15,0 0-94-15,0 0-55 16,0 0-4-16,-84 121-15 16,75-85-20-16,5-4-18 31,4 0-8-31,0-6-2 15,0-2-3-15,0-2-4 0,8-4-6 0,3-6 0 32,1-2 0-32,3-6-1 0,3-2-1 0,5-2-10 0,3 0-23 15,19-22-54 16,-6-4-122-31,-1 2-333 0</inkml:trace>
  <inkml:trace contextRef="#ctx0" brushRef="#br0" timeOffset="6426.3675">4410 8139 408 0,'0'0'594'15,"0"0"-347"-15,0 0-13 0,0 0-7 32,0 0-42-32,0 0-86 0,-7 0-53 0,7 0-21 15,0 0-13 1,0 0-12-16,4 10 6 0,12 2 13 15,2 6 12-15,2 4-9 16,5 6 5 0,0 5-17-16,-2-2-4 0,0 4-5 15,-3-6 0-15,-3-3 1 31,-3-8-1-31,-3-3 0 0,-4-7-1 0,-5-6 1 16,0-2 12 0,-2 0 8-16,0 0 10 0,3-14 26 0,-1-12-12 15,5-14-5 16,4-13-21-31,0-7-19 0,17-34-7 0,-3 16-218 16,0 8-467-16</inkml:trace>
  <inkml:trace contextRef="#ctx0" brushRef="#br0" timeOffset="8006.4579">5747 7626 565 0,'0'0'394'15,"0"0"-135"1,0 0-62-16,0 0-63 0,0 0-72 15,0 0-39 1,-2 140 5-16,2-84 7 0,0 4-3 16,0-4 2-16,0-3 7 15,0-9-2-15,0-4 4 16,-2-6-16-16,-4-7-12 15,4-2-8-15,0-7-6 16,0-4-1-16,2-6 0 0,0-4-56 16,0-4-74-1,0-8-71 1,0-15-117-16,0-6-78 0</inkml:trace>
  <inkml:trace contextRef="#ctx0" brushRef="#br0" timeOffset="8320.4756">5769 7578 580 0,'0'0'138'0,"0"0"-53"0,0 0 90 15,0 0 19 1,0 0-62-16,82 138-16 0,-60-93-12 0,1 4-40 16,-3-3-21-1,-2-5-19-15,-3-7 0 0,-3-7-13 16,-6-6 1-16,-1-7-5 15,-3-4-7 1,-2 0-9-16,0-2-77 0,-4-3-152 16,-9 0-335-16</inkml:trace>
  <inkml:trace contextRef="#ctx0" brushRef="#br0" timeOffset="8519.4872">5760 7935 696 0,'0'0'270'0,"0"0"-139"16,0 0-63-16,0 0-60 16,0 0-7-16,0 0 19 31,0 0 0-31,136-35-20 0,-100 26-15 0,-7-1-350 0</inkml:trace>
  <inkml:trace contextRef="#ctx0" brushRef="#br0" timeOffset="8854.5064">6030 7800 752 0,'0'0'252'0,"0"0"-100"0,0 0-5 15,0 0-41-15,0 0-65 16,13 103-21-16,1-75-7 15,-1-2 0-15,1-2 6 16,-4-4-7 0,-3-6 2-1,-1-5 15-15,-3-7-11 0,-3-2 21 0,0 0 50 16,0 0 38-16,0 0 17 0,0-11-14 15,0-10-50-15,0-6-61 16,0-5-19-16,5-4 0 31,5 1-80-31,11-2-134 0,-2 7-139 0,0 7-401 16</inkml:trace>
  <inkml:trace contextRef="#ctx0" brushRef="#br0" timeOffset="9700.5548">6337 7706 373 0,'0'0'335'0,"0"0"-24"16,0 0-45-16,0 0-30 31,0 0-70-31,0 0-68 0,0 0-66 0,-83 64-13 15,79-35-1 1,0 2-18-16,4 2 11 0,0-3-11 16,0-6 0-16,8-3-9 15,6-6 3-15,-1-5 4 16,3-6-13-16,2-4 14 15,-2 0 1 1,3-2-1-16,-1-14-27 0,0-8 3 16,-2-2-13-16,-3-3-13 31,-6 0 5-31,-5 2-7 0,-2 1 21 0,0 6 22 0,-2 5 10 15,-10 2 1 1,4 5 1 0,1 4 5-16,3 4 11 31,2 0 20-31,2 0-8 0,0 0-14 0,0 6-16 0,0 13-1 0,0 0 1 15,0 9 1 17,2 2 8-32,7 4 3 0,-1 5 1 0,4 1-3 0,1-1-10 15,0 4-1 16,3-3 1-31,2-2 6 0,-3 0-5 0,-1-4-1 0,1 0 0 16,0-1 0 0,-3-3 1-16,1-1-1 15,-3-2 0-15,-2-4-1 0,-1 0 0 0,-5-5-6 31,0-3 7-31,-2-2 1 0,0-5 1 16,0 0 7-16,0-2 4 0,-2-2 1 31,-9 0-5-31,-3-3 17 0,-1-1 23 0,-3 0-35 16,1 0 8-16,-4 0-10 31,1-5 4-31,3-7 2 0,-2-4-4 16,6-2-8-16,0 0-4 0,2-1-1 31,2 2-1-31,2-1 0 0,0 0 0 0,4-3 0 15,0 4 1-15,3-2-1 16,0-1 0 0,0 0 0-16,0 0 0 0,2-1-1 0,14-2-8 31,6 0-1-31,2 2 1 0,5-2 9 0,2 4-1 15,11-3 0-15,-5 6-184 32,-10 6-326-32</inkml:trace>
  <inkml:trace contextRef="#ctx0" brushRef="#br0" timeOffset="11929.6823">6830 7867 358 0,'0'0'280'0,"0"0"-75"0,0 0 21 16,0 0-38 0,0 0-87-16,0 0-50 0,0 0 1 15,-2-56-11-15,2 42-13 16,6-3-12-1,5 3-5-15,-2 4-11 0,2 3-1 0,2 1 0 16,3 6-9 0,-1 0-1-16,6 0 3 0,1 1 8 15,-1 9 1-15,-2 2 10 31,-1-4-9-31,-3-2 9 0,-1-4-9 0,-5-2 5 16,2 0 8 0,-2 0 2-1,2-6 2-15,2-16-19 0,-3 0-54 0,-6 3-499 31</inkml:trace>
  <inkml:trace contextRef="#ctx0" brushRef="#br0" timeOffset="15323.8764">2774 9625 588 0,'0'0'319'15,"0"0"-163"-15,0 0-10 32,0 0 22-32,0 0-53 0,0 0-53 0,0 0-28 15,7 38-20 16,13 0 37-31,5 10 6 0,0 3-1 0,-2-1-26 0,-1-6-8 16,-1-6-7 0,-4-4-5-16,-3-4-9 0,-1-2-1 15,-3-1-115-15,-6 0-131 31,-4-9-265-31,0-8-165 0</inkml:trace>
  <inkml:trace contextRef="#ctx0" brushRef="#br0" timeOffset="15577.891">2866 9718 563 0,'0'0'221'16,"0"0"-63"-1,0 0 3-15,0 0-39 0,0 0-28 16,0 0-17-1,0 0-29-15,93-29-9 0,-70 25-20 16,-1-2-4-16,0 2-7 16,0-2-8-1,-1 2-17-15,0 2-143 0,-5 2-164 16,-7 0-328-16</inkml:trace>
  <inkml:trace contextRef="#ctx0" brushRef="#br0" timeOffset="15755.9011">3017 9883 317 0,'0'0'229'0,"0"0"-104"15,0 0 16-15,0 0 2 0,0 0-50 16,0 0-50-16,114-27-21 15,-91 22-11-15,-6 4-11 32,1 1-63-32,-5 0-144 15,-6 9-194-15</inkml:trace>
  <inkml:trace contextRef="#ctx0" brushRef="#br0" timeOffset="15969.9134">3090 10070 212 0,'0'0'331'0,"0"0"25"31,0 0-48-31,0 0-64 0,0 0-116 0,0 0-78 16,0 0-50-1,-4 0-25-15,22-4 24 0,3-5 1 16,2 1 0-16,2-3 0 16,0-1-36-16,4-4-154 31,-7 2-194-31,-6 0-289 0</inkml:trace>
  <inkml:trace contextRef="#ctx0" brushRef="#br0" timeOffset="16156.9241">3202 9850 165 0,'0'0'287'0,"0"0"-78"32,0 0-50-32,0 0-9 0,116 28-27 0,-78-12-70 15,0-1-21 16,0 4-19-31,0 2-1 0,-5-4-12 0,1-1-148 0,-12-4-194 16</inkml:trace>
  <inkml:trace contextRef="#ctx0" brushRef="#br0" timeOffset="16349.9351">3449 9742 430 0,'0'0'350'0,"0"0"-111"0,0 0-41 0,0 0-40 31,0 0-65-31,0 0-34 0,0 0 24 0,-10 82-17 16,3-50-40-1,-2 2-25-15,0 2-1 0,-5 1-129 16,5-6-189-16,1-11-387 31</inkml:trace>
  <inkml:trace contextRef="#ctx0" brushRef="#br0" timeOffset="16549.9466">3510 9731 446 0,'0'0'219'0,"0"0"4"31,0 0-43-31,0 0-55 0,0 0-46 0,0 0-40 16,129-56-30-1,-102 49 3-15,8 1-12 16,-4-1-164-16,-8 3-216 0</inkml:trace>
  <inkml:trace contextRef="#ctx0" brushRef="#br0" timeOffset="16784.96">3628 9561 537 0,'0'0'260'0,"0"0"-60"15,0 0-97 1,0 0 14-16,0 0-41 0,42 102-18 15,-22-64-31 1,-2 0-17-16,0 1-10 0,-2 1-132 16,-3-11-226-16,-7-7-524 15</inkml:trace>
  <inkml:trace contextRef="#ctx0" brushRef="#br0" timeOffset="17086.9773">3784 9601 388 0,'0'0'189'0,"0"0"-37"32,0 0 25-32,0 0-57 0,56 106-47 0,-43-70-24 15,1 0-30 16,-4-8 27-31,-3-3-11 0,-3-11 1 0,-2-6 22 0,-2-6 43 0,0-2 48 32,0 0 45-32,0 0 15 0,0-6-84 0,-8-11-78 15,1-4-38 16,3-8-9-31,4-3-6 0,0-1-10 0,6-4-103 0,26-12-127 16,-6 14-79-16,1 5-355 31</inkml:trace>
  <inkml:trace contextRef="#ctx0" brushRef="#br0" timeOffset="17477.9996">4049 9499 183 0,'0'0'546'15,"0"0"-309"-15,0 0-28 0,0 0-49 16,0 0-49-16,0 0-54 31,-45 126-3-31,45-94-6 0,0-4-18 0,0-1-22 16,6-6-8-1,9-3-8 1,-2-6 7-16,-2-1 0 0,2-6-2 0,0-5 3 15,-1 0-12 1,-1 0-16-16,1-16 5 0,-4-5 10 16,-1-8-3-16,-3-3 3 15,-4 0-10 1,0 2 12-16,0-1 11 15,0 10 0-15,-4 5 7 0,-1 6 25 16,3 6 22 0,0 4 25-16,2 0-14 0,0 0-25 0,0 0-40 15,0 10-6-15,0 6-4 31,2 2 9-31,7 2 0 0,5 0 0 0,-1-2-7 16,5 0 8 15,-1 0-45-31,16 2-117 0,-4-3-161 0,-3-8-445 0</inkml:trace>
  <inkml:trace contextRef="#ctx0" brushRef="#br0" timeOffset="18232.0428">4577 9544 35 0,'0'0'513'15,"0"0"-295"-15,0 0-34 16,0 0-12-16,0 0-84 15,0 0-73-15,0 0-15 16,11-6 0-16,5 3 20 16,-1-1 15-16,3-3 7 15,0-2-6 1,2 1-13-16,0-5-8 0,2 1-4 0,7-5-11 15,-6 1-100 17,-5 4-262-32</inkml:trace>
  <inkml:trace contextRef="#ctx0" brushRef="#br0" timeOffset="18643.0663">4669 9354 38 0,'0'0'355'0,"0"0"-77"0,0 0-74 0,0 0-25 16,0 0-88-16,0 0-30 16,0 0 23-16,13 96-16 15,3-58-9-15,-3 3-18 31,1-1-22-31,-4-2-19 0,-3 4-36 0,-3-9-243 0,-4-8-626 16</inkml:trace>
  <inkml:trace contextRef="#ctx0" brushRef="#br0" timeOffset="20088.1489">6261 9288 719 0,'0'0'312'16,"0"0"-184"0,0 0-20-16,0 0-17 0,0 0-8 15,0 0-24-15,0 0-27 16,145-70-10-16,-112 58-16 0,1 0 1 15,-3 2-6-15,-4 4-1 16,-5 2-42-16,-3 2-111 31,-11 2-78-31,-3 0-158 0,-5 0-296 0</inkml:trace>
  <inkml:trace contextRef="#ctx0" brushRef="#br0" timeOffset="20312.1617">6408 9106 168 0,'0'0'389'0,"0"0"-152"16,0 0-31-16,0 0-9 0,0 0-78 0,0 0-80 15,0 0 38-15,20 38 22 16,-4-14-32 0,0 4-15-16,-1 0-23 0,1 2-29 31,-3 9-7-31,-1-10-226 0,-6-5-571 0</inkml:trace>
  <inkml:trace contextRef="#ctx0" brushRef="#br0" timeOffset="20922.1966">6751 9154 750 0,'0'0'345'0,"0"0"-232"16,0 0-43-16,0 0 59 15,0 0-45-15,0 0-48 16,0 0-20 0,96-44-7-16,-69 34 1 0,-3-2-10 15,6-1-77 1,-8 4-173-16,-9 0-316 0</inkml:trace>
  <inkml:trace contextRef="#ctx0" brushRef="#br0" timeOffset="21170.2108">6828 8975 59 0,'0'0'597'0,"0"0"-446"31,0 0 10-31,0 0 29 0,0 0-65 0,0 0-53 15,33 111-6-15,-22-85-10 32,0 0-24-32,-2-4-13 0,-3-2-19 0,3-1 0 15,-1-11-142-15,-4 1-223 31,-2-7-455-31</inkml:trace>
  <inkml:trace contextRef="#ctx0" brushRef="#br0" timeOffset="21479.2285">7081 9016 649 0,'0'0'185'0,"0"0"-77"15,0 0 60-15,0 0-13 31,0 0-60-31,0 0-58 0,0 0-14 0,123-37-13 0,-101 32 3 16,-4 0-13 0,0 4-4-16,-5 1-83 0,-4-2-64 15,-4-5-69-15,-1 1-82 31,-4 0-255-31</inkml:trace>
  <inkml:trace contextRef="#ctx0" brushRef="#br0" timeOffset="21723.2425">7160 8859 111 0,'0'0'534'0,"0"0"-342"31,0 0-30-31,0 0 19 0,0 0-32 0,0 0-48 15,0 0-29-15,23 116-17 16,-13-85-36 0,-1-2-19-16,-5 10-6 0,-4-9-250 15,0-6-748-15</inkml:trace>
  <inkml:trace contextRef="#ctx0" brushRef="#br0" timeOffset="26970.5426">5457 7295 162 0,'0'0'200'0,"0"0"-22"0,0 0 35 16,0 0-29-16,0 0-47 31,0 0-36-31,0 0-9 0,0 2-13 0,0-2-28 16,0 0-26-1,0 0-18-15,0 0-6 0,0 0-1 16,0 0 6-16,0 0-5 16,0 0 10-16,0 0 27 15,0 0 7-15,0 0 9 16,0 0 11-16,-2 0-12 0,-6-6-46 15,5-4 3-15,-4-2-2 32,3-6-1-32,-3-4-4 0,2-7 9 0,-1 0-1 15,1-1 1 1,1-1 3-16,-3 7 24 0,0 6 34 15,3 3 30-15,-3 2 26 32,3 3-27-32,0 2-39 0,-1 0-14 0,2-2-24 15,1 3-16-15,2-4-9 31,0 1 0-31,0 1 0 0,0 3-1 0,0 1 0 16,0 3 0-16,0 1 0 31,0 1 1-31,0-3 0 0,0 3 1 0,0 0 0 0,0 0 0 16,-2 0-1-16,2 0 0 15,0 0 0-15,0 0 0 16,0 0 1-16,0 0 0 16,0 0 0-1,0 0 0-15,0 0 5 0,0 0-6 16,0 0 0-16,0 0-27 15,0 0-55 1,-6 6-126-16,-1 5-309 0,1 0-928 16</inkml:trace>
  <inkml:trace contextRef="#ctx0" brushRef="#br0" timeOffset="27478.5716">5326 6866 489 0,'0'0'398'15,"0"0"-84"1,0 0-10-16,0 0-31 0,0 0-89 16,0 0-92-16,0 0-49 15,-13 43-34-15,10-20-8 16,0 4 0-16,1-2-1 0,0 2 2 31,0-2-2-31,-2-5 0 0,1-6-43 0,-1-2-68 16,2-6-8-1,2-6-21-15,0 0-6 0,0 0-38 16,0-20 3-16,0-6 48 31,0-6 40-31,9-4 18 0,-1 2 51 0,1 4 24 16,-2 4 34-16,2 8 39 15,-3 6 31 1,4 4-13-16,-1 5-38 0,4 3 1 0,3 0-9 15,4 0 29 1,4 7-31-16,0 6-12 0,5 12-10 16,-6-3-21-1,-10-4-357 1</inkml:trace>
  <inkml:trace contextRef="#ctx0" brushRef="#br0" timeOffset="28217.6138">2251 7182 849 0,'0'0'492'15,"0"0"-362"-15,0 0 38 16,0 0-12-16,0 0-77 15,0 0-58-15,18 135-20 16,-5-87 0 0,3 0 5-16,1-6-6 0,-1-5-24 15,-1-5-74-15,-3-6-85 47,-5-9-95-47,-5-9-322 0</inkml:trace>
  <inkml:trace contextRef="#ctx0" brushRef="#br0" timeOffset="28658.6389">2307 7077 557 0,'0'0'197'16,"0"0"-153"-1,0 0 47-15,0 0 50 0,0 0-18 16,0 0-37-16,116 15-21 16,-99-3-19-1,-1 4 28-15,-7 2-3 0,-5 4 35 0,-4 3 15 16,0 3 2 15,-2 0-17-31,-13 0-4 0,-6-2-34 0,1-6-23 0,5-4-20 16,4-6-8 15,6-6-5-31,5-4-12 0,0 0-13 0,0 0-13 0,0 0-16 15,2 0-20 1,14 0 30-16,4 0 23 0,2 0 9 16,-2 0-1-16,-1 0 1 31,-4 0 0-31,-7 0-1 0,-2 4 1 0,-6 4 13 15,0 4 58-15,0 8 42 16,0 6-27-16,-12 6-44 16,-1 0-42-16,0-1-5 0,5-3-107 46,4-9-102-46,4-7-90 0,0-7-198 0,11-5-180 0</inkml:trace>
  <inkml:trace contextRef="#ctx0" brushRef="#br0" timeOffset="29059.6621">2639 7317 71 0,'0'0'778'16,"0"0"-390"-16,0 0-40 31,0 0-65-31,0 0-102 0,0 0-92 0,0 0-55 16,-79 76-34-1,75-45 0-15,4 0-8 0,0-1-3 16,0-4 2-16,11-2-2 0,3-6 1 31,1-2-2-31,1-7-23 0,-3-4-6 0,1-5-9 16,-6 0-19-1,3 0 1-15,-3-16 41 0,0-9 21 16,-3-6 6-16,-3-1 1 16,-2-2 0-1,0 6 0-15,0 4 0 0,0 6 0 16,0 8 7-16,0 6 8 31,0 4 42-31,0 0-15 0,0 0-43 0,0 4-9 0,4 10-20 31,10 4 20-31,1 4-31 0,5-2-61 0,14 2-71 16,-7-5-180-1,-3-10-433 1</inkml:trace>
  <inkml:trace contextRef="#ctx0" brushRef="#br0" timeOffset="29443.684">2899 7204 172 0,'0'0'740'0,"0"0"-452"0,0 0-66 31,0 0-42-31,0 0-52 0,-69 120-65 0,65-95-37 16,4-5-26-16,0-4-12 31,0-8-7-31,13-4 5 0,5 0-5 0,2-4-13 15,2 0 16 1,-2 0-1-16,1 0 2 0,-4 0 1 16,-3 0 5-16,-3 0 9 31,-7 0 0-31,0 0 0 0,-4 0 2 0,0 0 5 15,0 0 11-15,0 10 22 16,0 10-3 0,-8 6-37-16,-3 0-60 0,-1-3-165 15,4-7-297-15,1-10-250 0</inkml:trace>
  <inkml:trace contextRef="#ctx0" brushRef="#br0" timeOffset="29580.6919">3009 7336 152 0,'0'0'297'0,"0"0"-128"0,0 0 43 0,0 0-47 0,0 0-60 16,0 0-72-16,0 0-20 15,24 86-13-15,-22-72-91 16,-2-1-227-16</inkml:trace>
  <inkml:trace contextRef="#ctx0" brushRef="#br0" timeOffset="29754.7018">2975 7185 149 0,'0'0'702'0,"0"0"-505"0,0 0-80 0,0 0-94 15,13 0-16 1,23 15-14-16,-3 0-115 0,-2-3-375 0</inkml:trace>
  <inkml:trace contextRef="#ctx0" brushRef="#br0" timeOffset="30014.7167">3271 7178 80 0,'0'0'369'0,"0"0"-47"0,0 0-109 16,0 0-16-16,0 0-30 16,0 0-61-16,0 0-67 15,-4 44-32-15,2-9 37 16,-1 3 43-16,1 2-16 31,0-1 2-31,2-10-4 0,0-3-25 0,0-10-28 16,0-4-9-16,2-6-7 31,9-2-9-31,3-4 8 0,3 0 0 0,8 0 1 15,22-32-69-15,-5 0-186 32,-3-2-638-32</inkml:trace>
  <inkml:trace contextRef="#ctx0" brushRef="#br0" timeOffset="30530.7462">3788 7086 907 0,'0'0'228'15,"0"0"-129"-15,0 0 2 32,0 0 2-32,0 0-36 0,56 105-42 0,-31-79-15 15,2-5-10 1,-2-2 1-16,-2-7 0 0,0-4 1 15,-5-4-2-15,-3-2 0 16,-2-2 7 0,-1 0 1-16,1-20 51 0,0-8 27 0,2-13-11 15,0-6-2 1,0-8-3-16,-5-3-13 0,2 4-9 15,-3 4-5-15,-5 10-11 32,0 9-11-32,0 8-6 0,-2 10-14 0,-2 9 5 15,0 4-6 16,0 0-86-31,0 9-173 0,-2 5-249 0</inkml:trace>
  <inkml:trace contextRef="#ctx0" brushRef="#br0" timeOffset="30850.7645">3977 7006 682 0,'0'0'353'0,"0"0"-178"0,0 0-41 0,0 0-45 16,0 0-22-16,0 0 8 16,0 0-19-16,112 47-20 15,-79-32-24-15,9 16-12 0,-8-8-8 31,-10 2-349-31</inkml:trace>
  <inkml:trace contextRef="#ctx0" brushRef="#br0" timeOffset="31812.8192">5682 6811 869 0,'0'0'331'0,"0"0"-82"0,0 0-35 15,0 0-90-15,0 0-96 16,0 0-15-16,11 105 5 15,2-62-17-15,1 1 2 32,-1-3 6-32,1-3-8 0,-3-6 1 0,0-8-1 15,-4-3 0 1,-3-9 6-16,-2-6-5 0,-2-2-2 15,0-4-22-15,0 0-120 16,-2-6-101-16,-6-6-705 16</inkml:trace>
  <inkml:trace contextRef="#ctx0" brushRef="#br0" timeOffset="32083.835">5687 6859 563 0,'0'0'257'0,"0"0"-63"16,0 0 34-16,0 0-41 15,0 0-86-15,0 0 5 16,0 0-17-1,-5 81-28-15,0-51-26 0,3-3-19 0,-2-4-5 32,-1-7-11-32,3-3-17 0,2-8-83 0,0-5-85 15,0-1-84 1,0-18-71-16,0 1-184 0</inkml:trace>
  <inkml:trace contextRef="#ctx0" brushRef="#br0" timeOffset="32257.845">5687 6859 93 0,'21'1'212'15,"-13"-11"31"16,-2 0-25-31,3 4-47 0,-3 0-50 0,4 3-33 0,-1 3-17 16,4 0 6 15,0 0-6-31,0 7-1 0,4 8-34 0,-2 16-36 0,-6-3-86 0,-2-4-688 31</inkml:trace>
  <inkml:trace contextRef="#ctx0" brushRef="#br0" timeOffset="35359.0222">14077 11285 337 0,'0'0'404'15,"0"0"-201"1,0 0-74-16,0 0 75 0,0 0-23 16,0 0-67-1,0 0-52-15,25-7-6 0,0 4 9 16,8 3-12-16,13 0 4 31,12 0 16-31,7 0 7 0,5 8-16 0,3 5-17 0,-4-3-15 31,-3 2-14-31,-5-5-9 0,-10 0 0 0,-9-3-8 16,-8-4 0-1,-10 1 11 1,-6-1-2-16,-5 0-10 16,-3 0-14-16,-10-4-140 0,0-10-197 0,-10-4-586 31</inkml:trace>
  <inkml:trace contextRef="#ctx0" brushRef="#br0" timeOffset="36070.0629">13001 11805 557 0,'0'0'150'0,"0"0"-49"31,0 0 62-31,0 0 12 0,0 0-27 0,125 0-86 16,-76 7 13-1,7 6-5-15,6-4-12 0,3 4-21 0,-5-5-10 16,-4-2 7 0,-9-2-12-16,-5-4 5 15,-11 0-11-15,-5 0-4 0,1-10-12 31,-4-6-128-31,-8 2-251 0</inkml:trace>
  <inkml:trace contextRef="#ctx0" brushRef="#br0" timeOffset="36847.1075">14715 12940 869 0,'0'0'376'15,"0"0"-214"1,0 0 40-16,0 0-27 0,0 0-83 15,0 0-92 1,0 0-29 0,33 0 29-16,0 0 0 0,9 0 25 15,10 0-10-15,6 0 17 16,2 0-4-16,5 0-11 0,-3 0-1 15,-4 6-1-15,-6-2-8 32,-10-1 4-32,-9 2-11 0,-6-4-35 0,-12 2-98 15,-8-1-103 16,-7-2-152-31,0 0-586 0</inkml:trace>
  <inkml:trace contextRef="#ctx0" brushRef="#br0" timeOffset="37681.1552">14514 14309 608 0,'0'0'282'0,"0"0"-148"15,0 0 2-15,0 0-59 16,0 0-64-1,0 0 29-15,0 0 39 0,109-6-3 16,-62-4-5-16,4 2-22 31,5-2 3-31,2 1 5 0,2 4-19 0,-2 3-18 16,-5 1-11-1,-3 1 4-15,-8 0-8 0,-9 0-1 16,-6 0 7-16,-9 0-13 0,-7 0-61 31,-11 0-102-31,0 0-164 0,0 0-472 0</inkml:trace>
  <inkml:trace contextRef="#ctx0" brushRef="#br0" timeOffset="38697.2132">12063 15280 409 0,'0'0'189'0,"0"0"-74"31,0 0 12-31,0 0-12 0,0 0-65 0,0 0-48 16,0 0 11-1,77 11 24-15,-27-2 20 0,11-3-5 16,3 0 4-16,5-2-12 31,-2 0-21-31,-2 0 6 0,-8 1-12 0,-5-4-4 16,-10 3 13-1,-8-2-18-15,-10-1-6 0,-8-1-1 0,-6 3 0 16,-5-2-1-16,-5 18-11 31,0 0-241-31,-5 0-585 0</inkml:trace>
  <inkml:trace contextRef="#ctx0" brushRef="#br0" timeOffset="39522.2602">11027 16042 176 0,'0'0'326'0,"0"0"-59"0,0 0-85 0,0 0-85 16,0 0-97-1,0 0 9-15,0 0-9 0,58 0 47 16,-20 0 0-16,9 0-5 31,7 0 24-31,6 0 10 0,0 0-34 0,5 0-3 16,-3 0 3-16,-7 0-22 31,-3 0-8-31,-7 0-3 0,-10-2-8 0,-6-1 7 16,-7 2-8-1,-6 1 8-15,-3 0-8 0,-1 0-5 0,-6 6-143 16,0 10-238 15,-6 5-414-31</inkml:trace>
  <inkml:trace contextRef="#ctx0" brushRef="#br0" timeOffset="45704.6141">4958 9611 36 0,'0'0'172'16,"0"0"-119"-16,0 0-30 31,0 0 9-31,0 0-23 0,0 0-9 0,0 2-116 0</inkml:trace>
  <inkml:trace contextRef="#ctx0" brushRef="#br0" timeOffset="58491.3455">1928 11708 856 0,'0'0'290'0,"0"0"-117"16,0 0 20 0,0 0-1-16,0 0-64 0,0 0-53 31,0 0-19-31,0 0-2 0,0 13-25 0,4 6-16 15,3 13-12-15,4 8 23 16,3 7 1-16,1-1 0 16,1-2-14-16,-3-6-11 15,1-6 0 1,-6-8 0-16,-1-5 0 0,-3-10 6 15,-2-1-5-15,-2-5 14 16,0-3-3-16,0 0-12 16,0 0-2-16,0-7-148 15,0-9-160 1,-6-6-517-16</inkml:trace>
  <inkml:trace contextRef="#ctx0" brushRef="#br0" timeOffset="59479.402">1977 11478 851 0,'0'0'334'0,"0"0"-137"0,0 0 1 0,0 0 10 15,0 0-59 1,0 0-75-16,0 0-29 0,0 0-10 16,0 0-35-1,7 0-27-15,17 0-3 0,11 0 30 16,8 0-1-16,6-6 1 31,0-2 0-31,-5 2-1 0,-3-2 1 0,-8 4 2 16,-4-2-1-1,-9 3 0-15,-4 2 0 0,-8-1 7 16,-5 0-1-16,-1 2 5 31,-2 0 10-31,0 0 7 0,0 0 1 0,0 0-2 16,0 5-28-16,0 17-1 31,0 15-27-31,0 11 13 0,0 5 13 0,0 6-16 0,7-7 12 15,4-6 6 17,-2-6 1-32,0-6 0 0,-2-5-1 0,-3-8 17 0,0 0 2 15,-4-5 1 1,2-5-5-16,-2-2-2 15,0-1-1-15,0 0-6 0,0 0-6 16,0 2-68 0,0-3-216-16,0-2-282 0</inkml:trace>
  <inkml:trace contextRef="#ctx0" brushRef="#br0" timeOffset="60954.4864">2926 11514 163 0,'0'0'597'0,"0"0"-395"0,0 0-8 0,0 0 24 16,0 0-83 0,0 0-98-16,0 0-26 0,29 60 21 15,-7-24 3-15,3 2 12 31,-1 1-14-31,-4-4-8 0,1-6-6 0,-8-5-3 0,1-6-14 16,-6-6-1 0,-1-6-1-16,-3-2-1 0,-2-4-6 15,0 0 6-15,-2 0 0 31,2-12 1-31,4-13 40 0,-2-6 27 0,-2-5-35 16,2-4-30-16,1-3 7 16,-1 5-5-16,0-1-1 15,-1 4-3-15,-3 3 7 31,0 1-6-31,0 6 0 0,0 5 7 0,0 6 6 16,0 6 27-16,0 4 25 31,0 4-25-31,0 0-41 0,0 0-9 0,3 1-9 0,3 12 18 16,3 3 3 15,-3 0 12-31,1 2-3 0,-2-6-4 0,-1-2 0 0,-4-4-8 16,0-4 6-1,0-2 3-15,0 0 6 0,0 0 2 16,0 0-3-16,0 0-8 15,0 0-6-15,3 0-8 16,-1 6-11-16,0 1-1 16,2 0 20-16,-2 0 1 31,0 0 5-31,1-1-5 0,-1-4-1 0,-2 0 1 15,2 2-1-15,3 0-1 0,0 7-7 32,5 4 7-32,1 5 2 0,3 2-1 15,-1 0 0-15,-1-3-1 31,-6-6 0-31,1-5 0 0,-5-2 1 0,-2-6 0 0,2 0 10 16,-2 0 1 15,0 0-10-31,0 0-1 0,0 0-1 0,0-11 1 0,2-9 5 16,-2-12 12-1,2-1-3-15,-2-5-12 0,2 2 4 16,-2 1-5-16,0 8 0 0,0 4 7 47,0 8 1-47,0 3 2 0,0 6 4 0,0 2-3 0,0 1 1 0,0 3-2 15,0 0-11-15,0 0-67 16,-2 0-227-16,-4 0-229 16,-1 7-566-16</inkml:trace>
  <inkml:trace contextRef="#ctx0" brushRef="#br0" timeOffset="61475.5162">3443 11501 358 0,'0'0'188'15,"0"0"5"1,0 0-22-1,0 0 9-15,0 0-71 0,0 0-13 0,0 0-4 16,98-79-45 0,-90 57-12-16,0 1-12 0,-8 4-9 15,0 1 4-15,0-1-1 16,-14 3 7-16,-11 2-4 15,-2 5-10-15,-1 3-3 16,2 4-1 0,3 0 3-16,7 11-8 0,5 11 4 15,5 9-5 1,6 0 0-16,0 4 0 0,0 1 4 15,10-4 15-15,4-2 7 32,4-4 1-32,-2-4-6 0,-1-6-13 0,1-4 3 0,-3-4-10 31,1-4-1-31,1-2 2 0,-1-2-1 0,-1 0-1 15,0-4-93 17,3-22-71-32,-8 0-121 15,-1 2-433 16</inkml:trace>
  <inkml:trace contextRef="#ctx0" brushRef="#br0" timeOffset="61811.5353">3624 11423 183 0,'0'0'246'16,"0"0"-1"-1,0 0-36 1,0 0-22-16,0 0-30 0,0 0-38 0,0 0-27 0,87-50-18 31,-77 33-16-31,1-3-17 0,-1-1-14 0,-4 3-11 16,-4 2-14-1,-2 3 14-15,0 2 3 0,0 3 0 16,-10 2 4-16,-9 2-21 31,1 4 11-31,1 0-13 0,1 0-1 0,1 6-6 16,3 13-2-1,3 2 2-15,3 3 0 0,6 4 1 16,0 0 6-16,0 3 8 31,2-4 8-31,11 0 4 0,3-3-5 0,-1-4 8 16,3-6-14-16,1-4-8 31,-4-2 1-31,3-6-1 0,-1-2 0 0,-1 0 6 0,2 0-7 15,-2-12-11 17,1-24-115-32,-3 2-199 0,-8 0-622 0</inkml:trace>
  <inkml:trace contextRef="#ctx0" brushRef="#br0" timeOffset="62239.5599">3882 10978 652 0,'0'0'264'15,"0"0"-18"-15,0 0-67 16,0 0-52-1,0 0-42-15,-5 140-5 0,14-89-1 0,5 1 7 32,-1 0-30-32,3-4-2 0,-1-5-11 0,0-7-30 15,-1-8 3 1,-5-9-9-16,0-4-6 0,-4-5 7 15,-3-6-7-15,0-4-1 32,-2 0-18-32,0 0-130 0,2-12-136 0,-2-5-435 0</inkml:trace>
  <inkml:trace contextRef="#ctx0" brushRef="#br0" timeOffset="62622.5818">4141 11073 449 0,'0'0'308'0,"0"0"-93"15,0 0 45-15,0 0-54 31,0 0-81-31,0 0-22 0,0 0-21 0,-35 102-23 16,25-80-20 0,-1-1-24-16,1-4-4 0,1-3-5 15,1-1-4-15,1-6 5 16,0 2-6-1,5-6 0-15,0 1 11 0,2-4 2 0,0 2-14 32,0-2-6-32,0 0-11 0,0 0-9 0,0 0-5 15,7 2 30 1,6-2 0-1,5 3 0-15,2-2 1 0,4-1 5 0,-2 4-3 32,1-1-2-32,1 3-16 0,-3 0-81 0,1 0-98 15,-7 1-311 1,-6-3-324-16</inkml:trace>
  <inkml:trace contextRef="#ctx0" brushRef="#br0" timeOffset="69338.9659">2193 12527 459 0,'0'0'241'16,"0"0"-17"-16,0 0 6 31,0 0-26-31,0 0-59 0,0 0-46 0,-7 0-20 16,7 0-5-1,0 0-13-15,0 0-20 0,0 0-28 16,0 0-13-16,0 0-17 15,0 0-9-15,14 0-1 0,5 0 16 16,11-5 10-16,3-5 1 31,4-1 12-31,2-1 2 0,-1 0 1 16,-1-1-8-1,3 3 15-15,-1-1-16 0,3-1 3 0,2-1 0 16,3-2 1-16,5-4 8 31,1 1-5-31,0-2 7 0,1 0-14 16,-2 2 7-16,-4 1-11 0,-1 2 5 31,-5 3-5-31,-2 0-2 0,-7 1 1 0,2 0-1 0,-7 1 0 16,1-1 0 15,2-1 1-31,0 1 6 0,2-2 6 0,4 2-11 0,-2-1 8 31,1-1-9-31,-3 2 7 0,3 0-8 0,-3 2 9 16,-2 0-7-16,0 1-1 31,1 2 0-31,-3-2 0 0,0 2 0 0,0-1-1 15,0-2 0-15,0 3 1 32,0-2 13-32,-2 0 2 0,2 2-4 0,-5-4-1 15,2 3 0-15,1-4-4 31,-2 1-1-31,0-2-5 0,1 1 0 0,1-2 5 0,2-1-6 47,0-1 0-47,3 2-1 0,-3 1 2 0,-4 2-1 0,4 1 0 0,-4 2 1 16,2 0-1 15,-2 0 0-31,-4-1 0 0,2 2 0 0,-3 0 0 0,1 2 0 16,-4-1-1 15,-1 2 1-31,-3-1-1 0,-2 2-4 0,-2 2 5 0,-2 0 8 15,-5 0-8 1,-2 0 6-16,0 0 15 0,0 0 13 0,0 0-34 16,-31 15-3-1,0 10-380 1,-3 3-806-16</inkml:trace>
  <inkml:trace contextRef="#ctx0" brushRef="#br0" timeOffset="71805.107">4789 12222 477 0,'0'0'367'0,"0"0"-117"0,0 0 6 0,0 0-19 15,0 0-61-15,0 0-87 31,0 0-42-31,29 92 68 0,-11-42-29 0,4 7-12 16,-5-1-26-16,-1-2-28 16,-3-4-7-1,-1-6-7-15,-6-4-6 0,1-8-27 0,-1-7-72 31,-4-10-86-31,-2-15-56 0,0 0-66 0,0-2-224 16</inkml:trace>
  <inkml:trace contextRef="#ctx0" brushRef="#br0" timeOffset="72044.1206">4777 12194 127 0,'0'0'398'16,"0"0"-197"-16,0 0-18 15,0 0-34-15,0 0-13 0,0 0-33 16,0 0-33-16,114-42-36 31,-91 37-15-31,-6 4-1 0,-1-1-17 0,-5 2-1 16,-3 0-93-1,-2 6-138-15,-4 10-77 16,-2 4-407-16</inkml:trace>
  <inkml:trace contextRef="#ctx0" brushRef="#br0" timeOffset="72215.1304">4864 12481 121 0,'0'0'603'0,"0"0"-513"0,0 0 75 0,0 0 50 16,0 0-54-16,0 0-81 15,0 0-44-15,102-60-14 16,-77 42-22-16,4 2-32 16,-6 3-193 15,-3 5-341-31</inkml:trace>
  <inkml:trace contextRef="#ctx0" brushRef="#br0" timeOffset="72647.1551">5049 12387 224 0,'0'0'511'0,"0"0"-376"32,0 0 107-32,0 0-16 0,0 0-89 15,0 0-67-15,52 132 6 16,-41-103-18-16,-3 0-17 0,-2-1-16 15,-3-6-11-15,-3-2-2 32,3-6 1-32,-3-4-4 0,0-6 0 0,0-4-2 15,0 0 11-15,0 0-17 16,0-4-1-1,6-16-52-15,3-12 35 0,5-6 7 16,3-6-46-16,2 0-4 31,-4 4 18-31,3 8 16 0,-5 7 16 0,1 10 3 16,-3 6-11-1,-3 5 4-15,0 4 12 0,-2 0 2 0,1 0 50 16,-1 10 17-16,-2 6-3 31,2 4-16-31,-2 0-23 0,-2 3-8 0,0-3-17 16,0-4-4 15,-2-5-93-31,0-3-84 0,0-4-169 0,0-4-305 0</inkml:trace>
  <inkml:trace contextRef="#ctx0" brushRef="#br0" timeOffset="72889.169">5226 12186 620 0,'0'0'218'16,"0"0"-71"-16,0 0 64 15,0 0-43 1,0 0-117-16,0 0-31 0,0 0-20 15,58 40-169-15,-43-27-325 32</inkml:trace>
  <inkml:trace contextRef="#ctx0" brushRef="#br0" timeOffset="73413.199">5529 12197 525 0,'0'0'280'0,"0"0"-47"16,0 0 23-16,0 0-34 16,0 0-60-16,0 0-97 15,0 0-38-15,-72 113-11 16,72-73-5-16,0-1-11 31,12-6-1-31,0-5-6 0,2-7 5 0,-1-6-5 16,0-4 6-16,-1-7-17 31,-3-4 12-31,1 0 4 0,-2-4-7 0,1-16 9 0,-3-9-28 31,-4-9-4-31,0-6-32 0,-2-4-9 16,0-4-13-16,-8 0-14 0,-11 2 32 31,4 1-4-31,-1 9 54 0,3 6 18 15,4 8 7-15,2 12 43 0,5 6 59 32,2 4-7-32,0 4-28 0,0 0-29 0,0 0-16 15,0 17-22-15,9 2 38 31,7 9 15-31,0 5-23 0,3 3-11 0,0 1-17 0,1 4 10 16,-3-2-19 15,4-4-51-31,-2-3-91 0,4-10-66 0,-1-9-92 0,7-13-64 16,-4 0 5 15,-6-8 86-31</inkml:trace>
  <inkml:trace contextRef="#ctx0" brushRef="#br0" timeOffset="74402.2555">5822 12216 18 0,'0'0'186'0,"0"0"37"0,0 0 41 0,0 0-8 0,0 0-36 15,0 0-36-15,0 0-23 32,-57-52-32-32,50 54-33 0,0 14-37 0,1 5-31 15,6 6-21 1,0 1-3-16,0 0-4 0,0-2-10 0,4-8 3 15,7-2-5-15,1-8 5 32,1-4-8-32,-3-4 9 0,2 0 5 0,-2 0-6 15,0-14-12 1,-1-6-12-16,-2-8-18 0,-3-4-27 15,-4 0-23-15,0-3 6 16,0 4-2 0,0 5 21-16,-4 5 48 0,-1 8 26 15,1 7 30 1,1 6 82-16,3 0-14 0,0 0-38 15,0 18-37-15,0 4-13 32,10 2-4-17,0-1-5-15,-1-2 0 0,1-7-2 0,0-6 0 0,-1-4 0 0,1-4-12 31,0 0-60-31,-1-2-26 0,3-16-11 0,-4-9-36 16,-1-2-41-16,-2-3 1 31,4-3-14-31,-7 6 93 0,0 2 107 0,0 11 20 16,0 9 139-16,1 7 41 31,1 0 8-31,2 16-44 0,2 9 21 0,3 5-60 16,2 2-35-16,3-3-56 31,1-5-5-31,-1-8-29 0,1-4-1 0,-1-6 0 0,-3-6-1 15,1 0 2 17,-3-2-8-32,-1-16-5 0,-4-8-3 0,-4-4-8 0,-2-5 8 31,0 2 5-31,0 3 3 0,0 3 8 15,0 7 5-15,-4 8 13 0,2 7 15 32,2 0 6-32,0 5-9 0,0 0-13 0,0 0-10 15,0 13-5-15,0 12 24 31,8 7 11-31,5 4 3 0,1 7-7 0,1 1-7 0,4 1-10 32,0 5 13-17,1 5-4-15,3-1 12 0,-1 4-9 0,2 3-6 0,1-2-6 31,0 2-6-15,-1-5-1-16,-1-2-8 0,-4-7 0 0,0-8 0 31,-9-7 6-31,-1-8 1 0,-7-6 1 0,-2-5 1 0,0-5 0 16,0-3 5-16,0 1-15 31,-9-3-11-31,-1-3-1 0,-4 0-11 0,-2 0 4 16,-2-3-1-1,-3-11 2 1,-2-5-1-16,3-2 7 0,3-3 12 0,5-4 3 0,5 1 19 31,7-6-3-31,0-7 4 0,0-4-2 0,19-8-8 16,4-4-10-16,6-5-3 31,21-14-38-31,-10 12-183 0,-7 13-266 0</inkml:trace>
  <inkml:trace contextRef="#ctx0" brushRef="#br0" timeOffset="79132.5261">2572 13673 713 0,'0'0'359'0,"0"0"-181"16,0 0 19-16,0 0-17 16,0 0-78-16,0 0-54 31,42 93 23-31,-24-47-4 0,-3 6-8 0,1-2-20 15,-3-3-16-15,0-6-10 16,-3-4-7-16,-1-7-6 16,-6-4 0-16,2-7-84 15,-3-6-70 1,-2-13-126-16,0 0-247 0,0-8-403 0</inkml:trace>
  <inkml:trace contextRef="#ctx0" brushRef="#br0" timeOffset="79609.5534">2614 13587 497 0,'0'0'160'15,"0"0"39"-15,0 0-57 31,0 0 18-31,0 0-32 0,143-10-34 0,-114 10-14 16,-3 9-13-16,-1 2 1 16,-7 6 14-16,-5 1 18 15,-1 2-2-15,-8 1-1 16,-4 3-20-16,0 3-28 15,0-2-15-15,-7 4-15 0,-13-3-6 16,-3-2-1-16,-1-2-4 31,-2-4 6-31,-1-3-14 0,4-4 1 0,7-5 0 16,8-2 1 15,3-4-2-31,5 2-16 0,0-2-18 0,6 0-27 0,17 0 20 16,4 2 26 15,4 0 15-31,1 0 12 0,-1 0 13 0,-6 2-11 0,-2-1-3 15,0-2 2 17,-1 4-13-32,-1-2-2 0,-2 0-149 0,-1-2-116 0,-5-1-224 0,-4 0-354 46</inkml:trace>
  <inkml:trace contextRef="#ctx0" brushRef="#br0" timeOffset="80084.5805">3080 13858 116 0,'0'0'382'0,"0"0"-137"16,0 0-18-16,0 0-29 0,0 0-34 31,0 0-76-31,0 0-27 0,97-40-13 0,-89 30-4 16,-6-4-2-1,-2 3 13-15,0-4 8 0,0 0-7 16,-12 2-23-16,-7 0-2 31,-6 6-8-31,-2 3-12 0,3 4-10 0,3 0 12 0,8 16 5 16,5 10-18-1,8 6-1-15,0 0-6 0,10 0-3 16,13-6-5-16,4-4 8 31,0-8 5-31,-1-3-8 0,0-5-37 0,-3-6-52 16,0 0-45 15,-6-11-23-31,-1-13 3 0,-5-8-34 0,-5-4 10 0,-6 0 69 15,0 4 108 17,0 6 11-32,0 10 105 0,0 10 142 0,0 6 24 0,0 0-56 15,0 8-71-15,0 22-96 31,0 14-48-31,16 16 1 0,1 11-1 16,8 4 6 0,2 6 1-16,0-5-7 15,0-6 0-15,0-10-10 0,-3-12 9 0,-4-12 1 0,-2-12-77 31,-7-16-88-31,-5-8-120 16,-6 0-365-16</inkml:trace>
  <inkml:trace contextRef="#ctx0" brushRef="#br0" timeOffset="80380.5974">3260 13718 523 0,'0'0'146'0,"0"0"-13"0,0 0-41 16,0 0 2-16,0 0-11 31,0 0-5-31,0 0 16 0,136-45-16 0,-112 62 16 16,-3 5-27-16,-7 6-1 15,1 4-7-15,-11 0-2 16,-4 3-6-16,0-2-1 15,0 1-30 1,-8-6-11-16,-4-4-9 16,-1-8-84-16,1-12-47 0,-1-8-125 15,2-20-233 1,2-5-27-16</inkml:trace>
  <inkml:trace contextRef="#ctx0" brushRef="#br0" timeOffset="80638.6121">3489 13741 71 0,'0'0'258'15,"0"0"-26"16,0 0-12-31,0 0-12 0,0 0-43 0,0 0-42 0,0 0-52 16,116 79-42 0,-107-79-10-16,-2 0-8 0,-2 0 8 15,-3-10 22-15,-2-6 46 16,0-6-17-1,0-1-25-15,-9 1-14 16,-7 3-11-16,2 2-20 0,1 8-23 0,5 0-76 31,3 4-73-31,3 1-122 0,2-8-199 16,0-3 136-16,2 5 109 31</inkml:trace>
  <inkml:trace contextRef="#ctx0" brushRef="#br0" timeOffset="80850.6243">3489 13741 159 0,'123'-126'189'16,"-105"126"-16"-16,2 8 25 15,2 6-51-15,-2 2-8 16,1 3-31-16,-4-1-7 15,-1 0-6-15,-5-2-10 16,-5-6-4 0,-1-4-44-16,-2-5-11 0,-3-1 7 15,0 0 18 1,0-5 12-16,0-17-2 0,0-8-32 0,0-10-21 15,0-2-2-15,0 1-6 32,0 3-42-32,0 6-72 0,13 2-91 0,-2 8-138 31,-2 8-278-31</inkml:trace>
  <inkml:trace contextRef="#ctx0" brushRef="#br0" timeOffset="81016.6338">3817 13546 499 0,'0'0'368'16,"0"0"-202"-16,0 0-46 15,0 0 57-15,0 0-35 0,0 0-59 16,0 0-37 0,100-43-24-16,-75 25-4 0,0-1-18 15,-1 4-120-15,3-7-120 31,-7 7-286-31,-7 2-130 0</inkml:trace>
  <inkml:trace contextRef="#ctx0" brushRef="#br0" timeOffset="81250.6471">3929 13305 147 0,'0'0'524'0,"0"0"-315"16,0 0 7-16,0 0-53 16,0 0-8-16,0 0-62 15,46 132-11-15,-25-88-5 16,-1-2-16-1,-3-4-14-15,-1-6-19 0,-3-7-14 0,-2-11-3 16,-1-6-4 0,-4-4-6-16,-3-4-1 0,7 0 0 15,0-3 2-15,3-16-2 16,6-30-98-1,-1 7-238-15,-2 0-879 0</inkml:trace>
  <inkml:trace contextRef="#ctx0" brushRef="#br0" timeOffset="82488.7177">4518 13351 58 0,'0'0'900'0,"0"0"-667"0,0 0-63 16,0 0-34-16,0 0-82 31,0 0-29-31,0 0 4 0,64 107-3 0,-40-84-10 15,-2-1-4 17,-2-4-11-32,-4-6 0 0,-3-4 1 0,-2-3-2 0,-1-5 0 15,-5 0-19 1,3-5-32-16,-6-17 22 0,0-8 4 15,0-4-30-15,-2-2 4 16,0 2 10 0,0 6 18-16,0 10 13 0,0 7 0 15,0 10-2-15,8 1 12 31,0 4 9-31,7 14 75 0,1 5-9 0,-1 2-25 0,4-6-18 16,-7-4-16 15,3-7-16-31,-4-6-6 0,2-2 6 0,-2 0 8 0,-2-14-8 31,-3-8-27-31,-1-2-2 0,0-2-11 16,-3 5 7-16,-1 8 2 0,4 7 7 31,2 6-2-31,-1 0 7 0,4 6 19 0,1 10 16 16,-3-2 0-16,4-1 2 31,-3-8-16-31,-3-2-2 0,1-3 0 0,-2 0 0 16,-3 0 15 15,-2-11 33-31,0-5 22 0,0 2-22 0,0-1-18 0,-7 1-11 0,-2 5-16 15,3-1-3 17,-1 2-87-32,3-1-82 0,4 0-112 0,0-4-54 0,0 2 13 31,0-4 106-31,0 5 118 0,0 0 98 0,6 5 70 15,1 2 66-15,1 2 64 32,2 1-15-32,-1 0-29 0,1 0-6 0,4 9-11 15,-3 7-29-15,3 3-10 31,1 1-31-31,-4 2-30 0,3-3-4 16,-6-2-6-16,-1-3-6 0,0-6 6 31,-4-2-5-31,-3-4 0 0,2-2 17 0,-2 0 16 0,0 0-7 16,0 0-15-16,0-2-3 15,0-12-32 1,0-4-1-16,4-6-44 0,5-2-65 16,-1 2-65-16,15-2-76 31,-5 8-67-31,-1 3-251 0</inkml:trace>
  <inkml:trace contextRef="#ctx0" brushRef="#br0" timeOffset="83035.7493">5259 13154 62 0,'0'0'228'0,"0"0"-114"16,0 0-59 0,0 0-33-16,0 0-22 0,0 0 0 15,0 0 15-15,0-4 95 16,0 2 61-1,-7 0-36-15,0 0-1 0,-2 2 12 16,3 0 5-16,-1 0-31 16,3 0-25-16,2 2-31 15,-1 12-58-15,3 6-6 16,0 4-9-1,0 2 9-15,3 2-7 0,10-3 7 16,2-6 0-16,1 0-1 16,-1-7-8-16,1-4 2 15,-3-6 5-15,1-2-5 0,-3 0 5 16,-3-12-11 15,0-14-33-31,-4-7-14 0,-4-6-30 0,0-4-1 0,0-1 11 16,-4 0 5-1,-12 0 14-15,0 0 14 0,-1 8 13 16,4 5 34-16,1 12 8 31,2 9 77-31,7 6 70 0,1 4 33 0,2 0-37 16,0 0-34-16,0 4-33 15,0 14-69 1,0 8-12-16,11 3-3 0,5 6 20 0,1 1 2 15,3-1 0 17,1-2-6-32,0-7-10 0,2-5-6 0,-1-8 0 0,3-7-51 15,-1-6-70 1,9-2-86-16,-6-14-112 15,-4-2-389-15</inkml:trace>
  <inkml:trace contextRef="#ctx0" brushRef="#br0" timeOffset="83427.7718">5615 12703 227 0,'0'0'616'0,"0"0"-347"0,0 0 25 0,0 0-100 16,0 0-71 0,-17 106-19-16,17-47-12 0,0 5 5 15,0 7-20-15,0 4-24 0,0 0-10 31,0-7-8-31,0-9-17 0,0-11-16 0,0-12 12 16,0-15-14 0,0-11 0-16,0-4-26 0,0-6-116 15,4 0-142-15,7-29-57 31,-2-2-28-31,-2-3-534 0</inkml:trace>
  <inkml:trace contextRef="#ctx0" brushRef="#br0" timeOffset="84049.8073">5753 12919 599 0,'0'0'288'0,"0"0"-77"0,0 0 36 0,0 0-64 0,0 0-71 31,0 0-33-31,0 0-24 0,0 0-22 0,0 0-19 16,0 0-8 15,0 0-5-31,0 0-1 0,0 0 0 0,0 0-34 0,0-1-27 16,0-8-18-16,0 0 12 31,0-5 11-31,0 0-20 0,0 0 2 0,0 3 38 16,0 5 35-16,0 2 1 15,0 4 47 1,0 0 2-16,0 0-5 0,3 15-8 15,5 9 38 1,2 6 22-16,1 5-26 0,-1 2-30 16,2-1-1-16,-3-4 4 31,-1-4-18-31,2-5-18 0,-1 0 0 0,-1-3-6 0,-1-4-1 47,2-4-29-47,-3-2-106 0,-3-5-72 0,-3-5-94 0,0-11-218 0,0-5-91 31</inkml:trace>
  <inkml:trace contextRef="#ctx0" brushRef="#br0" timeOffset="84284.8208">5695 12752 415 0,'0'0'202'0,"0"0"-132"16,0 0 65-16,0 0 3 15,0 0-16-15,0 0-53 0,0 0-4 31,112 14 32-31,-97-1-15 0,-3 1-5 0,-3 4 8 16,-5 3-3 0,-4 3-14-16,0 6-18 0,0 3-29 15,-2 4-21-15,-12 7-119 31,0-8-182-31,6-12-382 0</inkml:trace>
  <inkml:trace contextRef="#ctx0" brushRef="#br0" timeOffset="85230.8749">5945 12865 217 0,'0'0'517'16,"0"0"-333"15,0 0 10-31,0 0-30 0,0 0-40 0,0 0-45 0,0 0-25 16,-54 91-12 15,54-61-9-31,0-2-14 0,2-2-12 0,10-2-6 0,1-4 0 15,-1-4-1 17,-4-6 0-32,1-2-1 0,1-8-8 0,-2 0 0 0,-1 0-2 0,1-10-24 31,0-9-13-16,-2-6-6-15,-1-3-5 0,-1-2-8 0,-2 4 25 0,0 4 14 47,-2 8 18-47,2 6 10 0,-2 6 59 0,3 2 57 0,1 0-23 0,1 12-18 16,2 4-2 15,1 4-38-31,3-2-22 0,0-2-12 0,1-6-1 0,-1-3-40 16,-2-6-101 15,2-1-66-31,-2 0-29 0,0-12-41 0,0-7-10 0,-5 0 44 15,-2-1 129 1,-2 0 114-16,0 4 84 0,0 2 79 0,-2 3 81 16,-9 4-7 15,0 5-51-31,2 2-34 0,0 0-8 0,3 3-53 0,4 14-62 15,2 1-14 17,0 0 11-32,0 0-9 0,2-2-15 0,11-4-2 0,1-5-1 15,-2 0 0-15,1-5 0 31,1-2 1-31,-3 0 1 0,1-4 0 0,-6-14 12 16,1-8-13-16,-4-6-23 31,-3-4-38-31,0-7-16 0,0 1-19 0,-1-3 10 0,-14 1-11 16,-3 3-17 15,-1 3 10-31,6 6 69 0,3 8 35 0,0 9 36 0,8 8 77 16,0 4 36-1,2 3 1-15,0 0-42 0,0 0-34 16,0 0-26-16,0 0-15 15,0 0-17-15,0 7-8 16,0-1 0 0,0 2-2-16,0-4-5 0,0 0-1 15,2-4 0 1,-2 0 2-16,0 0 6 0,0 0 1 15,0 0-2-15,0 0-7 0,0 0-1 16,2 0-25-16,3 2-29 16,0 0 29-16,-3 0-11 15,2 0-32 16,0 0-72-31,-1 0-104 0,-1-2-90 0,0 2-33 0</inkml:trace>
  <inkml:trace contextRef="#ctx0" brushRef="#br0" timeOffset="86177.9291">5817 12886 687 0,'0'0'167'16,"0"0"-80"-1,0 0 56-15,0 0-20 0,0 0 16 16,0 0-33-1,0 0-3-15,117 64-12 16,-102-28-27-16,-5-2-18 0,-6-4-12 16,-4-8-2-1,0-5 0-15,0-6-10 0,-10-9-3 16,-5-2-19-16,-1-5-57 15,-1-20-32-15,1-11 4 16,3-9 15-16,7-5 8 16,6 3 25-16,0 5 21 15,10 9-3 1,13 11 8-16,4 14 11 0,0 8 46 0,-4 2 16 15,0 26 21 32,-7 6 15-47,-10 9-21 0,-3-2-12 0,-3 0 12 0,0-5 4 0,-14-9-28 0,-4-6-21 31,-2-11-10-31,-3-10-16 0,4 0-6 0,1-26-47 16,5-12-32-16,6-11-6 31,7-2 10-31,0 1 9 16,11 3 30-16,14 9 15 0,6 8 8 0,0 12-4 15,0 12 17 1,-2 6 15-16,-5 3 29 0,-3 27 23 0,-5 5-4 16,-8 10-11-16,-8 1-8 31,0-1 5-16,0-2-14-15,-18-12-11 0,-1-8-5 0,-2-15 0 0,1-8-19 32,3-4-22-32,5-26-53 0,5-8 2 0,7-6-2 15,0 0-2-15,10 5 18 31,12 9 36-31,2 10 5 0,1 12 5 0,-2 8 13 16,-4 0 15-16,-3 25 18 31,-7 7 8-31,-7 5-14 0,-2 4-27 0,0 0-6 0,-15 6-126 16,-6-13-203 15,1-10-654-31</inkml:trace>
  <inkml:trace contextRef="#ctx0" brushRef="#br0" timeOffset="86992.9757">6724 12370 479 0,'0'0'367'16,"0"0"-52"0,0 0-53-16,0 0-51 0,0 0-105 15,0 0-65-15,16 102 34 16,3-52 22-1,0 3-39-15,-1-3-13 0,-3-4-14 16,-1-8-9 0,-3-10-10-16,-4-9-6 0,-5-9-3 15,0-3 6-15,-2-5-9 31,0-2-95-31,0 0-84 0,0 0-88 0,-4-11-374 0</inkml:trace>
  <inkml:trace contextRef="#ctx0" brushRef="#br0" timeOffset="87610.011">6763 12291 16 0,'0'0'351'0,"0"0"-132"0,0 0-66 0,0 0-19 16,0 0-62-1,0 0-51-15,0 0 28 16,9 0 30-16,4 0-38 0,3 0 11 16,2 0-16-16,-3 5 2 15,3-1 2 1,-3 2-18-16,-4 0 22 0,-1 4-2 15,-4 2 30-15,-4 1 29 16,-2 6-17-16,0 4-11 31,0-2-31-31,-2 5-15 0,-12 0-14 0,1-2-13 0,-2 1-8 16,-1-8-92 15,3-4-46-31,1-11-34 0,8-2-168 0,-1 0-513 0</inkml:trace>
  <inkml:trace contextRef="#ctx0" brushRef="#br0" timeOffset="88252.0477">7001 12434 90 0,'0'0'606'15,"0"0"-347"1,0 0-28-16,0 0 5 0,0 0-66 16,0 0-82-16,0 0-49 31,-61 114-26-31,61-85-3 0,8-5-4 0,1-3-6 15,-3-4 0-15,4-5 0 16,-4-4-6-16,1-3 4 16,-3-5 1-16,2 0-9 15,-1 0 2 1,2 0-3-16,-3-11-7 0,1-3 5 15,1-4 7-15,-1 2-7 0,-1 4-6 32,-1 2 9-32,-1 4 5 0,-2 1 5 15,0 2 7-15,0 0 10 16,0 2-15-1,0-2 14-15,0 3 9 0,0 0-25 0,0 0-2 16,0 0-9 0,0 0 0-16,0 0 4 0,0 0 7 15,0 0 1-15,0 0 9 16,0 0-4-16,0 0-4 15,0 0-2-15,0 0-15 16,0-3-22 0,0 1 12-16,0-2 16 0,0-1-17 0,0 1-3 15,0 1-25 1,0-7-71-16,0 0-92 0,0-4-17 15,0 1 19-15,0 2 20 32,0 3 56-32,0 1 77 0,0 7 48 0,0 0 1 15,0 0-127 1</inkml:trace>
  <inkml:trace contextRef="#ctx0" brushRef="#br0" timeOffset="88840.0813">7010 12308 191 0,'0'0'349'0,"0"0"-43"0,0 0 2 0,0 0-59 15,0 0-111 1,0 0-86-16,0 0 6 0,18 95 5 15,-2-58-15-15,1 4-8 32,3-1 8-32,1-4-7 0,-4-4-23 0,-1-6-11 15,-5-8-6-15,1-8-1 16,-4-4-24-16,-4-6-123 0,3-6-73 15,-3-15-150 1,-2 0-396-16</inkml:trace>
  <inkml:trace contextRef="#ctx0" brushRef="#br0" timeOffset="89272.106">7162 12152 443 0,'0'0'281'0,"0"0"5"0,0 0-17 0,0 0-8 15,0 0-70-15,0 0-46 16,0 0-65-16,-16 60-56 16,24-19 16-16,6 10 6 15,7 5-16-15,0 6-14 16,2 2 7-1,2 5-6 1,-1-3 0-16,-1-2 8 0,3-6-8 0,-4-5-9 0,1-10-6 31,-6-6-2-31,1-10 8 0,-7-4-8 0,-2-12 0 16,-4-2 2-1,-5-8 8 1,0 2 14-16,0-3 11 0,0 0 5 0,-5 0-23 16,-13 0-17-16,-8 0-28 31,-4-4-53-31,-17-19-133 0,8 3-189 0,5 0-326 0</inkml:trace>
  <inkml:trace contextRef="#ctx0" brushRef="#br0" timeOffset="89509.1196">7164 12548 182 0,'0'0'765'15,"0"0"-539"1,0 0-61-16,0 0 15 0,0 0-78 15,0 0-23-15,0 0 40 32,80-36-63-32,-49 22-31 0,2 0-25 0,6 2-5 15,-10 2-253 1,-10 5-477-16</inkml:trace>
  <inkml:trace contextRef="#ctx0" brushRef="#br0" timeOffset="93068.3232">2957 14851 472 0,'0'0'250'16,"0"0"-93"-16,0 0 5 31,0 0-7-31,0 0-91 0,-62 115-40 0,62-56-23 15,0 7 37-15,20-2 27 16,3-1-7 0,2-9 17-16,5-8-5 0,-1-8-9 0,-3-8-26 31,1-8-23-31,-4-7-5 0,-2-8-7 0,2-7 0 15,-3 0-10 1,-2-14-36 0,0-16-22-16,-7-13-32 0,-2-2-19 0,-9-4 6 31,0 4 23-31,0 6 55 0,0 10 15 0,0 12 20 15,0 9 8 1,0 8 44-16,9 0-31 0,8 4 71 16,6 10-20-16,4 0 2 31,-1-2-32-31,1-4-21 0,0-6-13 0,-3-2 0 15,-4 0-1-15,-1-7 6 32,-7-11 16-32,-3-7 6 0,-7-1 19 0,-2-2 10 0,0 2-12 15,-8 3 4 16,-12 6 13-31,-2 5-33 0,1 4-36 16,4 8-13-16,10 4-127 0,4 16-138 16,3 0-443-16</inkml:trace>
  <inkml:trace contextRef="#ctx0" brushRef="#br0" timeOffset="93803.3652">3552 14945 713 0,'0'0'288'15,"0"0"-55"-15,0 0-71 0,0 0-69 16,0 0-49-16,-34 124-30 31,34-85-6-31,8-7-8 0,7-4-1 0,1-9-9 16,1-8 2-16,-2-7-15 31,1-4-3-31,-2 0 10 0,-1-18-1 0,0-12-2 16,-3-9 10-1,-4-7-4-15,-1-7-15 0,-3 2 10 16,-2-1 12-16,0 4-5 15,0 4 11 17,-15 2 1-32,-4 6 12 0,-1 4 37 0,1 4 1 0,0 7-1 0,6 7 17 15,7 7-15 1,1 6 21-16,5 1-10 0,0 0-33 15,5 20-30-15,12 11 1 32,8 12-1-32,4 6 13 0,2-3-13 0,0-4 0 15,0-8-77-15,-2-8-16 31,3-10-9-31,-3-8-16 0,0-8 11 0,-2 0 23 16,-4-10 19-16,-2-13 23 47,-1-2 3-47,-5-6 11 0,-3 2 12 0,-3-1 15 0,-7 2-8 0,-2 3 9 15,0 4 57 1,0 2 13 0,-7 5 5-16,-2 4-18 0,-2 6 37 0,0 2-8 0,-1 2-31 31,-1 0 4-31,0 5-2 15,-1 10-3-15,6 5-12 0,-1 4-15 0,4 2 0 32,5 2-3-32,0-1-18 0,2 1-6 0,16-4 0 15,5 0-1-15,-2-7-12 31,6 0 12-31,0-5 0 0,0-5 0 0,0-6 0 16,2-1 0-16,-2 0 1 31,2-8-53-31,4-21-107 0,-6 6-154 0,-8-2-565 0</inkml:trace>
  <inkml:trace contextRef="#ctx0" brushRef="#br0" timeOffset="95071.4377">4604 14364 143 0,'0'0'742'0,"0"0"-498"0,0 0-80 16,0 0-24 0,0 0 0-16,-35 122-41 0,35-82-39 15,15 4-28-15,9 2 10 31,10-2 5-31,3-2-18 0,5-5-17 0,-1-11-5 0,1-7-5 16,-2-9-3 15,-1-7 1-31,-4-3-28 0,1-4-51 0,5-41-75 0,-9 5-85 16,-8-2-379-1</inkml:trace>
  <inkml:trace contextRef="#ctx0" brushRef="#br0" timeOffset="95453.4596">5009 14122 142 0,'0'0'591'0,"0"0"-296"0,0 0-26 0,0 0-48 16,0 0-32-16,0 0-99 16,0 0-25-16,-80 113-13 0,78-83-22 15,2-2-23-15,0-2-7 31,6-4-16-31,12-4 6 0,7-4-9 0,-1-4-6 16,3-3-5-16,-3-6-5 31,1 1 3-31,-2-2 0 0,-6 0 12 0,-1 0 5 16,-7 0 8-16,-3 0 1 31,-6 4 6-31,0 7 17 0,0 3 61 0,-9 4-42 0,-7 6-25 31,1 1-11-31,-3-6-65 0,2-7-75 0,6-8-101 16,1-4-280-16</inkml:trace>
  <inkml:trace contextRef="#ctx0" brushRef="#br0" timeOffset="95623.4693">5141 14277 107 0,'0'0'568'0,"0"0"-461"16,0 0 82-16,0 0 23 15,0 0-40 1,0 0-76-16,0 0-45 0,129 64-30 0,-102-52-6 15,-3 0-15 1,10-1-85-16,-10-5-127 0,-4-2-288 0</inkml:trace>
  <inkml:trace contextRef="#ctx0" brushRef="#br0" timeOffset="95895.4849">5373 14149 637 0,'0'0'324'0,"0"0"-52"0,0 0-42 0,0 0-78 16,0 0-71-16,-12 116-8 0,10-65 19 62,0 9-4-62,-3-4-23 0,3 1-25 0,-2-10-31 0,2-7-9 0,0-8-27 0,2-11-98 0,0-16-109 16,0-5-135-16,0 0-411 0</inkml:trace>
  <inkml:trace contextRef="#ctx0" brushRef="#br0" timeOffset="96251.5052">5471 14047 188 0,'0'0'581'0,"0"0"-322"0,0 0-12 15,0 0-73 1,0 0-68-16,0 0-30 0,0 0-26 15,-10 124-18-15,10-104-31 16,10-6-1 0,5-4-10-16,1-4 0 0,1-5 8 15,4 2 1-15,-3-3-5 16,1 0-3-1,-1 0-7-15,-3 0 6 0,-3 0 1 16,-3 0 8 0,-5 0-1-16,-2 4 2 0,-2 4 11 0,0 7 33 15,-8 2-18 1,-11 7-26-16,-2-1-14 0,-18 4-106 15,8-9-163-15,4-7-258 32</inkml:trace>
  <inkml:trace contextRef="#ctx0" brushRef="#br0" timeOffset="96430.5155">5579 14091 446 0,'0'0'265'0,"0"0"-13"0,0 0-66 0,0 0-50 0,0 0-47 0,116-87-62 16,-91 67-11 15,0 2-16-31,2-9-81 0,-10 4-181 0,-3 3-269 0</inkml:trace>
  <inkml:trace contextRef="#ctx0" brushRef="#br0" timeOffset="96623.5264">5680 13841 472 0,'0'0'272'15,"0"0"-83"1,0 0 52-16,0 0-20 0,7 127-76 16,4-80-55-1,2 0-10-15,0-2-29 0,0-3-32 16,3-4-19-16,-4-9-39 0,8 0-94 31,-7-9-159-31,-4-8-347 0</inkml:trace>
  <inkml:trace contextRef="#ctx0" brushRef="#br0" timeOffset="97002.5481">5882 14055 317 0,'0'0'244'0,"0"0"-36"0,0 0-48 15,0 0-18 1,0 0-58-16,0 0-37 0,0 0-15 0,123-66-9 16,-116 57-2-16,-5 3-4 31,-2 0 16-31,0 2 65 0,-2 1-21 0,-16 0-43 15,-2 3-23 1,-4 0-11-16,2 4-7 0,-3 17-19 16,7 0 7-16,5 8 1 15,8-3 11 1,5-1 7-16,0-2 29 0,5-6-9 15,10 0-1-15,5-5 0 32,1-4-10-32,-2-4-2 0,1-4-5 0,-2 0-2 0,0 0-22 46,2-18-144-46,-7 2-216 0,-4 0-499 0</inkml:trace>
  <inkml:trace contextRef="#ctx0" brushRef="#br0" timeOffset="97559.58">6043 13977 362 0,'0'0'239'0,"0"0"-44"16,0 0 41-16,0 0-47 15,43 118-82-15,-37-94-11 31,1-2-20-31,-3-8-34 0,-2-5-12 0,-2-8-5 16,0-1 7-16,0 0 3 16,0-1-2-16,0-18-33 0,0-7-20 15,0-6-8-15,0-4-29 31,0 0 12-31,0 1 0 0,0 7 17 0,2 6 1 16,8 10 5 0,-2 6 2-16,1 6-1 0,1 0 21 15,0 2 60-15,3 14 49 31,-1 4-7-31,-3 4-26 0,-1 3-10 0,2-6-25 16,-6-2-8-16,1-8-5 31,-3-2-10-31,-2-8-12 0,2 2-6 0,-2-3 6 16,0 0-6-16,0 0-18 15,2-14-48-15,0-9 47 16,3-4 10-16,-1-6-13 0,1-1 1 16,1 6 4 15,1 6-1-31,2 4 5 0,0 8 2 0,0 6-10 0,0 4 2 15,2 0 19-15,2 2 40 32,0 12 33-32,1 7 0 0,-1 2-20 0,3-1-33 15,-3-2-7-15,1-2-13 31,-3-1-148-31,0-8-136 16,-6-5-425-16</inkml:trace>
  <inkml:trace contextRef="#ctx0" brushRef="#br0" timeOffset="98070.6093">6442 13558 316 0,'0'0'245'0,"0"0"-7"15,0 0-52-15,0 0 11 16,0 0-56-16,0 0-47 15,0 0-39 1,134 28 9-16,-110-5-22 0,-2 4-8 16,1 1 1-16,-6 5-5 15,-1 4-4 1,-5 3-4-16,-7 4 5 0,-3 2-4 0,-1 4-11 31,0 0-12-31,-18 13-172 0,-7-16-340 0,3-10-569 0</inkml:trace>
  <inkml:trace contextRef="#ctx0" brushRef="#br0" timeOffset="100121.7266">1674 15370 87 0,'0'0'889'0,"0"0"-668"0,0 0-144 0,0 0-31 15,0 0-15-15,0 0-30 16,0 0 12-16,65-10-6 16,-36 2-5-16,-1-3-2 15,1 4 11 1,-4-3 0-16,-5 4-10 0,-7 0 8 15,-3 4-9-15,-8 0 2 16,-2 2 12 0,0 0 59-16,0 0 55 0,0 2 7 15,0 17-47-15,-2 8-70 16,-8 8-17-16,3 7 0 0,-1-1-1 15,0-3 0-15,2-3 11 32,2-3-11-32,-1-9 0 0,3-1 0 0,0-5 5 15,0-4 4-15,2-6 4 31,0-2-6-31,0 0-7 0,0-1-11 0,0-2-3 16,8-2-14-16,9 0 12 31,4 0 9-31,6-12 7 0,4-10 0 0,0-5 0 16,-2-1-19-16,-4-1-26 31,-5 4-21-31,-7 6 15 0,-6 6 11 0,-3 5 28 0,-4 7 12 16,2 1 12 15,-2 0 17-31,4 0 10 0,-2 0-14 0,2 9-16 0,0 7-9 15,3 3 10 17,-2 1-9-32,6 0 1 0,-3 0-2 0,-1-2-60 0,2 0-109 15,-4-4-150 16,-1-7-429-31</inkml:trace>
  <inkml:trace contextRef="#ctx0" brushRef="#br0" timeOffset="100294.7364">1999 15222 690 0,'0'0'299'0,"0"0"-86"31,0 0-38-31,0 0-89 0,0 0-86 0,0 0-23 16,0 0-96-1,85 41-184-15,-54-24-510 0</inkml:trace>
  <inkml:trace contextRef="#ctx0" brushRef="#br0" timeOffset="100597.7537">2298 15343 636 0,'0'0'367'0,"0"0"-169"0,0 0-50 0,0 0-22 16,0 0-23-16,27 134-48 15,-8-93-34 1,4 7-11-16,-1 1 0 0,0 1 2 15,0-3-12 17,-1 0 0-32,-5-4-8 0,1-6-75 0,-4-4-74 0,-1-6-75 15,-8-8-108-15,-2-10-261 31</inkml:trace>
  <inkml:trace contextRef="#ctx0" brushRef="#br0" timeOffset="100914.772">2296 15423 95 0,'0'0'551'16,"0"0"-377"-16,0 0-15 15,0 0-14-15,0 0-47 16,0 0-21-16,0 0-35 16,142-103-10-1,-111 93-3-15,0 4-18 0,-2 4 4 16,-6 2 1-16,-3 0 10 15,-7 0 15-15,-4 16 30 0,-5 6 19 16,-4 8 1-16,0 6-27 31,0 4-38-31,-9 0-24 0,-4-3-2 0,-5-8-34 16,-9-8-132-1,4-7-89-15,0-10-368 16</inkml:trace>
  <inkml:trace contextRef="#ctx0" brushRef="#br0" timeOffset="103060.8947">3412 16223 173 0,'0'0'751'0,"0"0"-556"16,0 0-87-1,0 0 3-15,0 0-42 0,0 0 2 0,51-21-24 16,-25 5-20-1,5-2-8 1,4-2-12-16,-4-1-7 0,-5 0-102 0,2-4-114 16,-7 8-121-1,-10 5-187-15</inkml:trace>
  <inkml:trace contextRef="#ctx0" brushRef="#br0" timeOffset="103282.9074">3532 16031 120 0,'0'0'297'0,"0"0"-52"31,0 0-1-31,0 0-25 0,0 0-2 0,0 0-100 15,0 0-47-15,-51 21-25 16,51-3-35 0,16 10-9-16,1 5 37 0,6 9-9 0,-3-1-9 15,-1-1-7 16,0 0-13-31,-2-4-51 0,-1-1-125 0,-4-12-213 0,-2-7-323 0</inkml:trace>
  <inkml:trace contextRef="#ctx0" brushRef="#br0" timeOffset="103651.9285">3711 16258 150 0,'0'0'266'15,"0"0"-15"-15,0 0-85 0,0 0 27 16,0 0-49-1,66-102-49 1,-57 76-37-16,-3 0-20 0,-1 3-19 0,-3 6 4 16,-2 1-6-16,0 5 8 31,-2 3 27-31,-13-1-18 0,-4 5-2 0,0 4-24 15,-4 0-2 1,3 0-7-16,5 10 2 0,3 10-1 16,6 7 9-16,6 4 1 15,0 5-8 16,0 1 6-31,18 0 7 0,1-4-15 0,4-6 5 0,2-7-5 16,1-3-1-16,1-11-5 31,0-6-9-31,-3 0-105 0,7-24-105 0,-8-7-174 0,-7-2-253 16</inkml:trace>
  <inkml:trace contextRef="#ctx0" brushRef="#br0" timeOffset="103898.9423">3904 15954 535 0,'0'0'351'0,"0"0"-72"15,0 0-62-15,0 0-67 32,0 0-101-32,0 0-46 0,0 0-3 0,2 76-13 15,21-66 3-15,4-7 4 16,-1 0 5-1,1-3 0-15,-1 0-1 0,-1 0-5 0,-4 0 1 32,-6 0 6-32,-5 0 0 0,0 0 1 0,-8 10 1 15,-2 7 17 1,0 3 0-16,-2 7-19 0,-33 9-59 15,3-6-223-15,-1-6-596 32</inkml:trace>
  <inkml:trace contextRef="#ctx0" brushRef="#br0" timeOffset="104069.9524">4060 15977 142 0,'0'0'395'0,"0"0"-63"0,0 0-65 0,0 0-90 0,0 0-80 0,127-105-53 31,-104 82-30-31,-1-1-14 0,-3 3-32 0,-5-8-159 16,-3 6-132 15,-10 6-323-31</inkml:trace>
  <inkml:trace contextRef="#ctx0" brushRef="#br0" timeOffset="104259.963">4106 15689 523 0,'0'0'218'0,"0"0"-57"0,0 0 15 0,0 0-7 0,58 113-41 0,-26-67-2 15,-1-1-14-15,0 4-26 32,-2-4-44-32,0-3-30 0,0-9-12 0,9-8-57 0,-9-8-154 46,-2-13-354-46</inkml:trace>
  <inkml:trace contextRef="#ctx0" brushRef="#br0" timeOffset="104761.9917">4769 15552 523 0,'0'0'380'0,"0"0"-95"16,0 0-36-16,0 0-51 0,0 0-64 15,-114 83-80-15,114-43-36 31,0 1-18-31,20-1 0 0,7-3 0 0,2-7-1 16,0-7-8 0,2-10 7-1,-4-4 1-15,-3-8 1 0,-4-1-27 0,-2 0-46 31,-5-20-32-31,-2-10-42 0,-9-30-93 0,-2 7-168 16,0 2-138 0</inkml:trace>
  <inkml:trace contextRef="#ctx0" brushRef="#br0" timeOffset="104941.0021">4717 15350 97 0,'0'0'339'0,"0"0"-68"0,0 0-24 16,0 0-20-16,0 0-53 16,0 0-81-1,0 0-44-15,20 74 40 0,5-36 11 16,2 2-9-16,-1 1-27 31,3-1-37-31,0-5-16 0,-2-4-11 0,0-7-11 16,-3-6-120-16,8-11-113 31,-8-7-256-31,-4 0-198 0</inkml:trace>
  <inkml:trace contextRef="#ctx0" brushRef="#br0" timeOffset="105379.0273">4995 15462 643 0,'0'0'266'16,"0"0"-2"0,0 0-32-16,0 0-33 0,0 0-66 15,0 0-64 1,0 0-28-16,-79 111-24 15,79-79-15-15,13-4-2 0,5-2-1 16,4-4 0 0,-2-5-1-16,3-9-4 0,-6-2-2 15,1-6-1 1,0 0-26-16,-3 0-21 0,-1-14-15 15,-3-9-15-15,-4-5-4 16,-7-4-15-16,0 0 12 0,0 1 34 16,-7 8 36-16,-4 5 23 31,0 7 20-31,1 9 97 0,4 2 5 0,2 0-14 15,1 0-34 1,3 6-42-16,0 8-29 0,0 1-3 16,10 3-1-16,5-3-5 31,3 2 5-31,-1-7 1 0,-1-2-60 0,5-4-77 15,-8-3-147-15,-3-1-333 32</inkml:trace>
  <inkml:trace contextRef="#ctx0" brushRef="#br0" timeOffset="105549.037">5107 15498 212 0,'0'0'322'15,"0"0"-72"-15,0 0-68 31,0 0-58-31,0 0-52 0,0 0-41 0,119-65-15 16,-97 50-16 0,2-5-121-16,-8 5-158 0,-5 0-253 0</inkml:trace>
  <inkml:trace contextRef="#ctx0" brushRef="#br0" timeOffset="105784.0505">5134 15290 168 0,'0'0'412'0,"0"0"-208"31,0 0 14-31,0 0 10 0,0 0-55 0,54 101-32 16,-36-68-31 15,6-3-25-31,-4-1-47 0,-2-4-25 0,0-3-13 0,-3-4-4 15,1-4-110 17,3-2-103-32,-3-3-275 0,-3-8-232 0</inkml:trace>
  <inkml:trace contextRef="#ctx0" brushRef="#br0" timeOffset="106375.0843">5548 15240 234 0,'0'0'385'15,"0"0"-138"1,0 0 4-16,0 0-38 0,0 0-40 0,0 0-67 16,0 0-17-1,-106 16-4-15,99 11-41 0,2 4-15 16,5 5-13-16,0 4-7 15,0 0-8 1,7-4-1-16,8-4 0 0,2-3-1 16,0-8-5-16,1-4-3 31,1-5 9-31,2-6-12 0,-1-6-17 0,-4 0-17 15,4-3-5 1,-2-15-9-16,-5-4-15 0,-4-6-2 16,-3 0-5-16,-6-4 10 31,0 4 12-31,0 0 31 0,-4 5 19 0,-11 2 10 15,1 5-1-15,3 6 1 32,4 4 8-32,1 4 45 0,4 2 29 0,2 0 10 0,0 0-27 15,0 0-24-15,0 0-26 16,2 12-14-16,11 1 7 15,0 4 21-15,4 0 3 16,2-3-10 15,1 1-10-31,-2-5-11 0,1-2-1 0,2-3-42 0,3-5-125 16,-5 0-189-1,-4 0-447 1</inkml:trace>
  <inkml:trace contextRef="#ctx0" brushRef="#br0" timeOffset="109679.2733">6210 15097 614 0,'0'0'396'15,"0"0"-240"1,0 0-11 0,0 0 29-16,0 0-95 0,0 0-79 0,0 0-19 15,0 0-214 1,0 0-627-1</inkml:trace>
  <inkml:trace contextRef="#ctx0" brushRef="#br0" timeOffset="112624.4417">2144 16672 687 0,'0'0'319'0,"0"0"-76"0,0 0-28 32,0 0-25-32,0 0-70 0,0 0-75 0,0 0-45 15,2 5-25 1,18-5 11-16,9 0 14 0,2-4 6 15,5-6 3-15,-2-2-9 16,-5 1 8 0,-5 2-7-16,-6 3 5 0,-5 3-6 15,-6 3 2-15,-5-3 6 16,-2 3 8-16,0 0 6 0,0 4 11 15,0 21 32 1,-2 7-46 0,-7 8-10-16,-2 6-8 0,-2-2 0 0,-1-2 0 15,3-2 0 16,-3-8 6-31,6-4-5 0,-1-7-1 0,1-6 0 0,6-5 15 16,-1-6 23 15,3-2-36-31,0 0-3 0,0-2-26 0,9 0-10 0,8 0 21 31,8 0 13-31,1 0 0 0,8-13-12 0,1-4-72 16,13-19-88-16,-9 4-162 31,-10 4-398-31</inkml:trace>
  <inkml:trace contextRef="#ctx0" brushRef="#br0" timeOffset="112788.4511">2589 16722 307 0,'0'0'648'15,"0"0"-492"1,0 0-65-16,0 0 22 0,0 0-23 15,0 0-58 1,0 0-19-16,36 90-1 0,-24-76-12 16,-4-4-61-16,-1-4-136 31,-5-5-166-31,-2-1-478 0</inkml:trace>
  <inkml:trace contextRef="#ctx0" brushRef="#br0" timeOffset="112959.4609">2512 16433 576 0,'0'0'303'0,"0"0"-188"32,0 0-72-32,0 0-8 0,0 0-15 0,0 0-20 15,146 40-182 16,-109-22-539-31</inkml:trace>
  <inkml:trace contextRef="#ctx0" brushRef="#br0" timeOffset="113210.4752">2824 16475 88 0,'0'0'757'0,"0"0"-561"16,0 0-48-16,0 0-32 31,0 0 14-31,44 117-59 0,-19-69-26 0,6 8 6 16,2 6-7-1,3 2-9-15,-3 0-12 0,0-4-11 16,-2-4-2-16,-4-7-9 16,-7-8-1-1,-1-9-57-15,-8-9-89 0,-3-9-151 16,-6-8-360-16</inkml:trace>
  <inkml:trace contextRef="#ctx0" brushRef="#br0" timeOffset="113461.4896">2766 16447 550 0,'0'0'189'15,"0"0"-39"1,0 0-29-16,0 0-6 0,151-50-18 15,-102 50-39-15,-2 0-15 16,-5 0 5-16,-3 8 16 16,-10 5 19-16,-10 8 13 15,-3 2-3 1,-9 10 8-16,-5 3-24 0,-2 6-40 0,0 3-24 15,-9 0-13 17,-14 1-123-32,-10 3-121 0,2-15-316 0,4-10-435 0</inkml:trace>
  <inkml:trace contextRef="#ctx0" brushRef="#br0" timeOffset="115171.5874">6076 15140 836 0,'0'0'241'0,"0"0"-190"0,0 0 98 0,0 0 21 0,130-15-61 15,-79 1-41 1,2-6-42-16,3-2-24 0,11-12-2 15,-11 7-244-15,-14 6-815 32</inkml:trace>
  <inkml:trace contextRef="#ctx0" brushRef="#br0" timeOffset="116198.6461">6888 13816 750 0,'0'0'406'0,"0"0"-281"16,0 0-33-16,0 0 59 15,0 0-74-15,0 0-40 16,120-56-24-16,-80 37-13 15,-7 4-112-15,-8 5-435 0</inkml:trace>
  <inkml:trace contextRef="#ctx0" brushRef="#br0" timeOffset="124284.1086">2805 14480 123 0,'0'0'229'15,"0"0"8"-15,0 0-32 32,0 0-16-32,0 0-36 0,0 0-33 0,-2 0-20 15,2 2-27 1,0-2-19-16,0 0-11 0,0 2-11 15,0-2-13-15,0 0-17 32,0 0-2-32,0 0-6 0,0 0 0 0,0 0 4 15,0 0 1-15,0 0-5 16,7 0 6-1,0 0 12-15,2 0 3 0,2 0 13 16,0 0-12 0,2 0-2-16,3 0 1 0,2 0-5 0,4-4 0 15,-1 1 0 1,2-2-2-16,2-1-7 0,2-1 12 15,2 0 5-15,0 1-7 32,0-3 8-32,0 2-10 0,-2 0 4 0,-1-1-4 15,1-2-2-15,-1 2 7 31,4-2-4-31,-1-1-3 0,2-1 0 0,0-3 1 16,0-1-7-16,0 2 10 31,-2-2-10-31,2 2-1 0,-2 0 0 16,1 3 0-16,-4 0 1 0,0 1-1 31,2 2-1-31,-6 0 1 0,-2 2-1 0,-2 0 1 0,-3 0 0 16,-4 2 1 15,1 0-1-31,-1 2 0 0,0-2-1 0,2 0 1 0,3 2-1 15,2-4 1 17,0 1-1-32,4 2 1 0,-2-1 0 0,-2-1 0 0,-1 3 0 15,-3-3 0 16,-3 1 0-31,-2 2 5 0,-3 0-5 0,0 0 0 0,-4 2 0 16,0 0-1 0,-2 0 2-16,2-2-1 0,-2 2 0 15,0 0 0-15,0 0 2 0,0 0 4 16,0 0 1-16,0 0-7 15,0 6-156-15,-12 10-427 0</inkml:trace>
  <inkml:trace contextRef="#ctx0" brushRef="#br0" timeOffset="125639.1861">1280 14305 325 0,'0'0'756'16,"0"0"-581"-16,0 0 3 31,0 0 10-31,0 0-6 0,0 0-72 0,0 0-63 16,11 54-35-16,15-8 2 31,3 8 16-31,3 5-12 0,-3-5-17 0,-5-6 7 16,-4-8-8-16,-2-6-94 31,-5-10-87-31,-7-8-95 0,-2-7-285 0,-4-8-305 0</inkml:trace>
  <inkml:trace contextRef="#ctx0" brushRef="#br0" timeOffset="125852.1983">1206 14319 411 0,'0'0'240'16,"0"0"-68"-1,0 0-11-15,0 0-20 0,0 0-23 16,143-26-21-16,-114 26-33 31,-7 0-10-31,-5 0-15 0,-8 10 27 0,-1 6 21 16,-6 11 6-1,-2 4-33-15,0 6-31 0,0-2-29 16,-10 0-61-16,6-3-118 31,2-9-154-31,2-10-286 0</inkml:trace>
  <inkml:trace contextRef="#ctx0" brushRef="#br0" timeOffset="126158.2158">1554 14225 364 0,'0'0'288'0,"0"0"0"0,0 0-41 0,0 0-38 16,0 0-105-1,0 0-44-15,0 0-34 0,-50 52-14 16,46-18-10-16,4 4-2 16,0-1-2-1,0-4 1-15,7-3 0 0,9-7 0 0,1-5-8 16,3-6 2 15,-2-6-1-31,0-4 8 0,0-2-19 0,-5 0-36 0,-2-8-22 16,-4-12-8-1,-3-7-43-15,-4-5 4 0,0 2-60 16,0-11-51-16,-7 5-70 31,-4 9-22-31</inkml:trace>
  <inkml:trace contextRef="#ctx0" brushRef="#br0" timeOffset="126491.2348">1544 13984 418 0,'0'0'231'15,"0"0"-59"-15,0 0 17 32,0 0-34-32,0 0-50 0,0 0-29 0,34 144-30 15,-12-97-17 1,1-1-27-16,1-2 8 0,0-7-10 0,1-6-67 15,4-11-133-15,-7-8-134 32,-4-9-335-32</inkml:trace>
  <inkml:trace contextRef="#ctx0" brushRef="#br0" timeOffset="126858.2558">1837 13891 443 0,'0'0'378'0,"0"0"-170"0,0 0-85 16,0 0-34 0,0 0 0-1,0 0-22-15,50 131-9 0,-25-79-3 0,0 5-9 16,-1 1-17-1,-4 0-27-15,0-6 15 0,-2-2-11 16,-2-8-4-16,-3-6-2 31,-2-5-2-31,-2-9 2 0,-3-6 0 0,0-4 7 16,-4-4-7-16,-2-4 11 31,0 2 2-31,0-2 13 0,0 2 3 0,-10 1-6 16,-5 2 2-1,-7-1-25-15,-5 0-32 0,-22-4-140 16,6-2-333-16,6-2-379 31</inkml:trace>
  <inkml:trace contextRef="#ctx0" brushRef="#br0" timeOffset="127099.2696">1776 14221 355 0,'0'0'280'15,"0"0"-131"1,0 0 5-16,0 0 36 0,0 0-34 16,0 0-4-16,123-56-52 31,-81 40-49-31,3-2-30 0,17-4-21 0,-11 2-56 0,-8 5-449 31</inkml:trace>
  <inkml:trace contextRef="#ctx0" brushRef="#br0" timeOffset="129184.3889">1918 16092 173 0,'0'0'169'0,"0"0"40"0,0 0 3 16,0 0-8-16,0 0-35 31,0 0-46-31,0 0-26 0,19 0-24 0,-11 0 14 15,4 0-33 1,5-2 0-16,4-4-2 0,1 1-11 16,0-4-13-16,-2 3-5 31,-1-2-1-31,-2 0 0 0,1 0-13 0,1-2 1 15,1 0-1-15,6-4-2 16,0 0-6 0,3-2 8-16,3-1-3 0,-1 0-6 31,2 1 0-31,0-1 2 0,-2 4-2 0,1 0 0 0,-5 2 0 15,-3 0 7 17,-2 4-7-32,5 1-117 0,-7 0-184 0,-7 3-590 0</inkml:trace>
  <inkml:trace contextRef="#ctx0" brushRef="#br0" timeOffset="131510.5219">3381 15565 126 0,'0'0'207'0,"0"0"-77"16,0 0 4-16,0 0-9 15,0 0-58-15,0 0-48 16,0 0-10-16,-3 0 4 16,3 0 10-16,0 0 10 15,0 0 16-15,0 0 9 16,0 0-9-1,0 0-21-15,0 0-14 0,0 0-4 16,0 0-8 0,0 0-1-16,0 0-1 0,0 0 0 15,0 0-6-15,0 0 6 16,0 0 0-16,0 0 6 0,0 0 8 15,0 0 25 1,0 0 12-16,0 0-3 0,0 0-11 16,0 0-12-16,0 0-3 15,0 0-12-15,0 0-9 16,0 0 5-16,0 0 5 15,0-3-11-15,3-2 0 16,16-4 8-16,8-1 24 16,12-1 5-1,2-4-4-15,9 1 2 0,0-1-12 16,2-2-10-16,-6 1-4 31,2-1 0-31,-9 0-8 0,7-1-1 0,-13 3-29 0,-11 5-281 0</inkml:trace>
  <inkml:trace contextRef="#ctx0" brushRef="#br0" timeOffset="132767.5938">2494 17349 560 0,'0'0'235'16,"0"0"-102"-16,0 0 6 15,0 0-15-15,0 0-53 16,0 0-36 0,0 0-15-16,0 2 9 0,0 1-8 15,0-3 0 1,0 0 0-16,2 0-20 0,16 0-1 0,11 0 26 15,9-6 38 1,8-9 5-16,8-1-19 0,2-3-24 16,4-2-10-16,2-1-16 31,17-10-10-31,-15 6-205 0,-13 6-556 0</inkml:trace>
  <inkml:trace contextRef="#ctx0" brushRef="#br0" timeOffset="136600.8131">4091 16646 183 0,'0'0'311'0,"0"0"-189"15,0 0-38-15,0 0 11 31,0 0-31-31,0 0-18 0,0 0 33 0,27-10 11 0,-18 5 0 16,-1 1-24 0,1 2 31-16,1 0-27 0,-2 1-19 15,2-2-21-15,1 2-9 31,2-4-4-31,5 1-5 0,2-4-1 0,4 0 1 16,5-6 10 0,6-2 5-16,8-1 7 0,2-8-21 15,4-1-3-15,13-7-10 31,-10 6-236-31,-14 10-992 0</inkml:trace>
  <inkml:trace contextRef="#ctx0" brushRef="#br0" timeOffset="141039.0669">2418 14021 605 0,'0'0'320'0,"0"0"-123"16,0 0-44-1,0 0 42-15,0 0-28 0,0 0-87 16,-9 20-45-16,7 0-3 15,-3 6 6-15,-1 9-1 16,-5 9 2 0,-1 4-8-16,-3-1-24 0,-6 1 4 0,-3 1-11 15,-4-4 14 16,-4-2-14-31,-8-5-20 0,-2-4 20 0,-7-6-19 0,-9-8 0 16,-5-3-6 0,-6-9 9-16,-3-2-9 0,-3-6-2 15,-2 0-4-15,0-6-1 31,4-13 13-31,1-10-6 0,3-2-7 0,3-5 7 16,1-6 16 15,5-5-7-31,5 1 6 0,14 1 9 0,10 1 0 0,9 0 0 16,13-3-10-1,9 1 2-15,0-4-1 0,33-3 4 16,21-1-7-16,19 4 7 0,16 2-4 31,11 4 0-31,3 11 10 0,-2 8 0 0,-12 13-6 16,-12 7-7 15,-12 5 13-31,-14 0 1 0,-11 17 23 0,-11 1-11 0,-6 0 8 16,-3 2 2-16,-7 0 12 31,-2 6-12-31,-2 3-23 0,-6 26-39 0,-3-5-228 15,0-3-560 17</inkml:trace>
  <inkml:trace contextRef="#ctx0" brushRef="#br0" timeOffset="141853.1135">834 14730 196 0,'0'0'62'0,"0"0"-60"0,0 0 12 15,0 0 67-15,0 0-30 32,0 0 8-32,0 0 63 0,-40-1 17 0,40 1 11 15,0 0 13 1,0 1-12-16,0 13 2 0,6 8-31 15,1 6-29-15,2 7-43 32,-2 1-30-32,-1 3-4 0,1-2-16 0,-1-3-69 15,4-1-107 1,-4-10-222-16,-1-8-438 0</inkml:trace>
  <inkml:trace contextRef="#ctx0" brushRef="#br0" timeOffset="142015.1228">1035 14874 652 0,'0'0'292'16,"0"0"-175"0,0 0 7-16,0 0-61 0,0 0-63 15,0 0-223-15,0 0-422 16</inkml:trace>
  <inkml:trace contextRef="#ctx0" brushRef="#br0" timeOffset="142631.158">1056 15955 329 0,'0'0'676'0,"0"0"-454"0,0 0-78 15,0 0-28-15,0 0-30 31,0 0-79-31,0 0-7 0,-11-13-7 0,22 8-2 16,5 2 3 0,-1-1 5-16,1 1 0 0,-4 3 0 15,1 0 0-15,-2 0-11 31,-2 7 11-31,0 13 1 0,2 6 19 0,-5 4-17 16,1 2-2 0,-2-1 0-16,-5-4-7 15,0-4 7-15,0-4 1 0,0-3 14 16,-5-1 1-1,-5-4-2-15,3-1 21 0,-2-2 24 0,2-4 9 16,2 0-6 15,3-4-7-31,0 0-8 0,2 0-25 0,0 0-22 0,0 0-11 16,0 0-12-16,0 0-12 15,11 0 7-15,9-10 27 16,9-2-27-16,4-2-121 16,13-12-89 15,-11 5-111-31,-6 0-359 0</inkml:trace>
  <inkml:trace contextRef="#ctx0" brushRef="#br0" timeOffset="142751.1649">1375 16050 155 0,'0'0'620'0,"0"0"-297"0,0 0-64 31,0 0-35-31,0 0-58 0,0 0-89 0,0 0-68 15,3 18-9-15,3 6-197 32,-2 4-435-32</inkml:trace>
  <inkml:trace contextRef="#ctx0" brushRef="#br0" timeOffset="143493.2073">1457 16908 446 0,'0'0'537'0,"0"0"-460"0,0 0-77 15,0 0 0-15,0 0 30 31,0 0 18-31,0 0-34 0,83-14 2 0,-63 14-1 16,-5 0-2-16,-3 0-5 16,-5 10 11-1,-3 6-6-15,-2 6 12 0,-2 0 1 16,0 4-9-1,-8-1 1-15,-11-3 1 0,0-3-19 0,-1-2 0 16,-1-6 5 0,6-4 13-16,5-3 6 0,4-2-2 15,6-2-22-15,0 0-6 16,0 0-26-1,6 0 5-15,13 0 19 0,1-5 7 16,2 0-5-16,0 1 5 31,-4 1 1-31,0 3-1 0,-4 0 1 0,-6 0 7 16,-3 11 51-16,-1 4 9 31,-4 6 0-31,0 3-5 0,0 2-27 0,0-2-30 16,-7 2-5-1,-6-2-45-15,-13 4-80 0,3-3-249 16,0-10-514-16</inkml:trace>
  <inkml:trace contextRef="#ctx0" brushRef="#br0" timeOffset="143740.2213">1837 17154 872 0,'0'0'369'0,"0"0"-221"0,0 0-63 16,0 0-76-16,0 0-9 31,0 0-352-16</inkml:trace>
  <inkml:trace contextRef="#ctx0" brushRef="#br0" timeOffset="157805.0259">5404 10904 568 0,'0'0'624'0,"0"0"-409"16,0 0-38-1,0 0 34-15,0 0-36 0,0 0-89 0,-2 35-70 16,13-2-4-1,6 6-3-15,0 3 8 0,2 0-9 16,-1-5-7-16,-3-4-1 31,1-7 2-15,-4-8-2-16,-4-2-74 0,1-10-149 0,-5-4-103 0,-2-2-399 31</inkml:trace>
  <inkml:trace contextRef="#ctx0" brushRef="#br0" timeOffset="158248.0509">5459 10778 639 0,'0'0'328'0,"0"0"-204"0,0 0 15 0,0 0 31 15,0 0-52-15,0 0-18 16,0 0-40-16,116-35-1 16,-91 35-15-16,-3 0-12 15,0 0-13-15,0 0-8 31,-4 8 0-31,0 7 3 0,-4 6 10 0,-3 2 10 16,-3 4 1-16,-6 2-10 31,-2 5-1-31,0 3-11 0,0 1-2 0,-8-2-11 16,-5 0-4-16,1-7-18 31,1-6 2-31,5-7 8 0,1-6 11 0,3-4 0 0,2-5-1 16,0-1-11 15,0 0-15-31,0 0 19 0,9 0 9 0,8-10 57 0,1-5-7 31,5-5-16-31,2-2-17 16,1-2-17-16,12-5-96 0,-7 7-188 0,-5 8-382 31</inkml:trace>
  <inkml:trace contextRef="#ctx0" brushRef="#br0" timeOffset="158389.0593">6007 10967 829 0,'0'0'362'0,"0"0"-158"0,0 0-2 0,0 0-85 16,0 0-96-16,0 0-21 31,0 0-132-31,56-6-438 0</inkml:trace>
  <inkml:trace contextRef="#ctx0" brushRef="#br0" timeOffset="158840.0851">6096 10575 464 0,'0'0'589'0,"0"0"-413"0,0 0-34 0,0 0 4 0,0 0-37 16,0 0-22-16,0 0-18 15,56-33-22-15,-33 30-2 16,-2 3-16-16,2 0-10 15,0 3-3 1,-4 12-4 0,-1 3 12-16,-7 7-1 0,1 3-1 0,-8 3-6 15,-4 2-13 1,0-1-3-16,0 0-20 0,-11-4-7 15,0-2 1-15,0-6 2 0,2-7 11 32,2-5 13-32,4-3 0 0,1-5 1 0,2 0 1 15,0 0 2-15,0 0 2 16,5-5-5-16,9-6 29 15,1-5-8-15,5-4-11 16,-2 0-11-16,6 0-10 31,4-1-148-31,-2 2-148 0,-6 7-390 0</inkml:trace>
  <inkml:trace contextRef="#ctx0" brushRef="#br0" timeOffset="159419.1182">6408 10355 446 0,'0'0'247'16,"0"0"-35"-16,0 0-66 15,0 0-1-15,0 0-9 0,0 0-55 16,0 0-24-1,127 14-1 1,-115 2 0-16,-3 6-1 0,-9 3-3 0,0 8-11 16,0-1-15 15,-9 0-12-31,-9-4-6 0,3-6 1 0,1-8-8 0,7-6 9 15,5-6-10-15,2-2-22 32,0 0-33-32,0 0-14 0,11-3 46 0,7-7 22 15,5-2-5 1,-2 2 5-16,2-1 0 0,-3 5-1 15,-3 1 2-15,-1 2 0 32,-3 3 12-32,1 0 5 0,-1 0-4 0,-4 0 5 0,0 14 11 31,-6 4 26-31,-3 8 17 0,0 5-9 0,-3 5-18 15,-13-1-24 17,1 0-9-32,-3-11-12 0,3-8-72 0,-3-16-90 0,7 0-173 15,1-10-634 16</inkml:trace>
  <inkml:trace contextRef="#ctx0" brushRef="#br0" timeOffset="160079.156">6969 10381 9 0,'0'0'307'16,"0"0"-62"-16,0 0-40 0,0 0 24 15,0 0-31-15,0 0-39 31,0 0-24-31,-117-12-49 0,101 40-29 0,3 7-1 16,6 7-15 15,5-4-19-31,2-3-20 0,0-4-2 0,7-8 0 0,8-5-2 16,3-8-4-1,0-6 0 1,-2-4-14-16,1 0-18 0,-3-14 2 0,-3-12-27 31,-6-10-53-31,-5-6-79 0,0-2-22 0,0-2 41 16,-12-3 75-16,-8 4 45 15,-3 1 21-15,2 6 35 16,5 10 6-16,3 7 79 31,6 9 51-31,5 8 40 0,2 4-44 0,0 0-51 0,0 0-36 16,9 10 16-16,4 11 29 31,7 2-23-31,3 6-3 0,0 3-6 0,3 1-30 16,2 0-15-16,-1-1-13 31,0-5-24-31,6-12-149 0,-6-7-192 0,-4-8-282 0</inkml:trace>
  <inkml:trace contextRef="#ctx0" brushRef="#br0" timeOffset="160593.1853">6969 10381 183 0,'141'-116'328'0,"-145"116"-73"0,-5 0 4 0,2 0-38 16,-2 11-86 15,3 12-68-31,-1 3-19 0,0 4-5 0,5 0-2 0,2-2 0 16,0-6-19-1,0-4-12-15,0-6-9 16,9-6-1-16,0-2 0 0,0-3 1 31,-1-1-1-31,4 0-1 0,-1 0-9 0,-3-13-4 16,2-3-4-1,-1-6 4-15,-5-4-7 0,-2-4-11 16,-2-5-10-16,0 2-6 16,0-1 0-1,-2 4 22-15,-9 1 17 0,-3 5 9 0,3 7 0 16,1 0 0 15,-2 5 1-31,3 2 0 0,3 2-1 0,1 0 0 0,3 2 1 16,0 1 0 15,2 3 7-31,0-1-8 0,0 1-7 0,0 2-3 0,0 0 9 15,0 0 1-15,0 0 29 16,0 0 24-16,0 0-3 16,0 0-11-16,0 0-13 15,7 14 28-15,6 4 9 16,3 5-18-1,2 4-10-15,3 1 7 0,2 2-10 0,-1-3-20 32,-2-7-5-32,3-4-5 0,-6-6-2 0,1-6-47 15,5-4-110-15,-6-8-145 31,-3-8-283-31</inkml:trace>
  <inkml:trace contextRef="#ctx0" brushRef="#br0" timeOffset="161060.2121">7308 9909 540 0,'0'0'285'0,"0"0"-98"31,0 0 54-31,0 0-22 0,0 0-93 0,23 121-60 16,-7-87-23-16,1 2 5 15,3 2 9 1,3 0-2-16,-1 1 3 0,2-3 11 0,-1-3-11 31,-1-2-10-31,-2-8-12 0,-2-2-15 0,-3-9-8 16,-1-7-7-1,-3-5-6-15,0 0-7 0,0-35-58 16,-4-1-140-16,-5-4-286 15</inkml:trace>
  <inkml:trace contextRef="#ctx0" brushRef="#br0" timeOffset="194440.1213">8527 8735 289 0,'0'0'223'0,"0"0"-64"0,0 0 6 16,0 0-15 0,0 0-39-16,0 0-36 0,-6 0-18 15,6 0-8 1,0 0 2-16,0 0 11 0,0 0 9 15,0 0 5-15,0 0 7 16,0 0-2-16,0 0-12 16,-2 0-15-16,2 0-14 31,0 0-11-31,0 2-13 0,0-2 0 0,0 1-10 15,0 4-4 1,0 5-2-16,2 8-10 0,11 10 10 16,5 5 2-16,-1 4-1 15,4 1 6-15,-3-2-7 0,-1-5 0 16,-1-8 0 15,-3-4 0-31,-4-10 0 0,-2-1 0 0,-5-6 1 0,1 1 0 16,-3-3 11-16,0 0-12 15,0 0-4-15,0 0-105 16,0-31-172-16,0 5-294 15,-3-2-343 17</inkml:trace>
  <inkml:trace contextRef="#ctx0" brushRef="#br0" timeOffset="194759.1395">8681 8558 608 0,'0'0'248'16,"0"0"-145"-1,0 0 7-15,0 0 37 0,0 0-45 16,47 117-40-1,-29-79-29-15,0 0-17 0,-1-7-1 16,-1-2-14-16,-3-8-1 31,-1-2 8-31,-3-7 8 0,-5-1 5 0,0-6-5 16,-2-2-5-1,0-3-10-15,-2 3 1 0,2-3-1 0,1 0-1 16,0 0-140 0,-1 0-223-16,-2-4-655 0</inkml:trace>
  <inkml:trace contextRef="#ctx0" brushRef="#br0" timeOffset="195163.1626">8901 8537 735 0,'0'0'322'0,"0"0"-160"0,0 0 8 0,0 0-42 0,0 0-76 16,0 0-40-16,0 0-11 0,14 0 1 15,-5 7-2 1,-2 5-123-16,-3 2-270 0</inkml:trace>
  <inkml:trace contextRef="#ctx0" brushRef="#br0" timeOffset="195362.174">8957 8708 688 0,'0'0'178'16,"0"0"-10"-16,0 0-15 31,0 0-21-31,0 0-74 0,0 0-38 0,0 0-20 0,71-5-112 31,-61 5-456-31</inkml:trace>
  <inkml:trace contextRef="#ctx0" brushRef="#br0" timeOffset="195865.2028">9080 8449 735 0,'0'0'315'15,"0"0"-173"16,0 0-13-31,0 0 14 0,0 0-56 0,18 121-44 16,-11-95-23-16,-1-5-11 0,3-7-8 31,3-2-1-31,-2-5-1 0,3-3 0 0,3-1-6 16,-1-3-12-1,4 0 13-15,-1 0-10 0,1 0-10 16,0 0-19-16,-2-3-3 31,-1-1 3-31,-1 0 13 0,-5 2 16 0,-2 2 3 0,-3 0 7 16,-3 0 6 15,-2 0 0-31,0 0 63 0,0 0 41 0,0 2 11 16,0 9-74-16,-5 4-28 15,-3 4-4-15,-4 1-9 0,0 0 0 16,-9 6-53-16,1-4-143 15,0-6-366 1</inkml:trace>
  <inkml:trace contextRef="#ctx0" brushRef="#br0" timeOffset="196002.2106">9153 8468 548 0,'0'0'389'0,"0"0"-209"0,0 0-26 0,0 0 7 15,0 0-99-15,0 0-62 32,0 0-110-32,132-61-486 0</inkml:trace>
  <inkml:trace contextRef="#ctx0" brushRef="#br0" timeOffset="196532.241">9508 8313 555 0,'0'0'305'0,"0"0"-51"0,0 0-22 0,0 0-54 15,0 0-60-15,-131 9-35 16,110-21-23-1,10-5-13-15,4-2-27 0,7-4-8 16,0-4-3-16,7-2-8 31,15-1-1-31,5 4 0 0,4 2-7 0,5 6 1 16,-3 7 4-16,-2 7-4 15,-2 4-1 1,-6 3 7-16,-3 19 0 0,-7 6 0 16,-8 6 10-16,-1 2 0 15,-4-2-10 1,0-1-8-16,-11-8 1 0,-7-3-3 0,0-5 8 15,0-10 1 17,2-3-5-32,5-1 6 0,5-3-1 0,6 0-1 0,0 0-25 15,0 0-6-15,2 4-21 16,13 2 45-1,9 3 3-15,-3 8 6 0,4 3 2 16,-3 4 0-16,-2 0-2 31,-4 2-8-31,-5-6-9 0,-4-2 8 0,-5-4 8 16,-2-3-6-16,0-4 7 31,0-6-40-31,0 2-172 0,-2-3-592 0</inkml:trace>
  <inkml:trace contextRef="#ctx0" brushRef="#br0" timeOffset="196820.2574">9931 8024 702 0,'0'0'283'0,"0"0"-159"0,0 0 31 15,0 0-6 1,29 151-76-1,-18-93-32-15,-2 1-22 0,-1-4-11 0,2-6-7 0,-3-7 4 32,1-10-5-32,-1-8-61 0,-2-14-76 0,-1-7-125 15,-2-3-332 1</inkml:trace>
  <inkml:trace contextRef="#ctx0" brushRef="#br0" timeOffset="197041.2701">9994 8113 362 0,'0'0'337'0,"0"0"-186"0,0 0-47 16,0 0 111 0,0 0-64-16,0 0-32 15,0 0-22-15,84 68-26 16,-66-46-27-1,2 1-28-15,-5 2-9 0,3-2 1 0,-2 0-8 16,-2-2-68-16,-1-3-74 16,-5 2-108-1,-2-7-237-15</inkml:trace>
  <inkml:trace contextRef="#ctx0" brushRef="#br0" timeOffset="197198.2791">10038 8363 772 0,'0'0'396'0,"0"0"-160"0,0 0-101 0,0 0-93 0,0 0-26 16,0 0-16-16,0 0-10 15,91-114-153-15,-68 91-437 16</inkml:trace>
  <inkml:trace contextRef="#ctx0" brushRef="#br0" timeOffset="197458.2939">10243 8025 601 0,'0'0'366'15,"0"0"-206"16,0 0 11-31,0 0-29 0,11 126-74 0,-5-91-49 0,4 1-7 16,-3-9-12 0,-5-2-18-16,-2-3-75 0,0-8-124 15,0-5-307-15</inkml:trace>
  <inkml:trace contextRef="#ctx0" brushRef="#br0" timeOffset="197641.3043">10243 8081 537 0,'0'0'226'0,"0"0"-13"16,0 0 31-16,0 0-61 0,0 0-102 15,0 0-50-15,129 88-23 16,-104-76-8-16,6-7-97 15,-6-2-230-15,-6-3-409 32</inkml:trace>
  <inkml:trace contextRef="#ctx0" brushRef="#br0" timeOffset="197840.3158">10426 7863 537 0,'0'0'216'15,"0"0"-48"-15,0 0-22 31,0 0-48-31,0 0 31 0,0 0-9 0,17 116-35 16,-10-78-37 0,-4 0-24-1,-1-2-11-15,-2-5-7 0,0-6-6 0,0-7-29 31,0-9-99-31,0-7-158 0,0-2-293 0</inkml:trace>
  <inkml:trace contextRef="#ctx0" brushRef="#br0" timeOffset="198098.3303">10439 7864 559 0,'0'0'165'0,"0"0"-44"0,0 0 60 0,0 0-13 16,0 0-21-1,0 0-25-15,0 0-14 0,131 93-25 16,-98-64-29-16,2 2-9 16,-2-3-16-16,0-2-17 31,-1-4-3-31,-5-4-9 0,-5 3-46 0,-5-4-175 15,-10-3-419-15</inkml:trace>
  <inkml:trace contextRef="#ctx0" brushRef="#br0" timeOffset="201052.4993">7484 9757 55 0,'0'0'231'0,"0"0"-61"16,0 0 10-16,0 0-24 16,0 0-40-16,0 0-41 15,0 0-19-15,0-20-9 0,0 16 2 16,0 0-4-16,0-1-11 15,0 0 0-15,0-2 3 16,0-6 5-16,0-1-4 16,0-2 1-1,0-6-5-15,6-1-7 0,2-6 10 16,3-3 2-1,0-2-12-15,3-1 0 0,1 2-11 16,3 0 8-16,-3 5-9 31,4 0-15-31,-1 5 9 0,-1 0-2 0,1 3-5 16,2 1-2 15,0-4 1-31,0 3-1 0,2 0 0 0,-2 0 1 0,3 2-1 0,-4 0 1 16,2 1-1 15,-3-1 1-31,-1 3-1 0,2-2 1 0,-4 4 8 0,1-1-9 15,-1 2 0 1,-1 1-6-16,-1 3 5 0,1 3-1 16,-4-1 1 15,1 3-7-31,1-1 7 0,-1 0 1 0,0 1-1 0,2-3 1 15,5 0 7-15,0-3-7 32,7 1 1-32,2 0-1 0,2 1 0 0,0 2-1 15,-4 2-9-15,-2 3 8 31,-3 0 1-31,-7 0-4 0,-4 0 5 0,-2 0 1 0,-4 0 0 16,-3 0 14 0,0 0-5-16,0 0 5 0,0 0-5 15,0 0-3-15,0 0 0 16,0 0-7-1,0 5 0-15,-5 16-212 0,-11 3-921 0</inkml:trace>
  <inkml:trace contextRef="#ctx0" brushRef="#br0" timeOffset="202640.5903">4606 11226 322 0,'0'0'239'0,"0"0"-28"0,0 0-4 16,0 0-58 0,0 0 4-16,0 0-44 0,0 0-37 15,-14 3-24 1,14-3-7-16,0 0-3 0,0 0 1 15,0 2-13-15,0-2-5 16,0 0-8-16,0 0-13 16,0 0-6-16,7 0 5 15,11 0 1-15,7-5 0 16,2-2 0-16,4-3 0 15,-2 0 0 1,2 0 1-16,-2 0 7 0,-5 0-8 0,-1 0 0 31,-1 0-1-31,-2 2 1 0,-3-2 0 0,2 1-1 16,0 2 1 15,2-1 1-31,-1 0 0 0,-1 0 4 0,2-2-5 0,-1 2 0 16,-3-1 1-1,4-2 0-15,-4 2-1 16,-1-1 0-16,1 4 0 0,-1-1 7 31,-3 1-7-31,1-1-1 0,-5 3 0 0,0 1 1 0,0-1-2 16,-2 1 2 15,-3 3 0-31,-2 0 2 0,-2 0-2 0,1 0 6 0,-1-1-4 15,0 1 4 17,0 0 7-32,0 0 4 0,0 0 26 0,0 0 3 0,-3 14-46 15,-12 13-108 1,-3 8-747-16</inkml:trace>
  <inkml:trace contextRef="#ctx0" brushRef="#br0" timeOffset="208690.9363">11380 7793 515 0,'0'0'523'15,"0"0"-357"1,0 0-41-16,0 0 58 0,0 0-54 31,0 0-79-31,6-15 7 0,11 3 45 0,6-1-38 16,2-4-28-1,2-1-17-15,-1 0-9 0,-1 4-9 16,-1 0 5-1,-6 3-6-15,-8 4-45 0,-5-5-135 16,-5 2-122-16,0 2-224 16</inkml:trace>
  <inkml:trace contextRef="#ctx0" brushRef="#br0" timeOffset="208912.9491">11453 7560 646 0,'0'0'391'0,"0"0"-175"0,0 0-48 0,0 0-84 16,0 0-15-16,0 0-17 16,0 0-2-16,60 120-33 15,-45-94 1 1,1 0-10-16,-3-4-8 0,1-4-13 31,3 0-121-31,-3-4-137 0,-5-8-410 0</inkml:trace>
  <inkml:trace contextRef="#ctx0" brushRef="#br0" timeOffset="209737.9963">11747 7229 598 0,'0'0'300'16,"0"0"-45"0,0 0 5-16,0 0-103 0,0 0-97 15,0 0-44-15,0 0 0 31,-76 124-7-31,72-91-8 0,4-2 4 0,0-5-5 16,0-3-11 0,13-6 4-16,7-3 1 0,5 0 5 15,2-3-6-15,2-5 1 31,0-1 5-31,-3 0 1 0,0-4 0 0,1 2-1 16,-2 1 1 0,0-3 0-16,-6 4 0 0,2-1 0 0,-3 0 0 15,-5 2-1-15,-2-3 1 31,-2 2 0-31,-2 0 0 0,-3 4 0 0,-4 0 13 16,0 5-4 0,0 1 3-1,0 3 0-15,0-2-2 0,-9 0-9 0,-5 0 6 16,1-4 2-16,-5 0-8 31,1-4 12-31,-1-2-7 0,0-4-4 0,0-2 6 0,2 0-6 16,5 0 5 15,1-4 25-31,5-13-27 0,1-4-5 0,4-8-11 0,0-6 11 15,0-3 0 1,2-3-1 0,7 4-5-16,-3 2 0 0,3 5 9 0,-2 7-3 15,-2 4 1 1,-1 7 25-16,-2 2-10 0,-2 3 3 15,2-2 2-15,-2-3-8 32,0 0-13-32,0-4-16 0,0 2-119 0,0 4-260 15,0 6-719-15</inkml:trace>
  <inkml:trace contextRef="#ctx0" brushRef="#br0" timeOffset="214291.2567">11081 8075 598 0,'0'0'404'0,"0"0"-230"32,0 0-37-32,0 0 58 0,0 0-63 0,0 0-79 15,6 18-26 1,-1 8 0-16,-5 20-27 0,0-2-184 15,0-6-839-15</inkml:trace>
  <inkml:trace contextRef="#ctx0" brushRef="#br0" timeOffset="218306.4863">11166 6635 745 0,'0'0'199'16,"0"0"-97"0,0 0 81-16,55 103 20 0,-39-59-50 15,-1 2-60-15,-1-5-11 16,-6-6-24-16,2-9-23 15,-6-6-23-15,1-4-3 16,-3-4-9 0,0-4 0-16,2 0-34 0,-4-3-140 15,2-1-174 1,-2-4-477-16</inkml:trace>
  <inkml:trace contextRef="#ctx0" brushRef="#br0" timeOffset="218820.5158">11218 6601 405 0,'0'0'490'15,"0"0"-386"-15,0 0 18 31,0 0 41-31,0 0-67 0,0 0-38 0,0 0-22 16,99-56-20 0,-81 56-5-16,-2 0-3 0,-6 3 5 15,-3 16 18-15,-5 3 20 16,-2 6 9-1,0 4-18-15,-6 3-19 0,-10-2-7 0,-2-3-6 16,3-5-10 0,3-9 6-16,6-7-6 0,2-4 0 15,0-4-1 16,4-1-13-31,0 0-5 0,0 0-6 0,0 0-14 0,10 0 25 16,6-3 12 0,1-1 1-16,4 0 1 0,-2 4-7 15,4 0 6-15,-3 0 1 16,0 1 1 15,-4 16 6-31,-6 2 11 0,-2 4 27 0,-8 1-1 0,0 3 13 16,0-4-14-1,-10-1-10 1,-5 0-23-16,-3-6-10 0,-5-5-122 0,4-5-126 31,3-6-431-31</inkml:trace>
  <inkml:trace contextRef="#ctx0" brushRef="#br0" timeOffset="219184.5366">11542 6739 519 0,'0'0'206'15,"0"0"-65"1,0 0 39-16,0 0-37 0,0 0-53 15,0 0-48-15,0 0-12 16,62-17-2 0,-55 4-14-16,-3-3 2 0,-4 1-1 0,0-2 9 15,0 1-9 16,-17 0-2-31,-1 4-6 0,-3 4-7 0,6 4 0 0,-1 4-11 16,3 0-5 0,2 12 7-16,2 10-7 0,4 6 10 15,3 4 6-15,2 3 33 31,0-6 17-31,9-4-11 0,11-6-17 0,1-4-22 16,3-8 1 0,0-2-1-16,1-5-22 0,2 0-110 0,0-12-99 15,-5-8-264 16,-7 0-94-31</inkml:trace>
  <inkml:trace contextRef="#ctx0" brushRef="#br0" timeOffset="219306.5436">11713 6645 491 0,'0'0'298'0,"0"0"-104"0,0 0-45 16,0 0-78-1,0 0-22-15,0 0-16 0,0 0-17 16,31 39-16-16,-19-32-147 31,-6-1-232-31</inkml:trace>
  <inkml:trace contextRef="#ctx0" brushRef="#br0" timeOffset="219435.551">11687 6477 476 0,'0'0'112'15,"0"0"-92"1,0 0-20-16,0 0-217 0</inkml:trace>
  <inkml:trace contextRef="#ctx0" brushRef="#br0" timeOffset="219713.5669">11883 6597 428 0,'0'0'262'15,"0"0"-41"-15,15 108 9 16,-5-61-62-1,-4 1-61-15,3-5-40 0,0-2 3 0,-2-9-32 16,-1-6-16-16,-4-9-8 31,1-9 14-31,-3-1 2 0,0-3 43 16,0-2 30-16,-5 0-34 0,-11-2-69 31,-5 0-25-31,-22-15-154 0,7-8-147 0,3-4-548 0</inkml:trace>
  <inkml:trace contextRef="#ctx0" brushRef="#br0" timeOffset="219837.5739">11810 6431 469 0,'0'0'173'0,"0"0"-91"15,0 0-50-15,0 0-32 32,0 0-55-32</inkml:trace>
  <inkml:trace contextRef="#ctx0" brushRef="#br0" timeOffset="220022.5843">11974 6528 199 0,'0'0'341'0,"0"0"-175"0,0 0-90 0,0 0-30 0,0 0-46 0,0 0-222 0</inkml:trace>
  <inkml:trace contextRef="#ctx0" brushRef="#br0" timeOffset="220549.6147">12041 6579 335 0,'0'0'225'0,"0"0"-59"15,0 0 52 1,0 0-35-16,0 0-88 0,35 118-60 16,-28-87-13-16,-4-6-12 15,1-5 6 1,-4-8-5-16,0-5-9 0,0-7 9 15,0 0 8 1,0 0 0-16,0 0-7 0,0-10-12 16,0-11-12-16,-7-5-7 15,0-4 3-15,3 0-13 0,4 2 3 16,0 4 16-1,0 6-4 1,0 5 5-16,2 6-1 0,7 3-6 0,3 4 7 16,-2 0 9-16,-1 0 13 31,1 0 23-31,0 10-2 0,-1 2-10 0,1 2-24 15,3 10-11-15,-2-6-172 32,-2-2-411-32</inkml:trace>
  <inkml:trace contextRef="#ctx0" brushRef="#br0" timeOffset="221111.6468">12309 6485 146 0,'0'0'337'0,"0"0"-109"0,0 0-2 16,0 0 27-1,0 0-66-15,0 0-77 0,0 0-68 16,-46 34-41-16,46-5 7 31,0 2-8-31,0-7 0 0,3-5-1 0,5-7-7 16,2-7 0-1,-1-5-10-15,0 0-46 0,2 0-19 16,-2-10 0-16,0-8 1 31,-2-4 2-31,-3-2 28 0,-4-2 9 0,0 0 19 0,0 4 24 31,0 6 9-31,-4 4 40 0,-3 6 36 0,1 6 37 16,5 0 0-16,1 0-38 16,0 0-49-16,0 8-35 15,0 11-2-15,7 6 1 16,8 8 1-1,3 9 1-15,2 2 8 0,0 1 11 16,3 1-1-16,-2 1-10 16,4-7-9-1,-2-4 1-15,-3-6 6 0,-5-8-7 16,-2-7 0-16,-8-7 2 31,-2-3 5-31,-3-4 13 0,0 2 85 0,-3-3 16 0,-13 0-84 16,-1 0-12 15,-3-9-2-31,-3-8-16 0,6-7-7 0,3-2-19 0,10-1-2 15,4 0-21 1,0-2-62-16,20 4-100 0,2 6-187 16,-4 7-640-16</inkml:trace>
  <inkml:trace contextRef="#ctx0" brushRef="#br0" timeOffset="247700.1676">11983 6489 153 0,'0'0'309'16,"0"0"-122"-16,0 0 5 15,0 0 19-15,0 0-82 0,0 0-55 16,0 0-28-16,0 0-17 31,0 0-14-31,0 0-15 0,2 2-1 0,2-2 1 16,6 0 6-1,-4 0-6-15,1 0-165 0</inkml:trace>
  <inkml:trace contextRef="#ctx0" brushRef="#br0" timeOffset="274554.7036">4374 10812 143 0,'0'0'111'16,"0"0"-13"-16,0 0 18 31,0 0 18-31,0 4-14 0,0-4-28 0,0 0-20 15,0 2-5 1,0-2-37-16,0 0-23 0,0 0-7 16,0 0-1-16,0 0 1 15,0 0 0-15,0 0 0 16,0 0 0-16,0 0-1 15,0 0 1-15,0 0-1 16,0 0 1-16,0 0-7 0,0 0-2 16,0 0-27-1,0 0-70-15,0 0-247 0</inkml:trace>
  <inkml:trace contextRef="#ctx0" brushRef="#br0" timeOffset="275878.7793">4258 10764 101 0,'0'0'137'0,"0"0"-57"31,0 0 10-31,0 0 10 0,0 0-15 0,0 0-40 16,0 0-19-16,14 0 10 15,-9 2-3-15,3 2 35 0,1 2-22 16,2 0-4-1,-2 2-19 1,3 1 6-16,-2-2-10 0,3 3-6 0,-1 0 6 16,-1 1 5-1,0-4-9-15,0 3-14 0,-2 0 6 16,0 2-6-16,-2-1 9 31,0 1 1-31,-3-1 0 0,2 4-10 0,-1-1 18 16,2 1-3-1,0 2-5-15,-1-1 2 0,1 0-12 16,-1 0 0-16,2 2 0 15,-2 0 5 1,-2-2-5-16,1 2 2 16,-3 0-2-16,0 0 8 0,0 2-2 31,-2 0 3-31,2 0-8 0,4 0-2 15,-2 0-1-15,2-4 1 0,-1 2-3 32,-1-4 3-32,0 0 0 0,2-1-1 0,-4-4 1 0,0 1 1 15,0 0 7 16,-2 0 2-31,2 2 6 0,-2 2-4 0,0 4-5 0,0 0-6 16,0 3 6 15,0-1-7-31,0 2 1 0,0 0 0 0,0-2 0 0,0 0 6 16,-2-2-6-1,-2-4 0-15,2-2-1 0,-2 1 0 16,2-6 0-16,0 0 6 0,0 2-6 47,0-3 1-47,0 0 0 0,-1 0 6 0,1 1-7 0,-1-4-1 15,2 2 1-15,-1 0 1 16,2-1 0-16,-2 1-1 0,0-2 0 16,-2 1 0-16,2-2 1 31,0 3 0-31,2-1 0 0,-2-1 15 0,0 1 3 15,0 1-13 17,-1 1 4-32,1-1-1 0,0-1 4 0,2 2-3 0,-2-2-3 0,2 2 2 46,0 1-9-46,-2-2 0 0,2 3 0 0,-2 1 9 0,-3 1-3 0,0 2 0 47,-1 1-4-47,-3 2 7 0,3 1-8 0,-4-3 19 0,3 2-12 0,3-5 11 31,2-4-9-31,0-2-9 0,2-2 8 16,-2-2-9-16,-3 0-1 0,-2 0-97 31,-2 0-261-31</inkml:trace>
  <inkml:trace contextRef="#ctx0" brushRef="#br0" timeOffset="281440.0974">4355 10701 67 0,'0'0'167'15,"0"0"-53"-15,0 0-28 16,0 0-5-16,0 0-23 16,0 0-28-16,0 0-4 15,0 0 16-15,0 0 37 0,0 0-5 16,0 0-12-16,0 0-17 15,0 0-26 1,0 0-19-16,0 0-5 0,0 0-51 31,0 0-39-31,0 0-51 0,0-1-34 0,0 1 9 16,0 0-59-1</inkml:trace>
  <inkml:trace contextRef="#ctx0" brushRef="#br0" timeOffset="282294.146">4355 10701 9 0,'-10'-21'105'16,"10"21"2"-16,0 0-16 0,0 0-12 15,0 0-28-15,0 2-28 16,0-2-9-16,0 0 6 15,0 2 5-15,0-2 5 32,0 0 5-32,0 4-8 0,2 0 32 0,8 3-33 15,1-3 49 16,2 6-21-31,0-1-4 0,-2 1-8 0,1-2-27 0,-3 2 21 16,-1-3-14 15,-1 2-4-31,0-1-5 0,2 2 28 0,-4 0 7 0,5 3-15 0,0 4-3 47,0 2-1-47,1-2-7 0,3 5 5 0,1 0 1 0,-3-1-15 0,1-2 1 47,-5-2-6-47,2 0 9 15,-3-1 3-15,-1 1-2 0,-2 0 5 16,3 3-11-16,-4 3-2 0,1 1-10 16,-2 0 6-16,1 2-5 0,-1-2 6 0,0-2-7 31,-2 1 1-31,0-6-1 0,0 1 0 0,0 1 1 15,0-2 7-15,0 1-8 32,0 2 0-32,0 3-3 0,0 0 3 0,0 2-1 0,-2-1 1 15,0 0 1 16,-3-4-1-31,1 0 7 0,-1-2-6 0,0 0 0 0,1 1 0 16,0-5 0 15,-1 1 0-31,1 2 0 0,-2-3-1 0,2 5 0 0,2-1 0 16,-2 2 0-1,0 0 0-15,-1-1 1 16,-1-4 0-16,-2-1-1 0,2-2 0 31,-1-2-1-31,1-1 0 0,0-1-8 0,0 0 8 0,2-1-6 16,0 0 6 15,1 3-6-15,-1-2-2-16,2 3 8 0,-2-2 0 0,2-2 1 0,-1-1 0 31,0-1 1-31,1-3 0 0,0 0 5 0,2-2-6 0,0 0 3 15,0 0-2-15,0 0 5 16,0 0-6-16,-2 0-45 16,2 0-109-16,-2-4-374 0</inkml:trace>
  <inkml:trace contextRef="#ctx0" brushRef="#br0" timeOffset="286143.3664">5587 11486 396 0,'0'0'197'0,"0"0"-65"15,0 0 26-15,0 0 54 16,0 0-32-16,0 0-64 16,0 0-45-16,0 0-17 15,0 0-12-15,0 0-23 31,0 0-19-31,0 0-1 0,0 0-11 0,0 0 2 16,0 0-2 0,0 0 2-16,4 0 4 0,0 0 0 15,1 0 6-15,1 0 1 16,3-2 5-16,3-2-5 15,1 2 0-15,0-4 6 16,5 2-6 0,0-2-1-16,-1-3 0 0,4 3 0 0,-1-1 1 31,-3-1 0-31,1 2-1 0,0 2 1 0,-2 0-1 15,-1-2 0 17,3 2 1-32,0-3-1 0,2 0 0 0,2-1 0 0,3-2 1 15,0-1 6 1,-2-1 0-16,0 1 1 15,-3-2-7-15,0 2 9 0,2 0-9 32,1 0 7-32,2 0-7 0,2 1 1 0,-2 0-1 15,2 2 0-15,-2 0 0 16,2 0 0-1,-2 0 1-15,-1 1-1 0,0 2 1 0,-1-1 6 16,-1 0-2 0,0 0-5-1,-2 0-1-15,2 0 0 0,-1 0 1 0,1 0 0 31,0 2 0-31,-1-2 0 0,0 1-1 0,0-2 0 16,1 1 7-16,-3 0-6 31,4-2 0-31,0-1 8 0,-1 0-8 0,0-1 5 16,0-2-5-16,3 2 0 31,-6-2 6-31,2 2-6 0,-1 2-1 0,-3-2 1 0,2 2-1 16,1-5 1-16,4 4-1 31,3-4 1-31,2 2 0 0,2-1 0 0,2-1-1 15,-2 2 0 17,1-2 0-32,-1 3 1 0,-4 1-1 0,-1 1 1 0,-3-1 0 15,-1 1 0 1,0 2 0-16,-1-1 0 0,-2 1 0 15,1-1-1-15,1-1 0 16,0 0 1 0,2 0 0-16,-1 1 1 0,1-4-1 15,-1 3-1-15,-2-2 1 16,-2 2-1-16,-3 2 0 31,-1 0 1-31,-1 1-1 0,-4 0 0 0,0 1 0 0,-2 2-1 16,-1 2 1-16,-4-2 0 46,-2 2 1-46,0 0 0 0,0 0 6 0,0 0 0 0,0 0-5 0,0 0-2 16,0 0 0-16,0 0-7 16,3 0 1-16,1 0 5 15,-2 0 1-15,3 0 0 16,-5 0-20 15,0 4-184-31,-3 10-517 0</inkml:trace>
  <inkml:trace contextRef="#ctx0" brushRef="#br0" timeOffset="288227.4856">9001 9196 314 0,'0'0'342'0,"0"0"-204"0,0 0-51 16,0 0 44-1,0 0 20-15,0 0-12 0,0 0-33 16,0 10-31-16,0-10 2 16,0 0 3-16,-2 0-11 0,2 0-25 15,0 0-14 1,0 1-5-16,0-1-10 0,0 0-15 15,0 0-7 1,0 0-14-16,6 0-5 0,11 0 20 16,3 0 6-16,7-3 0 15,-1-2 6-15,1-6-6 16,0 3 0-16,0-4 0 15,4-2 1-15,0-2-1 16,2-3 1-16,5 0 1 31,3-3-1-31,-1 1-1 0,-3 2 0 0,4 0 1 16,-5 1-1-16,-2 2 0 15,-2 0 0 1,-1 0 1-16,-2 2 7 0,0 0-7 16,-2 1 8-16,4-2-2 31,1 3-6-31,1 1 0 0,0-2 0 0,1 1 1 0,-3 1-1 15,-3 2 0 17,-2 1 0-32,-3-2 0 0,-2 2-1 0,-1 0 3 0,0 0-3 15,0 0 1 1,0-2 0-16,0-1-1 0,0 2 1 15,-2-2-1-15,2 2 2 32,-2 1-2-32,-1-2 1 0,1-1-1 0,3 2 0 15,-2-1 1-15,2-3 0 16,3 3 5-1,1-2-6-15,-1 1 0 0,1-2 0 16,-5 4 0-16,-1 0 0 31,0 4 1-31,-6-1-1 0,3 0 0 0,-3 1 1 0,0-1-1 16,0 0 0 15,1 2 2-31,1 0-2 0,-3 0 0 0,-1 0 0 0,-2 0-2 16,-1 1 2-16,0 0 0 31,-4 2 0-16,0-2 0-15,1 1-1 0,-3 1 1 0,0 1 1 0,2-3-1 0,2 3 0 32,-2-2 0-32,0 0 0 0,-2 0 0 0,3 0 0 15,-1 2-1 1,-4 0-81-1,0 0-93-15,0 0-392 0</inkml:trace>
  <inkml:trace contextRef="#ctx0" brushRef="#br0" timeOffset="289396.5525">11744 8269 643 0,'0'0'234'16,"0"0"-159"-16,0 0 27 15,0 0 52-15,0 0-28 31,0 0-61-31,0 0-30 0,-2 0-19 0,2 0-4 0,0 0-12 16,0 0-10 0,12 0 1-16,7-3 9 0,6-10 6 15,2-1 0 1,4-6 3-16,2-4 10 0,5-3 11 15,1-5-5-15,0-3-12 16,-1 1-4-16,2-1-8 16,-4 4 0-16,0 2 6 31,-3 6-7-31,-2 5 0 0,-4 4 0 0,-2 4 0 15,-3 3 0 17,-4 6 0-32,-7 1 0 0,-11 0 0 0,0 11-92 0,0 7-261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9:21.938"/>
    </inkml:context>
    <inkml:brush xml:id="br0">
      <inkml:brushProperty name="width" value="0.05292" units="cm"/>
      <inkml:brushProperty name="height" value="0.05292" units="cm"/>
      <inkml:brushProperty name="color" value="#FF0000"/>
    </inkml:brush>
  </inkml:definitions>
  <inkml:trace contextRef="#ctx0" brushRef="#br0">10923 6180 514 0,'0'0'223'0,"0"0"-42"16,0 0 13-1,0 0-2-15,0 0-48 0,-7-4-56 16,7 4-38-16,0 0-25 16,0 0 2-16,0 14-27 15,13 18 35-15,5 14 12 31,4 13 4-31,-2 5-22 0,1-2 5 0,-4-8-8 16,1-13 2 15,-5-11-6-31,1-13-9 0,-3-7-7 0,0-4-5 0,1-4 0 16,0 0 12-16,0-2-12 31,1 0-1-31,-2 0 6 0,-1 0-6 0,-4 0 7 0,-4 0-7 16,0 0 6 15,0 0-6-31,-2 0 2 0,0 0 8 0,0 0 2 0,0 0 14 15,0-10-4-15,5-16-2 32,3-14 2-17,6-14 3-15,7-13-23 0,0-10 10 16,8-4-3 15,0-1-1-31,-2 8-6 0,0 12-1 0,-4 9 0 0,-4 16 1 0,-3 10-2 16,-3 13-42-16,-9 14-185 0,-4 17-340 31,0 10-558-31</inkml:trace>
  <inkml:trace contextRef="#ctx0" brushRef="#br0" timeOffset="2689.1538">9585 8644 136 0,'0'0'128'0,"0"0"-46"0,0 0 18 16,0 0 1 0,0 0 1-16,0 0 1 0,0 0-31 15,0 9 0-15,0-9-4 16,0 1-7-16,0-1-9 15,0 0-9-15,0 0-8 16,0 0 0-16,0 0 0 16,0 0-8-16,0 0-4 15,0 0-5 1,0 0-2-16,0 0-3 0,0 0 7 15,0 0 5-15,0 0 12 16,0 0-9-16,0 3 11 0,0 3-20 16,0 7-12-16,5 10-1 15,11 9 11-15,4 4 2 16,4 2 6-16,-3-5 3 15,3 0-8 1,-4-9-4-16,-2-1 9 0,-4-10-8 16,-2-1-16 15,-5-6 14-31,-1 0-14 0,-3-4 4 0,0-2-5 0,-3 2 0 15,0-2 13 1,0 0-3-16,0 0-8 0,0 0 5 0,0 0 2 16,0 0-8-1,0 0 2 1,0 0-3-16,0 0 1 0,0 0 2 0,0 0-1 15,0 0-1-15,0 0-1 16,0 0 1 0,0 0-1-16,4 0 0 0,2 0 0 15,5-14 0 16,5-2 2-31,7-1-2 0,5-8 0 0,1 1 0 0,5-2 0 16,-3 0 1 15,-5 3 4-31,1 2-3 0,-4 3-2 0,-3-2 1 0,-3-1 1 16,-1-6 11-1,0-5 15-15,-2-7-2 0,1-1-4 16,-1 0-15-16,-4 7 14 16,-3 6-13-1,-1 6-7-15,0 6 16 0,-4 7-11 16,0 4-6-16,0 2 1 31,2 0-1-31,5 2-49 0,11 0-138 0,1 0-312 16,-6 0-453-16</inkml:trace>
  <inkml:trace contextRef="#ctx0" brushRef="#br0" timeOffset="5020.2869">11923 10334 355 0,'0'0'208'0,"0"0"-100"15,0 0 22-15,0 0 23 16,0 0 5-16,0 0-19 15,0 0-50-15,0 0-15 16,0 0-18-16,0 0-14 0,0 0-10 16,0 0-9-16,0 0-11 15,0 0-11-15,0 0 11 31,0 0-11-31,0 0 0 0,0 0-1 0,0 0 8 16,0 0-6 0,2 3 4-16,7 9-6 0,4 8 10 15,6 4-9-15,-2 7 6 16,3 0 0-16,-2 1-5 15,0-1-1-15,-2-3 1 32,-3-3 7-32,-2-6-8 0,-4-6 4 0,-3-4-3 0,-2-3 4 15,-2-5-6 1,3-1 8-1,-3 3-6-15,0-3 11 0,0 0 0 16,0 0 5-16,0 0-4 0,0 0 7 16,0 0 0-16,0 0-12 15,0 0-3-15,0 0-6 16,0 0 0-16,0 0-1 15,0 0 1-15,0 0 0 16,0 0 8-16,0 0-7 16,0 0-1-16,0 0 0 15,0 0-10-15,0 0-1 16,0 0 3-16,0 0 2 15,0 0 5-15,0-4-1 16,2-2 2 0,2-3 15-16,0 2-8 0,1-3 1 15,2-2-7 1,0 0 0-16,1-4 2 0,0 1 3 15,3-3-5-15,-1-2 4 16,1 1-5 0,3-6 0-16,1 1 0 0,1 2 10 0,1-2-9 15,0 2 11 16,-5 2 1-31,2 0 6 0,-1 4 12 0,-4 2-5 0,-2 2 5 16,-2 2 0-16,-3 3-12 31,0 6 5-31,-2-2-6 0,0 3-6 0,0 0-3 0,0-1-9 16,0-1-22 15,0 0-144-31,0 2-484 0</inkml:trace>
  <inkml:trace contextRef="#ctx0" brushRef="#br0" timeOffset="7381.4222">12322 11776 436 0,'0'0'187'15,"0"0"-114"-15,0 0-4 16,0 0 36-16,0 0-4 15,0 0-38-15,0 0-14 16,2 0 22 0,-2 0 13-16,0 0-16 0,0 0-16 0,0 0-13 15,4 0-14 1,6 11-15-16,3 11 12 0,5 10 4 15,1 8-13 1,2 5-3-16,-3 4-1 0,-1-1-1 16,-2-6-8-1,-3-7 9 1,-3-12 1-16,-2-5 5 0,-3-7-6 0,-4-7 8 15,0-2-16 17,0-2 15-17,0 0 9-15,0 0 2 0,0 0 0 0,0 0 2 0,0 0-12 0,0 0 4 16,0 0-5-16,0 0 3 15,0 0-9-15,0 0 8 16,0 0-8-16,0 0-9 16,0-5 0-16,0-7-1 15,5-6 2-15,3-8 17 16,1-6-8-16,5-5-2 0,-1-2-7 31,3-3-1-31,-1 3 7 0,3 0-8 0,-3 3 1 16,4 4 5-16,-3 6 1 31,-6 5-6-31,-1 7-1 0,-2 7 0 15,0 0 1-15,-3 3-1 0,-2 0-118 16,-2 3-206 0,0 1-434-16</inkml:trace>
  <inkml:trace contextRef="#ctx0" brushRef="#br0" timeOffset="9397.5375">12190 12968 550 0,'0'0'200'0,"0"0"-94"15,0 0-106 1,0 0 10-16,0 0 51 0,0 0 9 16,0 0-25-1,23 84 0-15,-8-50-12 0,3 0 17 16,2 6 0-16,2 3-6 15,3 7-17-15,4 4-7 0,0 4-4 16,2 2-14-16,-4 0 11 31,0-4 12-31,-8-10-2 0,0-7-3 0,-7-15 6 16,-2-10-13-1,-6-9-13-15,3-5-4 0,-3 0-21 16,3-7 25-16,4-19 10 31,0-13 60-31,2-6 4 0,1-12-33 0,1-3-21 16,1 0-18-16,-1 1 4 31,1 4-6-31,0-13-86 0,-5 15-206 16,-6 13-264-16</inkml:trace>
  <inkml:trace contextRef="#ctx0" brushRef="#br0" timeOffset="12614.7215">13371 14390 425 0,'0'0'151'0,"0"0"-102"16,0 0-5-16,0 0 51 15,0 0 16 1,0 0-39-16,0 0-36 0,2-3-7 16,0 3 3-16,6 0-1 15,2 3-13-15,9 10 1 16,4 10 25-16,11 6-4 15,4 7-12 1,-2 6-15-16,-3-1 11 0,-4-5 2 16,-6-6 11 15,-8-6-10-31,-4-8-4 0,-2-7-1 0,-4-7-19 0,-1-2 6 0,0 0-9 15,3 0 16 17,0-17 29-32,0-11 9 0,1-14 16 0,-1-12 11 0,-2-7-22 15,1-10-14 16,-1 2-32-31,1 7 5 0,-1 8-7 0,-1 10-10 0,1 10-1 16,-3 6-95 0,-2 2-91-1,0 9-148-15,-2 7-414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9:44.822"/>
    </inkml:context>
    <inkml:brush xml:id="br0">
      <inkml:brushProperty name="width" value="0.05292" units="cm"/>
      <inkml:brushProperty name="height" value="0.05292" units="cm"/>
      <inkml:brushProperty name="color" value="#FF0000"/>
    </inkml:brush>
  </inkml:definitions>
  <inkml:trace contextRef="#ctx0" brushRef="#br0">12083 5135 548 0,'0'0'187'0,"0"0"-56"16,0 0 42-16,0 0 21 16,0 0-34-16,0 0-47 15,-7-4-26-15,7 4-14 16,0 0-37-1,14 0-36-15,20 0 0 0,12 10 31 16,12 4 12-16,4 3-15 31,1 0-6-31,-3 1-7 0,-6-2-4 0,-8 0-3 16,-3 1-8-1,1 0-116 1,-11-2-147-16,-12-5-441 0</inkml:trace>
  <inkml:trace contextRef="#ctx0" brushRef="#br0" timeOffset="230.0131">12462 4941 702 0,'0'0'401'0,"0"0"-91"0,0 0-54 0,0 0-67 16,0 0-63-1,-74 143-94-15,45-21-32 0,-11 44-53 16,7-16-267-16,2-24-848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0:00.491"/>
    </inkml:context>
    <inkml:brush xml:id="br0">
      <inkml:brushProperty name="width" value="0.05292" units="cm"/>
      <inkml:brushProperty name="height" value="0.05292" units="cm"/>
      <inkml:brushProperty name="color" value="#FF0000"/>
    </inkml:brush>
  </inkml:definitions>
  <inkml:trace contextRef="#ctx0" brushRef="#br0">10856 5178 371 0,'0'0'202'0,"0"0"-18"16,0 0-27-16,0 0-4 16,-43 1 22-16,39-1-54 15,2 0-20-15,2 0-28 16,0 0-19-16,0 0-21 0,0 0-24 31,10 0-9-31,19 0 0 0,17 0 19 0,9 0 3 31,16-10 3-31,25-14-2 0,35-12-10 0,41-4 28 16,13 6-7 15,-12 16-13-31,-36 14-4 0,-48 4-4 0,-22 0-12 0,-3 8 7 16,13 5 7-1,9-2-14-15,17-1 30 0,1 0 13 16,0-4 4-16,2-2-6 15,-4 0-8 1,-4 1-10 0,-5-3-2-16,-8 3-12 0,-8 1-10 0,-9 0 6 0,-10 2-3 31,-7 0-2-31,-8 1-1 0,-3-1-29 0,-16 17-127 15,-6-5-196 1,-18-2-697 0</inkml:trace>
  <inkml:trace contextRef="#ctx0" brushRef="#br0" timeOffset="6165.3526">14177 5257 740 0,'0'0'238'0,"0"0"-108"0,0 0 48 0,0 0 50 16,0 0-47-16,0 0-70 16,0 0-24-16,-11-12 10 15,11 12-16-15,0 0-8 16,0 0-24-1,0 0-23-15,0 0-26 0,0 8-30 16,5 12-2 0,13 13 32-16,1 3 5 0,6 4-4 15,-2-5 4-15,-3 1 1 16,-1-9-6-16,0-4 8 15,-4-4-7-15,3-3-1 32,-3-1 0-32,-1-4 1 0,-3-2 0 0,-5-4 0 15,2-2-1-15,-2-3-8 31,-1 0 2-31,3 0 5 0,4-7 1 0,5-17 14 0,6-15 3 16,4-12-1 0,4-17-5-1,4-8-4-15,1-6 2 0,1-1-7 16,-2 7 9-1,-4 8-9-15,-5 12 4 16,-6 12-5-16,-4 11 7 0,-5 13-7 0,-4 7 5 16,-3 4 6 15,-2 8-3-31,-2-2 2 0,0 3-10 0,2 0 14 0,-2 0-6 15,0 0-8-15,0 0 7 16,0 0-8-16,0 0-61 0,-15 0-175 16,-5 0-480-16</inkml:trace>
  <inkml:trace contextRef="#ctx0" brushRef="#br0" timeOffset="9900.5662">11056 7042 218 0,'0'0'250'0,"0"0"-119"31,0 0-6-31,0 0 20 0,0 0-27 0,0 0-6 16,0 0-20 0,-4 0-31-16,4 0-25 0,0 0 32 15,0 0-7-15,0 0-14 16,0 0-11-16,0 18-18 15,0 14-10-15,0 17 0 16,4 7 0-16,10 5-8 16,-1-2 0-16,-2-9 14 15,3-12-14 1,-4-10 0-16,-1-12-7 0,1-8-4 15,-2-8 10-15,3 0-25 0,5-18 24 32,-1-16 2-32,6-16 22 0,-1-13-6 0,2-7-3 15,0 1-6 1,1 0-5-16,-3 11 5 0,4 10-7 15,-8 16-189-15,-10 20-517 0</inkml:trace>
  <inkml:trace contextRef="#ctx0" brushRef="#br0" timeOffset="10303.5893">11025 8113 734 0,'0'0'219'0,"0"0"-200"0,0 0 3 0,0 0-11 31,0 0 63-31,35 130-21 0,-25-94 5 16,-4-12-16-16,1-9-4 16,2-14-38-16,0-1 1 0,2-9 13 15,2-23 21 1,3-13 23-1,-1-14-23-15,1-10-18 0,-1-5-17 0,9-13-4 16,-3 20-164-16,-10 24-207 0</inkml:trace>
  <inkml:trace contextRef="#ctx0" brushRef="#br0" timeOffset="10675.6106">10836 9575 745 0,'0'0'244'0,"0"0"-239"0,0 0-5 15,0 0 0-15,0 0 59 32,31 122 7-32,-29-88-22 0,0-5-30 0,-2-8 5 15,2-10-10 1,3-11-9-16,2-5-138 0,1-26 89 0,3-20 26 15,1-11-41-15,1-5-90 32,0 2 64-32,5 7 60 0,3 15 19 0,0 20 11 15,4 18-32 1,0 10-44-16,1 33-2 0,2 48 43 15,-7-6-97-15</inkml:trace>
  <inkml:trace contextRef="#ctx0" brushRef="#br0" timeOffset="11162.6385">12086 11560 522 0,'0'0'156'16,"0"0"-91"-16,0 0-25 16,44-113 51-1,-29 69 19-15,3 3-15 0,-1 2-43 0,0 12-27 31,-3 9-25-31,-1 11 0 0,-3 7-31 0,4 12 1 16,-1 20 30 0,0 10-9-16,-1 4 10 0,-5 1-1 15,-3-13 12-15,1-10-12 31,-1-14-25-31,7-10-180 0,-3 0-12 0,2-4-14 0</inkml:trace>
  <inkml:trace contextRef="#ctx0" brushRef="#br0" timeOffset="11399.652">12261 12637 717 0,'0'0'280'0,"0"0"-216"15,0 0-33-15,0 0 40 16,0 0 44-16,0 0-23 31,0 0-57-31,0 10-35 0,5-10-19 0,3 0-44 0,8-8-1 16,9-4-94-1,-5 1-44-15,-2 6-120 0</inkml:trace>
  <inkml:trace contextRef="#ctx0" brushRef="#br0" timeOffset="11779.6738">12435 14369 527 0,'0'0'202'0,"0"0"-128"31,0 0-73-31,-8-116-1 0,-2 56 36 0,6 2 19 16,2 7-27-1,2 18-28 1,0 10 0-16,0 16-65 0,0 7-12 0,11 3 2 15,2 24 75 1,5 5-29-16,-2 6 1 0,0-1 28 16,-3-6 21-1,-2-6 23 1,0-14-31-16,-2-5-13 0,0-6-11 0,2 0 2 15,2 0 9-15,10-4 0 16,-6-2-29 0,-3 4-144-16</inkml:trace>
  <inkml:trace contextRef="#ctx0" brushRef="#br0" timeOffset="12253.7009">12907 16079 702 0,'0'0'315'0,"0"0"-314"0,0 0-1 15,0 0-30 1,0 0 20-16,0 0 10 0,0 0-1 15,50-50-5-15,-39 20 6 32,3-6 9-32,-6-4 10 0,3-2 8 0,-1 7-27 0,-3 5-35 15,3 16-75 1,2 10-33-16,1 8-35 0,-3 19-5 15,-4 4-176-15</inkml:trace>
  <inkml:trace contextRef="#ctx0" brushRef="#br0" timeOffset="12739.7287">13441 17011 309 0,'0'0'84'0,"0"0"-22"16,0 0 7-16,84 130-26 16,-62-96 3-1,-4-4 18-15,-2-6 1 0,-3-2-42 0,0-2 9 16,2 2-9 15,4 0-22-31,-1 2 22 0,-1 0-8 0,-3-6 6 0,-3-4 18 16,-7-8-13-1,-3-6 8-15,-1 0-11 0,0 0-15 16,0-18-8-16,-5-9 74 31,-6-6 5-31,-5-7-11 0,3-2-36 0,1 0-32 16,4-2 0-1,-4-27-74 1,5 13-110-16,-3 2-181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0:33.688"/>
    </inkml:context>
    <inkml:brush xml:id="br0">
      <inkml:brushProperty name="width" value="0.05292" units="cm"/>
      <inkml:brushProperty name="height" value="0.05292" units="cm"/>
      <inkml:brushProperty name="color" value="#FF0000"/>
    </inkml:brush>
  </inkml:definitions>
  <inkml:trace contextRef="#ctx0" brushRef="#br0">10759 10651 477 0,'0'0'183'16,"0"0"-63"-16,0 0 15 15,0 0 6-15,-6 0 26 16,6 0-69-16,0 0-42 31,25 0-55-31,17 0 9 0,18 0 61 0,18 2 12 16,16 7-33-1,22 3-36-15,31 10-6 0,28 18-8 16,-25-4-88-16,-38 2-470 47</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0:36.803"/>
    </inkml:context>
    <inkml:brush xml:id="br0">
      <inkml:brushProperty name="width" value="0.05292" units="cm"/>
      <inkml:brushProperty name="height" value="0.05292" units="cm"/>
      <inkml:brushProperty name="color" value="#FF0000"/>
    </inkml:brush>
  </inkml:definitions>
  <inkml:trace contextRef="#ctx0" brushRef="#br0">10697 7157 355 0,'0'0'126'15,"0"0"-90"1,0 0 36-16,0 0 46 0,0 0 5 16,0 0-41-1,0 0-23-15,5 0-4 0,4 0 3 16,4 0 51-1,7 0-8-15,7 0-10 0,9-8-30 16,6-5 18-16,7-5 1 16,7-3-12-16,2-6-11 0,4-3-6 15,3 0-8 16,6-2 8-31,5 2-19 0,2 2 3 0,6 4-7 0,1 4-6 16,5 5 6 15,0 4-5-31,-3 1 8 0,-6 2-2 0,-7 1-20 0,-1 1 13 16,-4 3-22-1,0-3 12-15,-1 3 12 0,2-1-9 16,-1 4 7-16,0 0-5 16,-2 0 0-1,-1 0-6 1,0 0 1-16,-4 7-10 0,1-4 4 0,-1 0 0 31,0-3-6-31,-2 0 1 0,1 0 8 0,-3 0-8 16,-1 0-1-16,-1 0 2 31,-5-3 1-31,-2 0-2 0,-6 0 1 0,-4 2-1 0,-1 1-1 15,5 11-65 17,-12 15-201-32,-14 4-370 0</inkml:trace>
  <inkml:trace contextRef="#ctx0" brushRef="#br0" timeOffset="1513.0866">10586 8288 166 0,'0'0'237'0,"0"0"-122"16,0 0-25-1,0 0-15-15,0 0 1 0,0 0-34 16,0 0 10-16,25 0 23 15,-12-3-17-15,5 0 4 16,2-4-4-16,6 1-2 16,6 3 1-1,3-3-12-15,6-1 7 0,0 1-13 0,4-2-4 16,4 2-3-1,5-3 7-15,4 1-3 16,9-1-1-16,8 1 3 31,12 2 6-31,7 2 12 0,1 0-21 0,6 2 5 0,-7 2-4 16,-6 0-2 15,-7-2-5-31,-12 2-8 0,-5-2-8 0,-8-1 3 0,-2 2 9 16,-3 0-15-1,-4-4 0 1,-4 4-1-16,-6-4-8 0,-3 3 0 0,-5 0 6 15,-5 0-6 1,0 0 6-16,-1 0-7 0,1 0-129 16,-1 0-165-16,-15 2-326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0:46.751"/>
    </inkml:context>
    <inkml:brush xml:id="br0">
      <inkml:brushProperty name="width" value="0.05292" units="cm"/>
      <inkml:brushProperty name="height" value="0.05292" units="cm"/>
      <inkml:brushProperty name="color" value="#FF0000"/>
    </inkml:brush>
  </inkml:definitions>
  <inkml:trace contextRef="#ctx0" brushRef="#br0">9186 8599 36 0,'0'0'201'0,"0"0"-80"16,0 0-36-1,0 0 38-15,0 0 18 0,0 0-28 0,-25 0-28 16,19 0 9 0,0 0 6-16,1 0-14 0,-1 1-20 15,0-1-3 1,-2 1-16-16,4 2 15 0,2-3-5 15,-1 2-9-15,3-2 10 16,0 0-23-16,0 0-29 16,0 0-6-16,0 0-13 31,7 0 4-31,13 2 9 0,7-2 1 0,7 0 8 15,1 0 6 1,3 0-4-16,2 0 2 0,2 0-7 16,3-8 3-16,8 1 0 31,7-4-9-31,36 11-53 0,-11 0-253 0,-20 2-431 0</inkml:trace>
  <inkml:trace contextRef="#ctx0" brushRef="#br0" timeOffset="854.0488">9799 9174 178 0,'0'0'102'0,"0"0"-36"16,0 0 17-1,0 0 6-15,0 0-1 0,0 0-7 16,0 0-5-16,0 6 4 16,0-6-1-16,0 0-34 15,0 0-45-15,5 0 7 16,13 0-5-1,7 0 45-15,10 0-15 0,7 0-6 0,10 0-13 32,3 0-13-32,21 12-1 0,-16 8-178 0,-13 4-307 0</inkml:trace>
  <inkml:trace contextRef="#ctx0" brushRef="#br0" timeOffset="1827.1045">9419 10846 337 0,'0'0'144'0,"0"0"-47"16,0 0-37-16,0 0-19 16,0 0 28-16,0 0-23 15,0 0 15-15,42 0 11 16,-24 0-13-1,4 0-17-15,0 0-7 0,3 0 0 16,4 0-27 0,6 0 0-16,12 0-8 0,29 10-5 0,-10 10-224 15,-14 7-451 1</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1:00.166"/>
    </inkml:context>
    <inkml:brush xml:id="br0">
      <inkml:brushProperty name="width" value="0.05292" units="cm"/>
      <inkml:brushProperty name="height" value="0.05292" units="cm"/>
      <inkml:brushProperty name="color" value="#FF0000"/>
    </inkml:brush>
  </inkml:definitions>
  <inkml:trace contextRef="#ctx0" brushRef="#br0">10163 4809 1288 0,'0'0'299'0,"0"0"-256"16,0 0-32-16,0 0 42 16,66 144 21-16,-45-86 12 15,-3 2-33 1,-1-2-32-16,-3-6-13 0,-3-5 3 15,0-8-10-15,-5-4-1 16,-6-3-117 0,0-7-237-16,0-12-371 0</inkml:trace>
  <inkml:trace contextRef="#ctx0" brushRef="#br0" timeOffset="496.0284">10165 4797 667 0,'0'0'552'0,"0"0"-449"32,0 0-66-32,0 0 26 0,0 0 37 0,0 0-32 15,0 0-5 1,74-13-24-16,-61 20-20 0,-2 6 16 0,-6 7-1 15,-3 4-2 17,-2 9 3-32,-2 3-16 0,-18 4-3 0,-5-2 5 0,-2-4-5 15,0-6-9 1,3-6-6-16,4-10 7 0,9-4-8 15,6-8-13-15,5 0-9 32,0 0-11-32,2 0 13 0,18-10 20 0,5-4 3 15,4 2 4 1,2 2-7-16,-2 4 0 15,0 6 0-15,-4 0-2 0,-5 0 2 16,-5 12 3 0,-6 8 34-16,-4 6 5 0,-5 5 2 0,0 5-10 15,0 1-8-15,-7-1-16 31,-4-5-10-31,0-5-11 0,4-12-99 16,3-14-173-16,-1-2-290 0,3-20-393 31</inkml:trace>
  <inkml:trace contextRef="#ctx0" brushRef="#br0" timeOffset="668.0382">10370 4873 772 0,'0'0'365'16,"0"0"-211"-16,0 0 5 15,0 0 16-15,0 0-62 0,0 0-47 16,0 0-26-1,25 132-4-15,-17-89-12 16,3-2-8 0,-1-7-16-16,-2-6-41 0,3-7-168 0,-4-8-185 15,-4-9-358-15</inkml:trace>
  <inkml:trace contextRef="#ctx0" brushRef="#br0" timeOffset="1096.0627">10356 4688 772 0,'0'0'265'0,"0"0"-58"0,0 0-23 0,0 0-32 15,0 0-23 1,132-74-34-16,-108 74-33 15,1 0-20-15,-7 2 8 0,-3 12 0 16,-3 4-5 15,-6 1 9-31,-1 8-1 0,-5-1-13 0,0 5-13 0,0-4-4 16,-13 1-8 15,-5-2-3-31,-3-4 0 0,-1-2-2 0,0-2 5 0,-3-3-3 16,3-4-12-1,7-2 0-15,6-5 0 16,7 0-1-16,2-3-18 0,0 4-16 15,17 1 4 1,9 1 23-16,6 0 8 0,1-1 0 16,1 0 0-16,-3-2 1 31,-2 3-1-31,-3-5 0 0,0 1 6 0,-7 0-6 0,-1 0 0 15,0-3-107 17,-5 0-70-32,4-3-190 0,-9-10-197 0,-1-5-102 0</inkml:trace>
  <inkml:trace contextRef="#ctx0" brushRef="#br0" timeOffset="1325.0758">10771 4611 620 0,'0'0'405'15,"0"0"-175"1,0 0-67-16,0 0-27 0,0 0-80 15,0 0 33-15,27 106 3 32,-12-55-18-32,-1-1-9 0,-1 0-30 0,1-5-19 15,-3-10-10 1,-1-4-6-16,0-7-45 0,-6-8-103 15,-4-10-176-15,0-3-301 32,0-3-107-32</inkml:trace>
  <inkml:trace contextRef="#ctx0" brushRef="#br0" timeOffset="1598.0911">10780 4650 431 0,'0'0'195'0,"0"0"-3"31,0 0 6-31,0 0-22 0,0 0-19 0,120-58-47 16,-86 54-21-16,1 2-8 31,0 2-21-15,0 0-11-16,-9 10-3 0,-2 5-1 0,-7 8 12 0,-7 4 9 31,-8 8 16-31,-2 7-6 0,0 8-14 0,-6 3-31 16,-10 1-20-16,-2-2-11 31,-10 8-101-31,1-16-117 0,2-11-511 0</inkml:trace>
  <inkml:trace contextRef="#ctx0" brushRef="#br0" timeOffset="4503.2576">4470 4159 454 0,'0'0'186'16,"0"0"5"0,0 0 13-16,0 0-22 0,0 0-7 15,0 0-30-15,-38 14-59 16,38-14-23-1,2 2-40-15,32 0-5 0,34-2 20 16,55 0 26 0,47-2 5-16,22-9 4 0,8 4-13 0,-17 4-10 15,-16 2-7 16,-7 1 14-31,-6-2 1 16,-14-3-4-16,-21 1-40 0,-26-1-4 0,288 53-2327 78,-408-47 2317-78,10 2 0 16,-28-3 0-16,45 0 0 31,-49 0 0-31,49 0 0 15,-7 0 0-15,2 0 0 0,3-7 0 0,2 0 0 32,0-4 0-32,0 0 0 0,0-1 0 0,36-2 0 15,26 1 0-15,21 2 0 0,10 0 0 31,5 0 0-31,2 8 0 16,-30 3 0-16,-1 0 0 0,4 0 0 0,-1 9 0 31,-3 0 0-31,0 2 0 0,7 5 0 0,-5-12 0 16,-2-4 0-16,-5 0 0 31,-8 0 0-31,-2-24 0 0,-3-13 0 0,-4 25 0 16,-1 2 0 15,-3-24 0-31,-3 16 0 0,-5 2 0 0,-1 0 0 0,-10-8 0 0,-15-2 0 15,-4-11 0 1,12 12 0-16,-17-2 0 0,0 6 0 16,-17 0 0-16,-7 15 0 31,-3-5 0-31,-4 6 0 0,-3-4 0 0,-1 9 0 15,-1 0 0-15,3 0 0 32,6 0 0-32,4 0 0 0,15 0 0 0,-13-2 0 15,5-2 0-15,1 0 0 16,1 4 0-1,-5 0 0-15,7 0 0 0,6 1 0 16,4 9 0-16,2 5 0 31,0-6 0-31,0 2 0 0,0-7 580 0,0-4-357 0,0 0-150 16,0 0-59-16,0 0 8 15,0 0 40-15,143 16 16 16,-54-14 7-16,31-1 22 16,1 2-8-1,-8 3-31-15,7 1-30 0,-4 12-18 16,31 6-8-16,18 11-11 15,-14 1 12 1,-15 1-12-16,-35-2 12 0,-19-4 12 16,-20-1-6-16,-8 1-18 15,4 7 10 1,1 8-11-16,4 4 7 15,-14-1-7-15,-8-5 9 0,-10-4-6 0,-9-12-2 32,-9-8 5-32,-6-8-5 0,-7-9 1 0,-7-4-2 15,-20-1-67-15,-10-15-580 31</inkml:trace>
  <inkml:trace contextRef="#ctx0" brushRef="#br0" timeOffset="4868.2782">9741 3948 757 0,'0'0'270'16,"0"0"-209"-16,0 0-40 15,0 0 44-15,110 126 12 16,-63-68-12-16,4 6-36 16,-4-1 12-1,-5-5 1-15,-7-6 15 0,-8-8 2 16,-6-5 7-16,-8-12 11 31,-9-4-3-31,-2-8 15 0,-2-3-2 0,0-2 1 0,-26 3-33 16,-15-1-37-1,-52 12-18-15,6-3-157 0,-5-2-366 0</inkml:trace>
  <inkml:trace contextRef="#ctx0" brushRef="#br0" timeOffset="6630.3792">9624 10696 689 0,'0'0'283'0,"0"0"-127"15,0 0-36-15,0 0 3 16,4 136-5-16,9-84-26 16,1-2-37-1,-3-2-20-15,0-5-16 0,0-9-5 0,0-6-5 16,-2-6-9-1,0-5-6-15,-3-4-88 0,-1-9-164 16,-3-4-269 0,-2 0-301-16</inkml:trace>
  <inkml:trace contextRef="#ctx0" brushRef="#br0" timeOffset="6827.3905">9614 10908 525 0,'0'0'308'15,"0"0"-171"-15,0 0-95 31,0 0 45-31,0 0 70 0,0 0-48 0,0 0-29 16,141 32-25 0,-112-18-4-16,0 0-28 0,0-1-12 0,-2-1-11 15,4-4-125 16,-5-5-179-31,-8-3-361 0</inkml:trace>
  <inkml:trace contextRef="#ctx0" brushRef="#br0" timeOffset="7058.4036">9855 10682 548 0,'0'0'288'0,"0"0"-118"0,0 0-43 0,0 0 47 0,0 0-56 16,0 0-53-16,0 0-10 0,-4 138-14 15,4-90-27 1,0 1 0-16,4-4-13 0,0-4-1 16,1-7-4 15,2-6-89-31,-2-11-147 0,-1-6-257 0</inkml:trace>
  <inkml:trace contextRef="#ctx0" brushRef="#br0" timeOffset="7304.4178">9855 10703 565 0,'0'0'271'0,"0"0"-187"0,0 0-9 0,0 0 90 15,0 0-30 1,0 0-31-16,0 0-27 0,96 87-23 15,-74-63-22-15,-1-1-19 16,-2-4-13 0,6 3-34-16,-5-6-178 0,-7-6-389 0</inkml:trace>
  <inkml:trace contextRef="#ctx0" brushRef="#br0" timeOffset="7918.4529">10047 10503 810 0,'0'0'332'16,"0"0"-186"-16,0 0-4 0,0 0 24 31,38 112-39-31,-23-71-50 0,1-1-31 0,-1-4-13 15,-1-2-14 1,-1-6-7-16,-2-4-9 0,3-3-2 16,-3-4-1-16,1-1-61 31,-2-4-142-31,-1-3-181 0,-5-8-421 0</inkml:trace>
  <inkml:trace contextRef="#ctx0" brushRef="#br0" timeOffset="8496.4857">10044 10441 616 0,'0'0'299'0,"0"0"-202"0,0 0-16 15,0 0 22 1,0 0-12-16,0 0-3 0,0 0-14 16,123-67 2-16,-96 64-5 0,0 3-14 31,-5 0-5-31,-5 4 1 0,0 10 14 0,-7 2-19 15,-1 5 7 1,-2 6-13-16,-4 3-14 0,-3 2-10 16,0 4-3-1,0-4-13 1,-10 0 8-16,-4-3-3 0,0-5-5 0,-4-4 4 15,-6-2 3-15,4-4-3 32,-1-2-5-32,3-4 1 0,7-2 7 0,4-3-8 15,6-2-1-15,1-1-2 31,0 0-17-31,10 0-1 0,15 0 20 0,6 0 0 16,7-4 1 0,0-4 0-16,2 0-1 15,-2 2 8-15,-3 0-8 0,-1 0-1 0,-5 1-47 31,0-1-148-31,0-1-107 0,-8-1-263 16,-4-2-272-16</inkml:trace>
  <inkml:trace contextRef="#ctx0" brushRef="#br0" timeOffset="8717.4987">10439 10368 705 0,'0'0'318'0,"0"0"-165"16,0 0-57-16,0 0 5 15,0 0 11 1,0 0-39-16,54 111-35 0,-35-78-3 0,1-3-6 16,-3-3-7-1,-4-3-12-15,-3-2-10 0,0-1 0 16,-4-6-49-16,-3 2-113 31,-3-5-144-31,0-6-278 0</inkml:trace>
  <inkml:trace contextRef="#ctx0" brushRef="#br0" timeOffset="9075.5191">10366 10307 487 0,'0'0'259'0,"0"0"-118"0,0 0 4 0,0 0 4 15,0 0-12 1,33-114-41-16,-4 102-25 16,7 6-13-16,3 6-8 0,3 0 1 15,1 0-6 16,-1 9-12-31,-1 7-3 0,-5 2-4 0,-5 2 18 0,-6 4 1 16,-4 2 11 0,-5 7 4-16,-7 5-8 0,-3 4-8 15,-6 4-11-15,0 6-16 31,0 0 0-31,-15-2-11 0,-5-2-6 0,-3-11-59 16,-12-3-91-16,6-10-181 31,0-11-483-31</inkml:trace>
  <inkml:trace contextRef="#ctx0" brushRef="#br0" timeOffset="11319.6475">9265 11639 851 0,'0'0'314'0,"0"0"-136"0,0 0-56 0,0 0-7 0,0 0-56 15,0 0-34 1,0 114-10-16,8-69-7 0,2 0-6 0,-3-3 7 15,-3-5-8 1,-1-1 9-16,0-9-10 16,-3-4-13-16,3-8-95 15,-3-7-107 1,0-8-107-16,0-10-210 0,0-12 28 0</inkml:trace>
  <inkml:trace contextRef="#ctx0" brushRef="#br0" timeOffset="11445.6547">9247 11778 222 0,'0'0'295'0,"0"0"-129"31,0 0-112-31,0 0 82 0,0 0 23 0,0 0-45 16,0 0-38 0,134 44-18-16,-105-32-11 0,-5-1-15 0,-2-3-13 15,1 0-3 1,-6-4-16-1,3-4-123-15,-6 0-275 0,-7-1-263 0</inkml:trace>
  <inkml:trace contextRef="#ctx0" brushRef="#br0" timeOffset="11644.666">9445 11550 553 0,'0'0'329'0,"0"0"-191"0,0 0-73 15,0 0-16-15,0 0 22 16,0 0-18-16,11 118-28 15,-4-88-15-15,0 3 1 0,-2-6-11 16,1 2-51 15,-5-7-147-31,-1-9-186 0</inkml:trace>
  <inkml:trace contextRef="#ctx0" brushRef="#br0" timeOffset="11849.6778">9437 11570 348 0,'0'0'250'16,"0"0"-116"-16,0 0-2 31,0 0 42-31,0 0-45 0,121 52-29 0,-82-26-32 16,-3 0-30-1,-1 0-18-15,1-1-20 0,-5-6-23 0,4-1-161 16,-10-8-153-1,-7-4-271 1</inkml:trace>
  <inkml:trace contextRef="#ctx0" brushRef="#br0" timeOffset="12247.7006">9757 11584 32 0,'0'0'606'0,"0"0"-391"16,0 0-43-16,0 0-66 15,0 0-29-15,0 0-15 16,0 0-40-16,-40 127-8 15,40-94-5-15,0-2-8 32,6-9 0-32,1-8 8 0,2-4-8 15,-1-6-1-15,-4-3-1 0,0-1-14 31,0 0-12-31,-1-7 5 0,-3-14 22 0,0-5 11 0,0-3-11 47,0-3 1-47,0 4 11 0,0 5-3 0,0 6-1 0,2 7-8 0,4 5-23 16,4 5 17-1,1 0 6-15,2 0 15 0,3 11 4 16,2 4-5-16,-1 3-5 47,1 0-9-47,2 0-60 0,-6-4-138 15,-6-5-299 17</inkml:trace>
  <inkml:trace contextRef="#ctx0" brushRef="#br0" timeOffset="12455.7125">9876 11547 453 0,'0'0'251'15,"0"0"-170"-15,0 0 15 32,0 0-9-32,0 0-28 0,0 0-15 0,0 0-5 15,0 0-2 1,97 87-5-16,-90-78 7 0,-5-6-8 15,0-3-2-15,-2 0 24 16,0 0 21 0,0 0 2-16,0 0-18 0,0-6-44 15,0-14-12-15,0-7 4 31,0-23-6-31,0 4-241 0,0 8-308 0</inkml:trace>
  <inkml:trace contextRef="#ctx0" brushRef="#br0" timeOffset="13095.7491">9978 11336 373 0,'0'0'289'0,"0"0"-129"31,0 0-53-31,0 0 7 0,0 0-50 0,0 0 15 0,53 115-24 16,-26-72-2 15,-2 0-20-31,-6-6-20 0,0-7 4 0,-6-8-11 0,-5-5 3 16,-2-10-9 15,-5-3 1-31,-1-4-2 0,0 0-7 0,0-11-25 0,0-14 33 16,0-4 11-1,-1-9 4-15,1 1-9 16,0 5 11-16,0 6-17 0,0 6 0 15,1 10-13 1,6 6-1-16,2 4 3 0,-3 0 11 16,2 0 9-16,-4 4 10 31,0 7-2-31,1 2 2 0,-3 1-3 0,0-2-7 15,2 1-9-15,2-5-3 16,0 1-23 0,3-3-9-16,-1-4-3 0,2-2 12 0,-1 0 6 15,-5 0 13 16,0 0-9-31,-2-6 6 0,0-5 8 0,-2 3 2 0,0-5 7 16,0 3 4 0,0 2 3-16,-4 3 1 15,-7 5-15-15,-3 0 9 0,4 0 2 16,-3 13 10-1,3 3 12-15,4 2 28 0,6 0-7 0,0 1-8 16,0-5-34 0,16-1-3-1,2-3-9-15,8-1-7 0,-1-8 7 16,-1-1 0-16,0 0-36 15,5 0-79 1,-6-6-138-16,-7-2-338 0</inkml:trace>
  <inkml:trace contextRef="#ctx0" brushRef="#br0" timeOffset="13305.7611">10308 11442 390 0,'0'0'164'0,"0"0"-74"15,0 0 24-15,0 0 1 0,0 0-50 16,0 0-29-1,0 0-23 1,83-69-13-16,-77 55-50 0,-4-6-144 0,-2 2-32 16,0 3-102-16</inkml:trace>
  <inkml:trace contextRef="#ctx0" brushRef="#br0" timeOffset="13493.7718">10316 11259 222 0,'0'0'299'0,"0"0"-23"0,0 0-94 0,0 0-62 0,0 0-52 15,0 0-32-15,0 0 0 16,34 133-3-16,-16-99-1 15,-1-7-7-15,-3-4-12 0,-3-9-6 16,-2-7-6 15,-2-1-1-31,-1-6-7 0,-1 0-23 0,1 0-44 0,1-25-58 16,-2-2-12 15,-1 2-142-31</inkml:trace>
  <inkml:trace contextRef="#ctx0" brushRef="#br0" timeOffset="14168.8104">10597 11119 697 0,'0'0'295'15,"0"0"-96"-15,0 0-5 16,0 0-64-16,0 0-93 31,-2 122-15-31,2-60-3 0,0 4-4 0,0-1 7 16,4-9-6-1,0-7-16-15,2-12-9 0,0-9-118 16,-1-10-163-16,-1-12-339 15</inkml:trace>
  <inkml:trace contextRef="#ctx0" brushRef="#br0" timeOffset="14426.8252">10664 11187 335 0,'0'0'318'15,"0"0"-211"1,0 0-44-16,36 110-1 0,-25-75-16 16,2-8-27-16,-4-4-17 31,-2-8-2-31,-1-9-86 0,-3-6-51 0,-3 0-13 15,0-13-14-15,0-8-1 16</inkml:trace>
  <inkml:trace contextRef="#ctx0" brushRef="#br0" timeOffset="16467.942">10742 11231 147 0,'0'0'198'0,"0"0"-60"15,0 0-24-15,0 0-15 0,0 0-11 16,0 0-31-16,0 0-22 16,40-5-9-16,-30 5-26 15,-6 0-20-15,0-1-74 31,-4-9 2-31,0-4 41 0,0-5 14 0,0 5 17 16,0 1 20-16,0 5 54 31,0 6 60-31,0 2 32 0,0 0-38 0,0 8-49 0,0 11-31 16,0 4-1-1,2 1-11 1,3-4-5-16,1-3-11 0,-2-9-52 0,2-8-47 16,-2 0-77 15,0 0 36-31,1-19 33 0,-1-4-27 0,2 0-19 0,4 0 9 15,-3 6 144 1,1 3 29-16,-1 4 98 0,-3 3-6 16,1 5-19-16,0 1-12 31,-1 1 12-16,-2 0-30-15,2-3 24 0,1 3-53 0,-1-1-21 32,1-1-14-32,-3 1 1 0,3-3-9 0,-3-1-33 0,0-1-3 15,-2-2 7-15,0 0 28 31,0 2 1-31,0 1 9 0,0 5 14 0,0 0 45 0,0 0-4 16,0 13-51 0,0 7-3-1,0 2 6-15,2 2-16 0,3-4 10 0,1-4-10 16,1-6-30 15,-2-6-58-31,-1-4-26 0,0 0-29 0,-1 0 1 0,-1-6 1 16,0-8 47-1,0-3 31-15,2 0 63 0,2-2 27 0,-2 8 35 16,0 1 12-1,1 4-5 1,-3 4-33-16,0 2-13 0,0 0 28 16,0 0 18-16,0 4-17 15,0 7 24 1,2-4-44-16,-2-1-9 0,0-2-23 0,2-4-71 15,3 0-15-15,-1 0 22 32,4 0 4-32,-4 0 3 0,-1-7 20 15,-1-2 15-15,0-1 22 0,-2-2 12 31,-2 2 14-31,0 4 21 0,0 0 18 0,0 4 18 16,0 2 36-16,0 0-29 16,0 0-57-16,0 0-33 0,0 0 8 15,0 0 21 1,3 2-6-16,-3-1-8 0,0 1-1 31,0-2-14-31,0 0-16 0,0 0-30 0,0 0-29 16,0-9 3-1,0-7 60 1,0 0-21-1,0 0 11-15,0 2 22 0,0 4 16 0,0 6 9 0,0 4-25 16,2 0 11-16,5 0 24 16,-1 0 24-16,1 6-21 15,-3-1-9-15,1-1-13 16,-3-4-5-1,0 0-11-15,-2 0-36 0,0 0-91 0,0-7 30 16,0-12 32-16,0 1-26 31,0-2 21-15,0 1 54-16,0 4 16 0,0 4 23 0,3 6 6 0,-1 5-13 47,3 0-14-47,1 0 43 0,1 6 89 0,2 11-50 0,-2 0-42 31,1 6-3-31,-1-4-13 15,-3 2-8-15,1-7-8 0,2-6-10 0,-3-6-41 0,5-2-77 16,-3 0 11 0,6-6 42-1,-1-8 32-15,0-5 10 0,0 1 8 0,0-2 14 31,1 2 1-31,-4 2 9 0,-1 2 14 0,-1 2-6 0,-1 4-4 16,0 4 2 15,-5 4 3-31,0 0 50 0,0 0 42 0,0 9-29 0,0 9-57 16,0 1-16 15,0 2 0-31,2-2-7 0,5-2-1 0,1-5 0 0,1-5 0 16,1-4-7 15,-2-3-2-31,1 0-39 0,0 0-20 0,-2-10 12 0,2-6 8 15,-1-2 21 1,2-3 18 0,-2 6 8-16,3 1 1 0,3 4-1 0,-3 1 1 0,1 7 13 31,-4 1 3-31,-1 1 13 0,-3 0-3 0,3 0-1 15,-2-3-8-15,-1 1-1 32,1 0-10-32,-1-6-6 15,2 0-7-15,-1-4-11 0,-1-4 2 0,-4 2 6 31,0 2 10-31,0 2 13 0,0 5 46 0,0 0 52 16,0 5 39-16,5 0-73 16,4 9-77-1,6 10 0-15,5 6 9 0,3-2 1 16,2-1-1-16,-4-4-8 31,0-8 1-31,-1-6-2 0,-5-4-28 0,-1 0-43 0,-3-6 10 16,-7-12-27 15,-2-4 7-31,-2-3 18 0,0-2 37 0,-8 4 26 0,-8 2 9 15,3 5 40 17,4 4 39-32,-1 6 36 0,8 4 12 0,2 2-49 0,0 0-11 15,0 10-40-15,0 12-19 16,12 9-8-16,3 0-6 15,1 7 6-15,4 4 4 0,2 2-6 32,5 1 0-32,2 3-5 0,2 0 5 0,0 0-7 15,-2 2 1-15,0 2 0 31,0 0-1-31,-3-2 6 0,-1 0-6 16,-5-3 1-16,-4-5-1 0,-5 0 2 31,-6-4 8-31,-5-4-9 0,0 0 8 0,0-6 0 16,-13-1-9-16,-6-8 16 31,-1-6-16-31,1-9 0 16,-2-4 35-16,1-13 23 0,3-23-1 0,0-36-9 15,7-46-14 1,8-49-12-16,2-11 0 0,0 26 4 0,12 41-26 15,5 27-130 17,-5 30-207-32,-3 8-450 0</inkml:trace>
  <inkml:trace contextRef="#ctx0" brushRef="#br0" timeOffset="20871.1938">17645 3389 962 0,'0'0'490'0,"0"0"-351"0,0 0-50 15,0 0 60-15,0 0-14 16,0 0-70-1,-21 96-32-15,21-26-33 0,0 10 22 16,8 6 6 0,2-5 15-16,1-7-15 0,-1-8-9 15,-2-12-7-15,1-9-5 16,-2-12-7-16,0-4 0 0,-1-8-12 15,1-4-92 1,4-10-148-16,-2-2-242 0,-4-5-208 0</inkml:trace>
  <inkml:trace contextRef="#ctx0" brushRef="#br0" timeOffset="21352.2213">17593 3509 732 0,'0'0'342'0,"0"0"-228"31,0 0 7-31,0 0 41 0,0 0-33 0,0 0-53 15,0 0-7 1,107-82-40-16,-65 76-6 0,-1 3 1 16,-1 3-2-16,-7 0-15 31,-4 9-1-31,-11 9 10 0,-7 4 7 0,-6 7 17 0,-5 10 20 15,0 3-15 1,-15 4-7 0,-6 0-5-16,-3-3-13 0,-1-12-5 0,2-4-2 46,6-11-13-46,6-10-11 0,6-6-72 0,5-15-117 0,0-13-371 0,7-1-458 0</inkml:trace>
  <inkml:trace contextRef="#ctx0" brushRef="#br0" timeOffset="21590.2349">18064 3296 980 0,'0'0'301'0,"0"0"-201"31,0 0-10-31,0 0 66 0,6 158-24 0,3-95-51 16,0 2-40 15,0-6-18-31,2-5-5 0,0-7-17 0,0-10 5 0,-2-6-6 15,0-9-33 1,-7-4-93-16,-2-8-143 0,0-6-319 0</inkml:trace>
  <inkml:trace contextRef="#ctx0" brushRef="#br0" timeOffset="21976.257">18108 3301 821 0,'0'0'218'15,"0"0"-61"1,0 0 21-16,0 0-52 0,0 0-4 16,0 0-24-1,131-19-37-15,-113 29-24 0,-3 7 8 16,-3 5-17-16,-3 6-2 15,-7 4-4 1,-2 4-1-16,0 4-2 0,-15 0 0 0,-10-2-7 16,-2-1-3 15,-2-12 2-31,1-6-11 0,10-7 6 0,2-9 0 0,9-3 2 31,3 0 32-31,4 0-4 0,0 0-36 0,2 0-6 16,18-2-3-16,11-5 9 31,8-2 11-31,3 1-10 15,2 2 1-15,3 2-2 0,0 2-80 0,6-2-123 32,-8-3-323-32,-12 3-176 0</inkml:trace>
  <inkml:trace contextRef="#ctx0" brushRef="#br0" timeOffset="22180.2687">18532 3319 1159 0,'0'0'319'0,"0"0"-194"0,0 0-33 0,0 0-11 16,6 127 16-1,10-62-27 1,3 6-35-16,4-5-15 0,2-2-7 0,-1-10-13 31,-2-10-35-31,-2-12-87 0,-1-18-136 0,-9-10-255 16,-5-4-180-1</inkml:trace>
  <inkml:trace contextRef="#ctx0" brushRef="#br0" timeOffset="22478.2857">18518 3186 806 0,'0'0'298'0,"0"0"-230"0,0 0 9 16,0 0 1-16,0 0 10 31,153-22-14-31,-103 22-8 0,-3 0 8 0,-1 10-13 15,-4 8 9 1,-5 3 11-16,-6 6-21 0,-7 6 6 16,-8 7 14-16,-8 7 19 31,-8 11 3-31,0 9-27 0,-19 5-29 0,-10 5-21 15,-4-2-20 1,-4-2-5-16,-1-5-106 0,-10 6-77 0,5-18-202 16,10-16-723 15</inkml:trace>
  <inkml:trace contextRef="#ctx0" brushRef="#br0" timeOffset="23096.3211">18634 5542 1270 0,'0'0'385'15,"0"0"-219"1,0 0-112-16,0 0-13 0,-93 156 34 16,86-97 4-1,7-5-41-15,0-12-24 0,24-11-14 16,11-12-7-16,8-9 1 31,4-6-9-31,-1-4 14 0,0 0-13 0,-11 0 13 16,-8 0 0-1,-10 0-9-15,-5 18-2 0,-10 8 3 16,-2 12 9-16,0 6 9 31,-16 5 4-31,-3-3-11 0,0-4-2 16,4-11-76-16,1-14-98 0,8-9-174 31,2-8-320-31</inkml:trace>
  <inkml:trace contextRef="#ctx0" brushRef="#br0" timeOffset="23298.3324">18959 5893 758 0,'0'0'182'0,"0"0"-32"0,0 0 36 15,40 113 7-15,-27-52-38 16,1 12-45 0,1 1-21-16,1 3-23 0,3-5-18 15,-2-6-33-15,3-10 5 31,0-10-20-31,-2-12-29 0,-3-14-109 0,-3-20-136 0,-6 0-319 16,-4-16-19 0</inkml:trace>
  <inkml:trace contextRef="#ctx0" brushRef="#br0" timeOffset="23545.3468">19001 5795 910 0,'0'0'188'0,"0"0"-85"16,0 0 16-1,0 0-53-15,0 0 46 0,0 0-3 0,114 16-34 16,-94 15 14-16,-4 11 0 31,-8 2-12-31,-5 7-18 0,-3 8-11 0,0 0-11 16,-7 0-12-1,-4-9-9-15,0-12-16 16,-2-14-91-16,4-12-194 0,2-12-366 0</inkml:trace>
  <inkml:trace contextRef="#ctx0" brushRef="#br0" timeOffset="23896.3668">19253 5857 674 0,'0'0'176'0,"0"0"-3"0,0 0-31 0,0 0 6 15,0 0-32-15,116-6-38 16,-98 0-34-16,-3-4-13 16,-1-2 1-16,-5 2 5 0,-3-2-7 31,-6 0 3-31,0 2-10 0,0 0 2 0,-10 2 6 15,-13 4-15-15,-4 4-6 32,0 0-4-32,-2 14-6 0,-1 12 0 0,10 8 0 15,-1 0 1 1,8 4 23-16,6-2-9 15,7 0-2-15,0-1-7 0,7-6-5 32,13-1 0-32,7-5-1 0,4-7 0 0,4-8-38 0,19-8-120 15,-10-10-175 16,-3-16-355-31</inkml:trace>
  <inkml:trace contextRef="#ctx0" brushRef="#br0" timeOffset="24122.3798">19703 5506 856 0,'0'0'380'15,"0"0"-117"1,0 0-3-16,0 0-116 0,0 0-74 16,0 0-32-16,-64 136-18 15,52-78 4-15,6-1 7 16,6-7 19-16,0-10-15 0,0-8-8 31,11-10-14-31,7-6-1 0,2-8-11 0,5-8 8 16,4 0-9-16,2-9-2 31,2-22-39-31,9-35-84 0,-6 4-190 0,-9 2-513 0</inkml:trace>
  <inkml:trace contextRef="#ctx0" brushRef="#br0" timeOffset="25661.4678">15916 3029 993 0,'0'0'313'0,"0"0"-133"16,0 0-45-16,0 0-43 16,0 0-53-16,0 0-13 15,37 169 34 1,-8-80-7-16,0 2-8 0,-6-10-20 15,4 2-7 1,-8-10-17-16,2-15-1 0,-6-11-8 0,-1-15-102 16,-4-13-101-16,-3-17-108 31,-4-2-237-31,-3-2-55 0</inkml:trace>
  <inkml:trace contextRef="#ctx0" brushRef="#br0" timeOffset="25967.4853">15857 3021 684 0,'0'0'299'0,"0"0"-195"16,0 0-8-16,0 0-14 15,0 0-33-15,0 0-2 31,0 0 30-31,119-38 1 0,-84 47 1 0,-3 9 2 16,-6 4-14-16,-5 3-16 16,-6 8-5-16,-9 7-4 0,-3 6-7 15,-3 6-16 1,0-2-19-1,0-4 0-15,-9-7-140 0,0-15-115 0,3-16-83 16,-2-8-54 15,6 0 57-31</inkml:trace>
  <inkml:trace contextRef="#ctx0" brushRef="#br0" timeOffset="26365.5081">16103 3276 7 0,'0'0'231'0,"0"0"-71"15,0 0 6 1,0 0-26-16,0 0 16 0,0 0-17 16,0 0-3-1,75 4-33-15,-61 25-21 0,-3 3-6 0,-5 1-14 16,2 0-10-1,-4-3-15 1,-2-10-7-16,0-4 1 0,-2-10-9 0,0-4-1 16,0-2 0-1,0 0-21-15,3-10-2 0,0-13-5 16,4-8 7-16,5-8-10 31,3 2-22-31,1-2-7 0,1 11 9 0,4 8 22 16,-3 10 6-1,2 10-20-15,-2 0-12 0,-5 15 31 0,-1 6 3 16,-4038-3 7-1,4030-2 23-15,1-7 2 0,4028-5-17 16,-4030-4 0 0,-3 0-11-1,2-4 6-15,2-12-10 0,-4-7 22 0,0 2-3 16,0-2-10 15,0 3-9-31,0 4-59 0,-6 4-103 16,-1 6-124-16,5 0-214 0</inkml:trace>
  <inkml:trace contextRef="#ctx0" brushRef="#br0" timeOffset="26718.5283">16500 3164 221 0,'0'0'381'0,"0"0"-237"15,0 0-23 1,0 0 14-1,31 114-5-15,-21-91-62 0,-2-8-39 0,5-3-13 16,-2-6-15 15,-2-3-1-31,-2-3-13 0,-3 0-1 0,3-9 8 0,-6-9 6 16,4-4 16-1,-5-3 3-15,2 0-18 0,-2 3-1 16,0 4-13-16,5 6-16 31,0 8-1-31,1 4-15 0,7 0 13 0,1 2 32 16,5 10 0-1,2 1 8-15,-1-6-8 0,0-3-53 16,-2-4-35-16,-3 0-68 16,-1-7 11-1,-3-14 43-15,-7-1-38 0,-4 0 53 0,0-3 43 16,0 4 41-1,-9-2 1 1,-8 1 2-16,1 4-34 0,3 5-165 0</inkml:trace>
  <inkml:trace contextRef="#ctx0" brushRef="#br0" timeOffset="27739.5867">16774 3021 388 0,'0'0'303'0,"0"0"-109"0,0 0-27 0,0 0 3 15,0 0-85-15,0 0-50 32,0 0-19-32,-87 135 4 0,87-103-19 0,4-6 8 15,14-8-9 1,-1-6-13-16,4-8 11 0,-4-4-5 15,1 0-6-15,-2-10-46 32,-3-9 27-32,-4-8-25 0,-7-7 4 0,-2-4-36 0,0-5 45 15,-2-2 32 1,-13-2 12-16,-1 3 6 0,1 6-4 15,3 11 17 1,5 10 43 0,3 11 25-16,4 6-47 0,0 6-39 0,0 23-1 15,16 9 28-15,1 3-4 31,6 4 4-31,2-7-21 0,2-11 3 0,-4-6-10 16,0-11-1-16,-3-8-25 31,-5-2-53-31,-1 0-41 0,-7-16-23 0,-3-5-32 16,-2-2 2-16,-2-1-16 31,0 1 101-31,0 5 88 0,-2 4 33 0,-2 6 58 0,2 7 46 16,-1 1-31 15,3 0-67-31,0 11-18 0,0 5-21 0,0 9-63 0,7-7-142 15</inkml:trace>
  <inkml:trace contextRef="#ctx0" brushRef="#br0" timeOffset="27901.5959">17014 2994 335 0,'0'0'130'0,"0"0"-46"15,0 0-32-15,0 0-28 31,0 0-14-31,0 0-10 0,0 0-35 0,100-100-43 16,-100 88-43 15,0 1 13-31,0 5-105 0</inkml:trace>
  <inkml:trace contextRef="#ctx0" brushRef="#br0" timeOffset="28146.6098">17065 2845 133 0,'0'0'180'0,"0"0"-34"0,0 0-21 0,0 0 17 0,0 0-15 16,0 0-56-16,0 0-45 15,-9 16 0-15,9 5 6 16,0 0-12-16,9 5 3 15,1 1 19-15,-2-1-6 32,3-2 13-32,-2-7-18 0,2-2-7 0,-2-5-8 0,0-4-15 15,0-4 6 16,0-2-7-31,-3 0 0 0,3 0-7 0,5-12-93 0,-3-5-137 16,-2 0-160 15</inkml:trace>
  <inkml:trace contextRef="#ctx0" brushRef="#br0" timeOffset="29295.6757">17393 2761 494 0,'0'0'326'0,"0"0"-235"16,0 0-71 0,0 0 113-16,0 0-15 0,23 116-45 15,-13-81-25-15,-3-8-3 16,-1-4-22-1,0-9-7-15,-2-5-10 0,-4-5-5 16,2-4 5-16,0 0-6 16,0 0-18-16,5-7-75 15,1-18 48-15,4-5-7 16,3-6-60-16,4-2 13 15,1 4 31-15,-3 6 42 0,4 8 26 32,-6 6 1-32,3 6 16 0,-5 5-6 0,1 2 4 15,-3 1 4 16,-3 0 3-31,0 0 4 0,-5 0-25 0,0 0 14 0,-3 0 5 16,0-1 29-16,0-4 19 16,-4 1-36-16,-10 0-21 15,-1 2-11-15,1 0 0 31,1 2 1-31,4 0 20 0,2 0 50 0,5 14-42 16,2 6-19-16,0 4 9 31,2 2 9-31,10 1-8 0,1-8-11 0,5 0-8 0,-1-10-1 16,3-3-11-16,1-6-68 31,-2 0-55-31,8-26-80 16,-4-1-75-16,-6-4-309 0</inkml:trace>
  <inkml:trace contextRef="#ctx0" brushRef="#br0" timeOffset="30102.7218">17827 2587 155 0,'0'0'271'16,"0"0"-113"0,0 0-15-16,0 0-3 0,0 0-56 15,0 0-27-15,0 0 5 31,-27 107 17-31,27-78-40 0,0-6-4 0,0-2-28 0,11-9-6 16,1-6-1 0,-3-3-54-16,1-3-13 0,-2 0 1 15,1-15-37-15,-3-6-10 31,-2 0 4-31,2-3 26 0,-2 2-12 0,-2 6 95 16,0 5 13 15,-2 10 30-31,2 1 14 0,3 6 13 0,-1 20 20 0,2 4-3 16,4 3-28-16,-1 0-29 15,1-5-5-15,2-6-14 16,-1-8-11-16,-2-8 0 16,2-6-11-1,-2 0-18-15,0-9 4 0,0-10-2 0,-2-7-38 16,-3-6 30 15,0-2-4-31,1 1 28 0,-3 6 11 0,0 6 39 0,-2 8 26 16,2 9-6-1,0 4 2-15,4 0-34 0,-1 5-8 16,3 10 37-16,0 1-17 31,2-4-20-31,-2-1-10 0,3-6-9 0,3-5 0 16,-3 0-37-1,0-2-15-15,0-12-31 16,-2-4 12-16,0-3-43 0,-2 2 39 15,0 2 36 1,-3 3 26-16,-2 6 13 0,0 4 13 0,-2 2 39 16,0 2 14-16,1 0-21 15,-1 0-18 1,4 0 2-16,-2 0-10 0,0 5-13 15,0-4-5 17,-2-1-1-32,3 0-25 0,-3 0-50 0,2 0-12 0,1-1-4 15,-1-9-70 16,0-3-73-31,0 3 123 0,2 0 22 0,-2 4 89 0,3 2 47 16,-3 0-8-16,2 4 56 31,2 0-33-31,-2 0-33 0,2 0-17 0,1 0-2 0,-1 0-9 31,2 0-1-31,-2 0-8 0,1 0-20 16,-1 0-32-16,1 0-152 0</inkml:trace>
  <inkml:trace contextRef="#ctx0" brushRef="#br0" timeOffset="30266.7312">18322 2496 111 0,'0'0'137'15,"0"0"-72"1,0 0-16-16,0 0-18 0,0 0 26 16,0 0-22 15,0 0-5-31,34 28-23 0,-26-18-5 0,1-2 24 0,0 1-7 15,4-2-12 1,0-1-7-16,1-1 0 0,6-5-30 0,-5 0-83 16,-1 0-11 15</inkml:trace>
  <inkml:trace contextRef="#ctx0" brushRef="#br0" timeOffset="30412.7394">18507 2482 354 0,'0'0'164'15,"0"0"-108"-15,0 0-54 0,0 0 9 16,0 0-5-16,0 0-6 15,0 0-59-15,29 0-24 16,-21-11-1-16,0 3-163 0</inkml:trace>
  <inkml:trace contextRef="#ctx0" brushRef="#br0" timeOffset="30539.7468">18507 2482 215 0,'66'-68'100'15,"-66"68"-80"1,0 0-20-16,7 0-20 0,0 0-2 15,-2 0-54-15</inkml:trace>
  <inkml:trace contextRef="#ctx0" brushRef="#br0" timeOffset="31388.7954">18750 2935 679 0,'0'0'289'0,"0"0"-211"16,0 0-49-16,0 0-9 15,0 0-20 1,0 0-207-16,0 0-486 0</inkml:trace>
  <inkml:trace contextRef="#ctx0" brushRef="#br0" timeOffset="32928.8835">11002 5943 567 0,'0'0'167'16,"0"0"-41"-16,0 0-9 15,0 0 13-15,0 0-3 16,0 0-47-16,0 0-34 0,8 197-15 16,9-5 8-16,1 33 6 15,-5 14-4-15,-4-11-14 31,-2-17-17-31,0 3 9 0,1 7 2 0,-1 9 3 32,3-4-23-17,-8-2 18-15,-2-16-6 0,0-23-13 0,0-27 0 0,-7-40 34 31,0-33 4-31,2-29-25 0,1-16-11 0,-3-4 16 16,3-8-9-16,0-4-9 31,1-18-1-31,1-6-24 0,0 0 22 0,-3-18 3 16,1-7-11-16,-5-2-6 15,0-1 2 1,0 6 3-16,0 5 11 0,3 9-17 16,-4-3-112-16,6 5-83 31,-5 2-187-31</inkml:trace>
  <inkml:trace contextRef="#ctx0" brushRef="#br0" timeOffset="33304.905">10742 9006 133 0,'0'0'644'15,"0"0"-553"-15,0 0-60 0,29 113-15 31,-8-58 8-31,0 3 22 0,0 0 2 0,-1-2-20 16,-3-6 2 0,-3-3-7-16,-1-9 26 0,-4-11 34 15,0-6-28-15,0-13-41 31,2-8-14-31,5 0 0 0,1-13 5 0,3-21 19 16,7-10-2-16,4-9-21 31,9-6-1-31,23-15-44 0,-7 15-172 0,-12 15-273 0</inkml:trace>
  <inkml:trace contextRef="#ctx0" brushRef="#br0" timeOffset="34445.9702">11675 10244 178 0,'0'0'278'0,"0"0"-168"16,0 0-79-16,0 0-3 15,0 0 58-15,0 0 8 16,0 0-14-16,0-29-7 0,0 21-26 31,0 0-20-31,3 3 2 0,-3 4-7 0,2-2-6 31,-2 3-15-31,0 0 2 0,2 0 6 0,-2 0-8 16,0 0 8-1,0 0-8-15,0 0 14 0,0 0 5 16,0 0 2-16,0 0-2 16,0 0-7-16,0 0-12 15,0 0 1-15,0 0-2 16,0 0 1-1,0 0-1-15,0 0 0 0,0 0-1 16,0 0-48 0,0 0-209-16,0 0-266 0</inkml:trace>
  <inkml:trace contextRef="#ctx0" brushRef="#br0" timeOffset="38028.1749">11559 10131 362 0,'0'0'206'16,"0"0"-144"-16,0 0-52 16,0 0 58-16,0 0 69 15,0 0-10-15,0 0-46 16,85-109-13-16,-51 69 5 15,8-14 2-15,7-12-4 0,13-31-10 32,15-31-13-32,14-33-6 0,9-16-10 0,2-4-6 31,3 0-13-16,-2 9 15-15,6-5-3 0,4-1 2 0,3-1-11 0,3 3-6 32,-1 3 8-32,2 7-6 15,3 11 1-15,-1 13-5 0,-7 9-2 0,-9 10-6 16,-11 4 0-1,-19 21 15-15,-14 19-9 0,-10 19-6 16,-1 5 0-16,12-12 0 16,8-11 1-1,9-10 0 1,2-2 0-16,14-17 0 0,15-19-1 0,21-18 1 15,-10 14-1 17,-21 27 1-32,-23 32 8 0,-18 23-9 0,11-4 0 0,9 1 0 0,8-5 0 15,-7 3 1 1,-2 5-1-1,-8-2 1-15,-1-6 6 0,-4-2-7 0,-1-5-5 16,1-1 5 0,-1-1 1-16,-1-2 0 0,-1 3-1 15,-5 2 0-15,0 5 1 16,-7 3-1-1,-3 4 0-15,0 0-1 0,-4 2 1 16,-1 2 2-16,-1-1-2 31,-4 6-2-31,-5 2 2 0,-2 8 0 0,-2 6 0 0,-4 7 0 16,-4 4-1-1,-6 4 0-15,1 4 0 0,-6 0 1 16,-3 2 1-16,-1 1 0 31,-2 2 1-31,-4 1 5 16,0 0-7-16,-4-2-34 0,-11 2-156 0,-8 0-796 31</inkml:trace>
  <inkml:trace contextRef="#ctx0" brushRef="#br0" timeOffset="38708.214">16143 4269 932 0,'0'0'286'16,"0"0"-215"-1,0 0-55-15,0 0 25 0,0 0 34 16,0 0-30-16,0 0-39 31,55 0 86-31,-19 0-28 0,11-2-2 0,7-8-18 16,8-1-7-16,5 0 2 31,0 1-14-31,-3 2-13 0,-4 2-12 0,-6 6 15 15,-10 0-10 1,-10 0-5 0,-10 0-1-16,-9 0 1 0,-7 12 15 0,-8 6 32 15,0 14 52 16,-21 31-34-31,-32 46-65 0,-33 34-25 0,7-17-243 0,6-30-675 0</inkml:trace>
  <inkml:trace contextRef="#ctx0" brushRef="#br0" timeOffset="45407.5969">19059 4482 874 0,'0'0'337'0,"0"0"-228"15,0 0-50 1,0 0 56-16,0 0 16 0,0 0-57 16,0 0-45-16,0 0-17 15,0 0 0-15,0 0 2 16,0 2 2-16,0 2 6 15,0 10-8 1,5 13-13-16,11 20 14 0,3 17 13 16,4 16-6-1,4 11-5-15,-3 5-4 0,0-6-2 0,-1-6 0 31,-3-14 4-15,-5-14 3-16,-1-14-5 0,-3-13-12 0,-3-9 0 0,-2-4 0 31,-2-4 1-31,-2-2 4 16,0 0 0-16,1 0 1 0,-3-5-7 0,2 0 0 31,-2-4 1-31,0-1-1 0,0 0 0 0,0 0 0 16,0 0-63-16,2 0-185 15,-2-6-566 1</inkml:trace>
  <inkml:trace contextRef="#ctx0" brushRef="#br0" timeOffset="46062.6346">19066 5264 622 0,'0'0'350'0,"0"0"-216"15,0 0-48-15,0 0 38 0,0 0-2 16,0 0-48-1,0 0-40-15,0 0-20 0,10 3-7 16,11 14 30-16,10 5 9 31,3 4-21-31,4 6 15 0,-2 0-14 0,-3-2-6 16,-6-2 2-16,-3-8-7 31,-8-6-8-31,-5-8 0 0,-4-2-1 0,-5-4 21 16,2 0 24-1,1-22-17-15,1-20 7 0,10-54-41 16,-3 10-18-16,-4 6-503 0</inkml:trace>
  <inkml:trace contextRef="#ctx0" brushRef="#br0" timeOffset="49760.8462">21172 4975 713 0,'0'0'385'0,"0"0"-248"0,0 0-63 16,0 0 102-1,0 0-38-15,0 0-73 0,-74 14-37 16,49 20-16-16,4 8 1 15,0 0 3-15,8-2-9 16,4-8 18-16,7-8-24 31,2-7-1-31,0-6-1 0,2-4-12 0,12-3 3 16,3-1 9-1,3 0 1-15,1 1 2 0,-2 1 5 16,-1 2-7-16,-3 5-13 16,-5 4 13-16,-3 3 0 0,-5 8 16 15,-2-1 5-15,0 2 1 31,-5-3-8-31,-9-4 0 0,1-5-14 0,5-9-44 16,0-7-57 15,6-7-135-31,2-17-423 0,0-3-111 16</inkml:trace>
  <inkml:trace contextRef="#ctx0" brushRef="#br0" timeOffset="50009.8604">21229 5001 468 0,'0'0'385'0,"0"0"-222"16,0 0-51-16,0 0 27 15,0 0-12 1,0 0-59-16,0 0-17 0,27 64 71 0,-13-18-50 16,1 10-21-16,-1 0-26 31,-1 0-2-31,1-6-10 0,-1-7-7 0,0-9-6 15,-2-8-12 1,0-10-78-16,-4-10-111 16,-5-6-154-16,-2 0-335 0</inkml:trace>
  <inkml:trace contextRef="#ctx0" brushRef="#br0" timeOffset="50214.8722">21243 4957 770 0,'0'0'344'0,"0"0"-240"0,0 0 28 0,0 0 13 16,0 0-29 0,0 0-33-16,87-103-39 15,-65 94-24-15,5-4-11 0,-3 8 0 31,-1 1-9-31,-6 4-56 0,-5 8-137 0,-8 12-295 16,-4 2-419 15</inkml:trace>
  <inkml:trace contextRef="#ctx0" brushRef="#br0" timeOffset="50395.8825">21318 5159 494 0,'0'0'406'0,"0"0"-308"0,0 0-46 0,0 0 68 16,0 0-13-16,0 0-26 15,0 0-18-15,118-37-28 16,-93 26-12-16,-2 1-12 16,-2 4-11-16,-2 6-5 31,-3 0-116-31,-8 10-96 0,-3 8-155 0</inkml:trace>
  <inkml:trace contextRef="#ctx0" brushRef="#br0" timeOffset="50570.8925">21408 5364 77 0,'0'0'821'0,"0"0"-636"16,0 0-175-16,0 0 38 0,0 0 63 31,0 0-30-31,0 0-29 0,126-28-27 0,-92 6-2 15,0-3-23-15,-3-4-119 16,-9 4-238-16,-10 10-570 0</inkml:trace>
  <inkml:trace contextRef="#ctx0" brushRef="#br0" timeOffset="50989.9165">20797 5053 702 0,'0'0'283'0,"0"0"-140"16,0 0-81-16,-2 140 31 31,20-61 53-31,2 10-13 0,2 4-49 0,1-6-24 16,1-14-9-16,-1-14-6 15,-2-21-16-15,4-13-14 16,4-13-13-16,4-12-2 0,3 0-8 15,5-12-24 1,3-13-77-16,16-19-113 0,-8 5-115 16,-8 6-332-16</inkml:trace>
  <inkml:trace contextRef="#ctx0" brushRef="#br0" timeOffset="51638.9536">21731 4809 454 0,'0'0'137'0,"0"0"-111"0,0 0-6 16,0 0 22-16,0 0 35 0,0 0 40 15,0 0-6 16,84 47-7-31,-66-11-17 0,1 7-5 0,-7 6 10 0,-1 3-31 16,-3 3 5 0,-6 1-10-16,-2-1-17 0,0-1-1 15,0-3-19-15,-2-2-5 16,-12-5-2 15,-1-4-12-31,-21 8-58 0,5-12-217 0,-5-6-497 0</inkml:trace>
  <inkml:trace contextRef="#ctx0" brushRef="#br0" timeOffset="56176.213">18816 6248 481 0,'0'0'181'15,"0"0"-103"-15,0 0 44 0,0 0 54 16,0 0-42-16,0 0-73 31,0 0-39-31,0 0-6 0,0 0-15 0,0 0 0 16,0 0 0-1,0 0-1-15,0 0 1 0,0 0-1 16,0 0 1-16,0 0 7 31,0 0 10-31,0 0 6 0,-4 0-6 0,2 0-2 16,-2 0-6-1,2 0 0-15,-3 0-1 0,2 0-3 16,1 0 17-16,-2 0 6 15,1 0 6-15,-3 2-9 16,2 4 15-16,-5 2 15 16,-3 0-11-16,1 2 17 0,-5 2-7 15,-3 3-21-15,-1-2-11 31,-3 7-23-31,-12 8-60 0,3-4-147 0,1-4-460 0</inkml:trace>
  <inkml:trace contextRef="#ctx0" brushRef="#br0" timeOffset="61798.5347">18494 4564 129 0,'0'0'806'16,"0"0"-617"-16,0 0-121 15,0 0 34-15,0 0 27 16,0 0-51-16,26 26-34 15,-8 14 20-15,9 30-2 16,6 34-5-16,5 31-10 16,-7-7-24-1,-6-26 2-15,-9-33-10 0,-8-29-2 16,2 2-7-16,3-2 0 31,-4-4-5-31,-5-10 9 0,-2-10-1 0,-2-8-7 16,0-4 6-16,0-4 14 31,0 0-5-31,-6 0-17 0,-16-16-31 0,-4-14-101 0,-5-13-12 15,-13-39-122 17,6 9-326-32,7 3-99 0</inkml:trace>
  <inkml:trace contextRef="#ctx0" brushRef="#br0" timeOffset="62187.557">18463 4646 195 0,'0'0'288'0,"0"0"-96"16,0 0-5-16,0 0 6 31,0 0-2-31,0 0-41 0,0 0-49 0,-31-96-44 0,31 119-32 16,2 13 33-1,4 8 35 1,-2 1-37-16,1-1-4 0,-5-4-15 0,0-8-12 31,0-5-11-31,0-8 1 0,0-6-5 0,0-5-1 16,0-7 6-1,-2-1-5-15,2 0-4 0,0-4-6 16,0-20-9-16,0-12-22 31,0-10-1-31,10-4 10 0,6 4 12 0,0 8 3 16,0 10 6-1,-3 12-11-15,1 10-2 0,-2 6 14 0,7 0 16 16,1 0 29 15,4 14-2-31,3 1-14 0,4 8-7 0,0 1-9 0,2 4-2 16,13 22-11-16,-11-4-144 31,-8-2-425-15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2:21.273"/>
    </inkml:context>
    <inkml:brush xml:id="br0">
      <inkml:brushProperty name="width" value="0.05292" units="cm"/>
      <inkml:brushProperty name="height" value="0.05292" units="cm"/>
      <inkml:brushProperty name="color" value="#FF0000"/>
    </inkml:brush>
  </inkml:definitions>
  <inkml:trace contextRef="#ctx0" brushRef="#br0">3869 7338 80 0,'0'0'601'0,"0"0"-409"31,0 0-84-31,0 0 42 0,0 0 36 0,0 0-32 16,-16 0-54 0,13 0-30-16,3 0-12 0,0 0 0 15,0 0 2-15,0 0-14 31,0 0-10-31,0 0-6 0,0 0-7 0,0 0-5 16,0 0-2-16,0 0-4 16,0 0 1-16,0 0-13 15,0 0 6-15,0 0 0 0,0 0-4 31,0 0 0-31,0 0 12 0,0 0-4 0,0 0-4 16,0 0 0-16,0 0 1 31,0 0-5-31,0 0-2 0,0 0 0 0,0 0 0 16,0 0 0-1,0 0-1-15,5 0-5 0,4 0 0 16,2 0 6-16,4 0 0 31,1 0 1-31,5 0 0 0,0 0 0 0,2 0 1 16,-1 0-1-16,1 0 0 15,-1 0-1-15,2 0 1 0,3 0 0 16,0 0 5-16,1-3-6 31,4-1 2-31,2 2-1 0,1-3 1 0,-3 0-1 16,5 1 0-16,-4 2 1 47,1-2-2-47,2 2 1 0,0 0 0 0,1 0 0 0,1 2 0 0,-1 0 11 15,0 0-5 16,-2 0-6-31,3 0 8 0,-2 0-8 0,-1 0 5 0,1 0-5 16,2 2 8 15,0 0 3-31,-3 0-6 0,1 0 2 0,-1 0 1 0,1 0 0 0,0 0 0 47,0 2-2-47,-1-1 2 0,-1 1-3 0,-1-3 2 0,-2 1-6 0,-2-1 6 16,-1 2-8-16,2-3 1 31,-1 0 0-31,0 1 0 0,0-1 10 0,2 0-10 15,-2 2 12-15,1-2-5 32,-1 0 5-32,-4 0-1 0,4 3-11 0,-2-2 14 15,2 2-9-15,-2-1-5 16,2 0 5-1,-2 2 4 1,0 0-10-16,0 0 1 0,0-2 0 0,-4 2-1 16,2 1 6 15,0-2-5-31,0 1-1 0,-4-1 1 0,2 0-1 0,-1 1 1 0,-1 0-1 15,0 0-1 17,2 0-5-32,1 0 6 0,5-2 1 0,3 2 0 0,1-2 5 15,2 0-5-15,2 0 0 47,4 0 0-47,0 3 0 0,-1-4 0 0,1 3 7 0,5 0-7 0,-2-1 5 0,3 2 6 47,-3 1-6-47,1-1 0 0,-3-4 1 0,-2 3-6 0,1-2 7 0,-1-2-1 15,-1 0-6 17,2 0 7-32,1 0-2 0,0 0-5 0,1 0 7 0,1 0-7 15,1 0 5-15,-1 0-5 31,4 4 11-31,-4-1-12 0,1-2 1 0,-1 1 1 16,0 3-2-16,1-1 13 16,2-1-12 15,0 1 0-31,-1 0-1 15,1 0 0-15,0 0-6 0,0 1 6 0,2-1 0 0,-1 0 0 32,2 2 0-32,-1-3 0 0,2 0 0 0,1-1 1 0,0-1-1 15,2-1 1 16,2 0-1-31,0 0 0 0,2 0 2 16,-5 0-2-16,3 0 1 0,-7 0 0 0,0 0 1 31,-2 0-1-31,-3 0 5 0,2 0-6 0,-1 0 1 16,0 0-1 15,0 0 0-31,-2 0 1 0,1 0 0 0,-2 0 0 0,-2 0-1 16,2 0 0-16,-4 0 0 46,3 0 1-46,-4 0-1 0,3 0-1 0,-2 0 0 0,1 0 1 0,-4 0 6 16,-2 0-5 15,-1 0 0-31,-6 0-1 0,-4 3-1 0,-5-3 1 0,-3 0-1 16,-4 0 1-16,-4 0-1 0,-1 0 1 31,-3 0-1-31,-2 0 1 0,0 0 0 0,0 0 1 16,0 0 0-16,0 0-1 15,0 0-33-15,-18 0-88 16,-11 0-154-16,-11 0-1480 0</inkml:trace>
  <inkml:trace contextRef="#ctx0" brushRef="#br0" timeOffset="20859.1931">12072 5097 64 0,'0'0'251'0,"0"0"-155"0,0 0-55 32,0 0 31-32,0 0 97 0,-91-92-12 0,76 78 21 15,1 4 21-15,1 2-12 31,1 0-22-31,1 2-50 0,3 0-7 0,0 1-19 16,2 2-25 0,3-1-6-16,1 2-15 0,2-1-40 15,2 2-3-15,27-5-31 31,21-2 7-31,17-4 24 0,15 1 18 0,10 2 19 16,-1 2-18-16,-3 3-7 31,-1 4 1-31,-2 0-13 0,25 8-69 0,-26 9-238 16,-14-2-644-16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2:46.131"/>
    </inkml:context>
    <inkml:brush xml:id="br0">
      <inkml:brushProperty name="width" value="0.05292" units="cm"/>
      <inkml:brushProperty name="height" value="0.05292" units="cm"/>
      <inkml:brushProperty name="color" value="#FF0000"/>
    </inkml:brush>
  </inkml:definitions>
  <inkml:trace contextRef="#ctx0" brushRef="#br0">11031 5157 117 0,'0'0'205'0,"0"0"-84"16,0 0 10-16,0 0 11 16,0 0 8-16,0 0 2 15,0 0-16 1,0 0-10-16,0 0-35 0,0 0-37 15,0 0-21-15,0 0-11 16,0 0-9-16,0 0-3 0,0 0 0 16,0 0-9-1,0 0 6-15,16-2-1 16,11-10 8-16,15-2 10 0,14-2 21 31,15-2-10-31,29 1 5 0,30-6-3 0,-7 3-15 16,-15 4 20 15,-18 4-21-31,-30 3 9 0,2 2-12 0,3 1-11 0,-13 2-1 15,-4 2-3-15,-5 0-2 16,-6 2 1 15,-3 0 7-31,-3 0-9 0,0 2-108 0,-6 14-267 0,-17 2-569 0</inkml:trace>
  <inkml:trace contextRef="#ctx0" brushRef="#br0" timeOffset="1240.0709">15249 5091 658 0,'0'0'381'0,"0"0"-216"0,0 0-3 0,0 0 76 16,0 0-96 0,0 0-69-16,0 0-35 0,36 14-15 15,-7-4 8-15,11 1 3 16,9-2 17-16,11 1 13 15,9-2 20-15,5-2-32 0,1-2-23 32,4 0-14-32,-2-2-2 0,-3 1-13 0,-5-3-70 15,0 0-96 1,-15 0-102-16,-23 0-474 15</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3:03.486"/>
    </inkml:context>
    <inkml:brush xml:id="br0">
      <inkml:brushProperty name="width" value="0.05292" units="cm"/>
      <inkml:brushProperty name="height" value="0.05292" units="cm"/>
      <inkml:brushProperty name="color" value="#FF0000"/>
    </inkml:brush>
  </inkml:definitions>
  <inkml:trace contextRef="#ctx0" brushRef="#br0">10056 3354 405 0,'0'0'694'0,"0"0"-568"15,0 0-59-15,2 107 127 16,0-59 14-16,-2 6-63 15,3 2-57-15,-3 1-34 16,0-4-10-16,0 0 16 16,-3-3 9-16,-17 2 11 15,-9 2 8-15,-11 4-6 16,-13 5-32-1,-10 6-15-15,-10 4-13 0,-10 1-12 16,-8 0 4-16,-5-7 1 31,-22 1-7-31,-22-6 9 0,-30-8-17 0,-8-10 1 16,3-15 11 15,5-2-6-31,3-3-6 0,-11 5 12 0,-5 0-6 0,-2 0 0 0,6 1 4 16,0-3-8 15,7-3-1-31,0-2 2 0,7-5-3 0,7-3-10 0,0-5 8 15,1-6-8-15,7-3-2 32,5 0-7-32,28-3 11 0,24-6-7 0,22-1 4 15,1 0-3 1,-12-2 2-1,-11-3-7-15,-17 3-17 0,6 4-26 0,-1 4 10 0,5 4 2 32,2 0 11-32,1 3 8 0,2 15 6 0,2 1 9 15,1 2 3-15,5-2 7 31,5 0 5-31,6-7 0 0,10-6 0 0,7-5-5 16,8-1 6-16,9 0-1 31,1-11-9-31,6-9 4 0,1-6-5 0,3-5 5 16,2-2 6-16,0-4-6 31,2 1 6-31,4-1 0 0,-2 0 0 0,2 1 0 16,0 1 0-16,0-2 0 31,0 5 1-31,1 4-1 0,-3 4 1 0,1 8-1 0,0 6 12 15,-1 3-5 17,0 6-7-32,3 1 0 0,-1 0 0 0,4 0 0 0,-2 0 0 31,0-2 1-16,-4-5-1-15,-2 0 0 0,-2-3 0 0,0 1 1 0,0 2-1 16,2 0-1 0,0 1-11-16,4 2 2 0,-4 1-7 15,2 3-6-15,3 0 21 16,4-1 1-1,2 1-7-15,5 0 8 0,3-1-1 0,3-1-8 16,2-1 0-16,-3 0-1 31,-2-2 8-31,1 0-4 0,-7 0 6 0,3-1 0 16,-3 2-1-16,3 1 2 31,3-2-2-31,0 1 1 0,4-3-11 0,4-8-33 16,0-6-19-16,0-4 12 31,0-10 17-31,10-10 6 0,13-11 12 0,12-11 6 15,13-7 3-15,12-7 1 16,17-4 5 0,25-16-5-16,31-9-1 0,33-11 6 15,15 0-1-15,2 10-8 0,2 17-2 31,-13 22-1-31,-5 14 12 0,-4 16-1 0,-7 8 2 16,-2 8-6-16,4 5-3 31,-4 7 8-31,-9 10 0 16,-10 4 1-16,-6 0 8 0,-4 8-6 0,0 5-2 31,-1-6 1-31,-18 1 0 0,-25-1 1 0,-18-3-1 16,-7-1 6 15,8 5 2-31,15 1-9 0,10-4 1 15,2 0 0-15,5-5 0 0,0 0 5 0,2 0-6 32,-1-12 10-32,4 1-9 0,-3 0-1 0,2-2-6 0,2 4 6 15,2-2 1 16,0 5-1-31,-4 5 0 0,-1 1 0 0,-9 0 0 0,-5 0 0 16,-4 0 0 0,-4 4-1-16,-3-3-6 0,-1-1-1 15,-2 0 8-15,-1 0 0 31,-5 0 0-31,-3 2 4 0,-2 2-3 0,-4 0 0 16,-3 2 0-16,-4 0 5 31,-2 0-6-31,0 3 3 0,-5-1 0 0,3-3-2 16,-3 2-1-16,3 0 1 0,-2 1 8 31,2 2-9-31,-2 3 3 0,1-3-3 0,-1 1 1 16,-3 2 0-16,2-1 0 31,3 0 0-31,1-2 5 0,6 0-5 0,4-2 0 15,0 2 8 17,-1-2-9-32,1 2 2 0,-5-2-2 0,-1-2 1 0,-6 0-1 15,-7-2 0-15,-8 0 1 31,-6-2-1-31,-10-2 1 0,-7 2 0 0,0-2-1 16,-6 0 9-16,2 0 7 0,-2 2 10 31,0-2-15-31,0 0-10 0,0 0 6 0,0 0-7 16,0 0 9-16,0 0-2 15,0 0 5-15,0 0 16 16,0 0 4-16,0 0 2 16,0 0-4-16,0 0-17 15,-16 0-13-15,-2 0-129 16,-6 4-387-16</inkml:trace>
  <inkml:trace contextRef="#ctx0" brushRef="#br0" timeOffset="3896.2229">4018 10018 977 0,'0'0'186'0,"0"0"-154"15,0 0-25-15,0 0 8 16,0 0-4-16,117 10 13 16,-74-4-1-16,4 0-7 15,5-2 17-15,5 1-16 0,6-5-6 16,1 0-3-16,7 0 7 15,8 0-9-15,5 0 8 32,8 0 8-32,-1-6-21 0,3-3 12 0,-3 3-5 15,5 0 0 1,17 4-8-16,23 2-11 0,-9 0 11 15,-13 0 73-15,-16 0-2 47,-18 0-7-47,9 4-27 0,11 0-13 0,1-2-5 0,-5 0-17 0,1-2 11 16,-1 0-13-1,-5 0 10-15,-3 0-3 0,-13 0-1 16,-7 0-4-16,-16 0-1 16,-4 0-1-1,-9 0 1-15,-3-2 0 0,-1-6-1 0,6-2 8 16,3-2-2-16,6-4-5 31,8-2 8-31,6-2-1 0,7-2 13 0,0-1-7 16,5 4-8-16,-2 2 0 31,2 3-6-31,-1 5 0 0,4 0 4 0,2 1-3 15,2 1 8-15,4-1 1 32,5-2-4-32,-3-3 2 0,2 4 3 0,-5-1-3 15,-3-1-7-15,-4 3 0 31,0 2 11-31,0 2-5 0,0 2 11 0,2 0-11 16,2 2-7-16,0 0 7 31,0 0 5-31,0 0-10 0,-3 0-1 0,-2 0 0 0,-5 0-1 16,1 0-8-1,-1 0 8-15,1 0 1 16,0 2 0-16,-3 4-1 0,-5 2 1 16,-3-2 0-1,-5 2 5 1,-7-2-6-16,-9-2 0 0,-5-1 9 0,-13-2-9 15,-8 1 1 1,-8-2 0-16,-3 2 0 0,-5-2 10 16,-5 18-11-16,-15 0-17 31,-13 6-352-31</inkml:trace>
  <inkml:trace contextRef="#ctx0" brushRef="#br0" timeOffset="5329.3049">4795 11139 373 0,'0'0'351'0,"0"0"-175"16,0 0-115-16,0 0-34 15,0 0 17-15,0 0 18 0,0 0-9 31,20 0-9-31,0 0-17 0,5 4 18 0,10 0 0 16,7 2-6 0,10 3-5-16,8-2 6 0,7-1-14 15,9 0-5 1,4-2 16-16,5-4-13 0,4 0-11 15,2 0 0-15,4 0-6 32,4 0-6-32,19-3 6 0,21 2 61 0,21 1-4 15,2 0-21-15,-10 0 12 31,-34 8 17-31,-33 0-31 0,-22-2-15 0,-6 3-10 16,12-2-1-16,11 5 4 31,11-2-10-31,1 2 6 0,-1-3 5 0,1-3 2 0,-1-1-9 16,-2-3-1 15,3-2 1-31,-3 0-11 0,0 0 12 0,0 0-14 0,3 0 12 16,-1 0-6-1,-3 0-6-15,4-4 3 16,-5 1 3-16,-2-1-1 0,-5-1-4 15,-5-1 4 1,2 2-3-16,-2 0 12 16,0-2-12-16,2 2-2 0,-4 2 6 15,3 0-6 1,-5 2 10-16,0 0-9 0,1 0 6 15,-3-2-7-15,2 2 0 32,-3-3 0-32,7-1 1 0,-4 1 7 0,3-2-7 0,1-2 6 15,1 1-7 16,-2 0 0-31,-1 0 0 0,-3-1 1 0,-6 1 0 0,-9 2 0 16,-6 1 0 15,-3-1 0-31,-7 1-1 0,-2 0 0 0,-3-1 1 0,-2 2 1 16,-3 0-1 15,-7 0 0-31,-2 0 2 0,-4 2-2 0,-3-2 0 0,-4 2 7 16,-5 0-8 15,-1 0 9-31,-3 0-9 0,0 0-15 0,-5 0-128 0,-13 14-206 0,-1-1-712 15</inkml:trace>
  <inkml:trace contextRef="#ctx0" brushRef="#br0" timeOffset="8786.5026">15586 10204 833 0,'0'0'337'16,"0"0"-240"-16,0 0-63 15,0 0 8-15,0 0 60 16,0 0-13-16,0 0-15 15,2 0-20 1,2 0-21-16,6 0-14 0,3 0 7 0,9 0 14 31,5 3 15-31,6 2-22 0,5 0-4 0,0 0-12 16,7 4 1-1,1-2-3-15,3 2-1 0,5-2 4 16,6 1-18 0,3-1 15-1,1-1 3-15,5 0-12 0,0-3 11 0,0 0-3 16,5-3-13-16,1 1 8 31,6 2-3-31,6-1 31 0,2-1 6 0,3 2-15 16,-2-3-11-16,-1 0 11 15,-4 0 12 1,-6 0-19-16,-6 0-6 0,-3 0 0 0,-2 0 1 15,-2 0-7-15,0 0-9 32,-2-3 2-32,-4 0-1 0,0-4 5 0,-6 4-6 15,-5-3 1 1,-6 0-1-1,-8 2 14-15,-8 0-14 0,-8 1-1 0,-3 2 0 16,-7 1 1 0,-2 0 0-1,-7 0-77-15,0 0-142 0,-20 8-492 0</inkml:trace>
  <inkml:trace contextRef="#ctx0" brushRef="#br0" timeOffset="10109.5782">16361 11551 371 0,'0'0'221'0,"0"0"-49"15,0 0-18-15,0 0 5 0,0 0-7 16,0 0-20 0,0 0-27-16,-7 0-34 0,7 0-7 15,0 0-9-15,0 0-5 16,0 0-15-16,0 0-23 15,0 0-12-15,14 0 0 16,10 0 32-16,5 0-4 16,10-1-8-16,5-5 20 15,5-1 17 1,8-4-16-16,11-1 5 0,7-2-7 15,10-4-5 1,4 0-8-16,5-2-5 0,-1-1 1 16,-1 6-9-16,-5-1-1 0,-3 2-5 31,-1 4 5-31,-5 1-11 0,-4 3 6 0,1 4-6 15,-1 2-1-15,-1 0 0 32,1 0 7-32,-7 0 5 0,-4 0-12 0,-4 0 0 15,-8 0-1-15,-6 0 2 31,-7 0 0-31,-7 0-1 0,-7 0-11 0,-3 2-48 0,-8 10-115 47,-5 1-186-47,-8 3-294 0</inkml:trace>
  <inkml:trace contextRef="#ctx0" brushRef="#br0" timeOffset="13443.769">14755 9288 697 0,'0'0'282'0,"0"0"-200"15,0 0-50-15,0 0 71 16,0 0 20-16,0 0-23 15,0 0-35 1,0 0-1-16,0-1 2 0,0 1-10 16,0-3-9-1,0-1 0-15,0-2 5 0,0-2-12 16,-9-2-26-1,0-2 11-15,0-2 8 0,-2 0-10 16,0-2 5-16,-4 0-3 16,3-2-1-16,-2 1 7 15,-3-2-7-15,-1 1 7 16,-7-1 0-1,-2 0 3-15,-1-2-12 0,-3 3-2 16,0 1-3 0,2 0-3-16,0 4 4 15,2 0 1-15,0 4-8 0,-2 0 18 0,2 1 0 31,-4 4-4-31,-2 0-10 0,-3 0 1 0,-4-1 0 16,0-1-1-16,0 4 3 31,0-3-5-31,1 1 2 0,2 1 3 0,3 0-11 16,3 3 2-16,4 0 3 31,-2 0-4-31,5 0-7 0,-2 0 1 0,1 0 5 16,0 6-6-16,1 0-1 31,-1 4 0-31,1-2 0 0,-1 4 0 0,-1 0 0 15,3 1 0-15,1 0-1 0,0 1-1 32,4-1 2-32,3 0-2 0,-3-3 2 0,7 2 0 15,-4-1 10-15,7-4-3 47,-3 2 1-47,4-4 4 0,-2 2-3 0,3-4-3 0,-1 1 1 0,3-1 6 16,-4-2-4-1,6 2 0-15,-2-3-1 0,2 2-7 16,0-2 5-16,2 0 2 31,-3 0-7-31,1 1-1 0,0 2 0 0,0-1 0 0,0-1 1 16,-2 2-1-1,0-1 1 1,-2 2-1-16,2 0-2 0,-4 0 1 15,0 2-16-15,-1 0 16 32,-2 2-2-32,0-1 3 0,0 2 0 0,-2 1 0 0,1 0 0 15,-1 3 0-15,2-6 0 31,-1 3 6-31,4-4-5 0,1-2 0 0,0 0 0 16,5-2 5-16,-1 0-4 31,3-2-1-31,-2 2 0 0,0 0-1 0,0 0-5 0,0-2 5 16,0 0 0 15,2 0-21-31,0 0-4 0,0 0 7 0,0 0 12 0,0 0 5 16,0 3 1-16,0-3-1 31,0 0-8-31,0 1-1 0,0-1-3 0,0 0 7 15,0 2 1-15,0-2 5 32,0 0 1-32,-2 0 0 0,2 3 12 0,-5-2 4 15,-1 5 2 1,-4 0-13-16,-1 2-4 0,1 0 4 15,0 1-5-15,-1-2 9 16,3 0-10 0,-4 4 0-16,5-3-5 0,-1-2 4 15,3-2 1-15,3 0-1 16,-1-1 1-1,1-3 0-15,2 1 0 0,0-1 0 0,0 0 0 16,0 0 0-16,0 2 0 16,0-2 0-1,0 3-35-15,0 4-145 0,0 24-155 16,0-4-182-16,0 0-134 31</inkml:trace>
  <inkml:trace contextRef="#ctx0" brushRef="#br0" timeOffset="13878.7939">13246 9276 453 0,'0'0'353'16,"0"0"-114"-16,0 0-38 15,0 0 35 1,0 0-32-16,0 0-52 0,0 0-66 15,-46 8-40-15,30 4-2 16,1 2-1 0,-4 4-34-16,-1 5-9 0,-2 7 0 15,2 2 1-15,0-1 5 16,0 0 1-1,4-5-7-15,5-6 0 0,1-3 7 0,2-4-6 16,2-3 0 0,4-4-1-16,-1-4 1 0,3 0 5 15,0-2-6-15,0 0-10 16,0 0-8-16,0 0 0 15,0 0-13-15,11 0 9 16,10 4 20-16,8 0 2 16,6 2 1-16,5 2-1 31,9 2-4-31,22 11-127 0,-13-2-267 0,-8 1-497 0</inkml:trace>
  <inkml:trace contextRef="#ctx0" brushRef="#br0" timeOffset="16595.9493">16406 11332 614 0,'0'0'250'16,"0"0"-159"-16,0 0-13 0,0 0-3 15,0 0 35-15,-78 115-8 16,46-82-2-16,-3 3 17 31,-7-1-50-31,-3 4 38 0,-5 2-19 0,-2-1-21 16,-4 0-2-1,0-4 3-15,-2-2 2 0,-1-3-18 16,1 0-14-1,-5-2-11-15,-1 4 7 0,-4 1-21 16,-3 2-1-16,0 3 12 31,-5-1 0-31,3-1-1 0,-4-3-12 0,2-1 3 16,0-3-12-16,1 0 2 31,0 0 11-31,-2 2-13 0,3-2 0 16,-5 1 2-16,-2-2-2 0,-3 1 1 31,-2 0 8-31,-2 3-8 0,1-1 0 0,3 0-1 0,3 2 9 15,2 2-9 17,4 6-6-32,3 2 6 0,2 4-6 0,1 4-3 0,-2 3 9 15,-1-5 0 1,-2-4 6-1,-6-4-6-15,2-6 1 0,-6-6 5 0,2-6 0 16,0-5-5 0,2-8 12-16,4-5 0 0,3-6-5 0,7 0 8 15,5-6-8-15,7-12-8 31,2-4 15-31,1-2-15 16,4-4 0-16,-1-2 0 0,-2-2 0 31,2 0 0-31,-1-3 0 0,-4 1 0 0,3 1 1 0,-4-2 0 16,-1-1-1-16,0-2 0 31,-1 0 0-31,-3-2 0 0,3 2-6 0,-6 0 5 16,1 3 0-16,-2 4 1 31,-1 2-1-31,-1 3 1 0,-2 2 2 0,4 4-1 15,-2-2 0-15,1 0-1 32,-1 0 0-32,1-4 5 0,-1 2-5 15,1 1 0-15,-1-2 1 0,2 2-1 16,-3 1 0-1,-2 3-1-15,1 1 1 0,0 1-7 0,2 2 6 16,1-2-3 15,5 2 4-31,3-1 0 0,2-3 5 0,1 2-5 0,4 2-8 16,-2-1 8 15,6 3-2-31,-1 3 1 0,1-3 1 0,-1 5 0 0,1 0-1 16,-4 1 2 15,0 0-1-31,1-1 0 0,-2-2 1 0,2 0-1 0,-2-5-1 15,2 0 0-15,2 1 1 0,3-2 1 32,5 1 0-32,-1 2 2 0,1 1 2 15,0-1-4-15,1 0-1 0,-1-5 0 31,-7-4 6-31,1-7-6 0,-7-3 0 0,0-4-1 16,-2-3 1-16,-2-6 0 31,4 1 0-31,2-3-1 0,6 6-1 0,6-2-5 16,4 6 5-16,5-3 2 31,2-1-2-31,1-1 0 0,4 1 2 0,0-1-2 16,3 7 1-1,4 8-7-15,5 4 8 16,3 10-15-16,2 10 13 0,3 3-17 15,0 0-37-15,0 0 3 0,6 1 10 16,9 17 28 0,5 7 14-16,2 7 1 0,1 8 0 15,3 4 0-15,-1 4 5 31,0 4-5-31,-2 2 0 0,4 3 1 0,-4-2 0 16,-1-6 6-16,-4-6-7 31,-5-14 0-31,-6-11 0 0,-3-8 2 0,-2-6-2 0,-2-2 1 16,0-2 7 15,0 0-2-31,0 0 1 0,0-2-6 0,0-15 8 0,-6-12-9 16,-10-9-1 15,-1-6 1-31,-4-4-6 0,2-4 5 0,1 1-5 0,1 1-1 15,2 4 7 17,7 6-6-32,-2 6 5 0,8 7 0 0,0 10-5 0,2 7-2 15,0 4-3-15,2 4-9 31,16 2 13-31,6 0 1 0,10 0 6 0,2 10 0 16,4 6 0-16,3 4 1 31,-2 0 9-31,-1 0-9 0,-4 0-1 0,-5-4 1 16,-2 0 1-16,-4 0-1 31,2 1 0-31,-1 4-1 0,16 19-99 0,-8-1-296 0,-5-6-724 0</inkml:trace>
  <inkml:trace contextRef="#ctx0" brushRef="#br0" timeOffset="19923.1393">13021 9182 67 0,'0'0'259'0,"0"0"-106"16,0 0-35-16,0 0-21 16,0 0 27-16,0 0 31 0,-16 10-38 15,14-10-10-15,0 0-3 16,0 0 17-16,0 0-11 31,-3 0-18-31,1 0-9 0,-2 0-22 0,-2 0 6 16,0 0-23-1,-3 0-6-15,-1-2-20 0,1-2-9 16,3 2-3-16,-2 2-5 15,3 0 0-15,5 0 6 16,2 0-6-16,0 0-1 16,0 4-8-16,0 15 8 15,0 8 0-15,5 5 19 16,-1 3 2-1,-1 4-2-15,-3 2-2 0,0 3-10 16,0 25-7 0,-14-10-139-16,-5-9-498 0</inkml:trace>
  <inkml:trace contextRef="#ctx0" brushRef="#br0" timeOffset="23536.3462">3777 14602 702 0,'0'0'185'15,"0"0"-98"1,0 0-2-16,0 0 22 0,0 0-7 15,0 0-30-15,0 0-27 16,13 0-12-16,-1 0 3 16,3 0 52-16,6 0-25 15,3 0-11 1,7 4 8-16,5 2-7 0,8-4-11 15,10 2-10 1,8-4-5-16,11 0 12 0,8 0 4 0,8 0-5 16,5 0-8-1,3 0-4 1,4 0-15-16,4 0 2 0,1 2 2 0,2 8 0 15,-2 1 2 1,17 8-3-16,-11-2-12 16,-4 2 33-16,-1-1 24 0,-22 1-33 15,4-4-14 16,-9-1 9-31,-11-2-19 0,-9-3 0 0,-14-3 0 0,-13-2 1 16,-12-3-1 0,-7 2 8-1,-9-3-8-15,-7 1-53 0,-19 2-96 0,-8 3-424 0</inkml:trace>
  <inkml:trace contextRef="#ctx0" brushRef="#br0" timeOffset="24798.4184">3915 15839 750 0,'0'0'274'16,"0"0"-169"-1,0 0-26-15,0 0 5 0,0 0 0 16,0 0 38-16,0 0-13 15,16 10-34-15,-14-10-33 16,0 3-9-16,1-1-6 16,5-1-11-1,5 3-10-15,7 2 14 0,5 1-2 16,6 0-5-1,3 0-4-15,7 0-1 0,0-1 7 16,7 0 3-16,4 1-1 31,9-4-1-31,3 0 5 0,10-3 1 0,8 0 0 0,10 0 8 16,1-3-5 15,0-3 5-31,-5-1-14 0,-3 1-4 0,-8 2-1 0,1 2-10 16,-2 2 1 15,4 0 5-31,1 0-5 0,-1 0-1 15,2 0 1-15,3 0-1 0,-1 6 13 0,-3-3-2 32,-10 2-1-32,-9-4-3 0,-8 2-8 0,-7-3 2 15,-7 1-2-15,-5-1 8 31,-6 3-7-31,-10-3 8 0,-9 0-8 0,-7 1 10 0,-1-1 4 16,-2 0 9 15,0 0 14-31,0 0 8 0,0 0-13 0,0 0-11 0,0 0-6 16,0 0-16 15,0 0-26-31,0 13-134 0,-5-2-188 0,-11 10-765 0</inkml:trace>
  <inkml:trace contextRef="#ctx0" brushRef="#br0" timeOffset="28345.6213">18075 13944 1358 0,'0'0'303'0,"0"0"-220"16,0 0 2-16,0 0 49 15,0 0-58-15,0 0-43 0,29 115-8 16,-19-55 8-1,-2-2 9-15,-4-6-4 0,-4-12-2 16,0-12-23 0,0-10 9-1,0-10 5-15,0-4-5 0,0-4-9 0,0 0-3 16,0 0-10-1,0 0-13-15,0-13-15 0,0-10 11 16,0-9 4 0,0-6 0-16,0-5 11 0,0 6 2 15,9 5-2-15,2 7-8 31,3 10-5-31,-4 8 3 0,6 7-1 0,2 0 3 16,0 22 8 0,1 15 2-16,0 6 16 0,-4 1-7 0,-6-5 6 15,-2-7-13 16,-3-12 8-31,-4-10-10 0,2-8 0 0,-2-2-18 0,0 0-5 16,0-9-13-16,0-18-2 47,0-11 14-47,0-10 15 0,0-2 8 0,0 2-6 0,2 5-1 0,6 11 8 15,0 10 0-15,3 12-7 32,3 6-9-32,1 4 4 0,6 0 1 0,-2 10 11 15,4 11 12-15,-1 2-11 16,1 2-1 15,-2-1-9-31,2-6-119 0,-1-5-143 0,10-13-90 0,-8-3-41 0,-4-15-13 16</inkml:trace>
  <inkml:trace contextRef="#ctx0" brushRef="#br0" timeOffset="28646.6385">18627 13839 325 0,'0'0'348'0,"0"0"-35"0,0 0-57 0,0 0 3 0,0 0-117 0,0 0-78 16,0 0-40-1,-83 141-23-15,83-100 50 0,0-7-16 16,3-11-35-16,11-4-3 16,-2-9-5-1,5-3-4-15,-4-7-30 0,3 0-42 0,-3 0 49 16,0-21-8-1,-2-6-21-15,-2-6-15 0,-3-3 26 16,-4 1 5-16,-2 7 20 31,4 6 28-31,-4 10 9 0,0 10 79 0,4 2 17 16,2 0-56-1,7 16-48-15,3 6 46 0,5 6 5 16,-2-2-18-16,4 0-34 16,4 1-117-1,-6-5-122-15,-7-9-410 0</inkml:trace>
  <inkml:trace contextRef="#ctx0" brushRef="#br0" timeOffset="28818.6484">18804 14007 68 0,'0'0'828'0,"0"0"-740"0,0 0-9 0,0 0 24 15,0 0-9 17,0 0-55-32,137-97-18 0,-106 77-21 0,-2-2-44 0,0-6-77 15,-10 6-153 1,-9 4-85-16</inkml:trace>
  <inkml:trace contextRef="#ctx0" brushRef="#br0" timeOffset="29008.6591">18924 13747 195 0,'0'0'356'0,"0"0"-51"0,0 0-25 0,0 0-49 16,0 0-75 15,0 0-99-31,0 0 3 0,-20 133-8 0,35-91-17 0,3-2 21 16,0-5-39-1,-1-8-11 1,2-4 5-16,-6-9-11 0,0-6-87 0,0-8-145 31,-4 0-175-31,-7-12-451 0</inkml:trace>
  <inkml:trace contextRef="#ctx0" brushRef="#br0" timeOffset="29410.6822">18916 13591 857 0,'0'0'156'0,"0"0"-94"31,0 0 94-31,0 0 31 0,0 0-41 0,103 129-46 0,-71-71-4 16,-1 3-14 15,-6-2-42-31,-4-7-5 0,-5-8-6 0,-5-11-19 0,-4-13 7 16,-5-10 9 15,0-6-13-31,-2-4-11 0,0 0-2 0,0 0-19 0,0-10 5 16,3-14-28-1,-3-10 33 1,2-7 3-16,3 1-33 0,-1 5 2 0,2 5 15 15,1 13 16 1,0 7-4-16,4 6-13 16,-2 4 2-16,2 0 21 0,2 8 12 0,0 12 71 31,1 4-39-31,-1 8-15 0,5 26-29 0,-3-5-207 15,-5-5-786-15</inkml:trace>
  <inkml:trace contextRef="#ctx0" brushRef="#br0" timeOffset="33714.9284">17399 15899 950 0,'0'0'382'16,"0"0"-205"-16,0 0-31 0,0 0 39 31,0 0-41-31,0 0-59 0,0 0-46 0,-8 0-14 15,8 0-7 1,0 0-6-16,0 0-12 0,0 0 2 16,0 0 7-16,0 0-9 31,0 0 8-31,0 0-7 0,0 0 0 0,0 0 0 15,0 0-1 1,0 0 0-16,0 0-1 0,0 0-14 16,-2 0-28-16,-1 0-65 15,-1 9-276-15</inkml:trace>
  <inkml:trace contextRef="#ctx0" brushRef="#br0" timeOffset="34255.9594">17447 16058 1234 0,'0'0'355'0,"0"0"-247"46,0 0-3-46,0 0 15 0,0 0-45 0,0 0-50 0,6 138-6 0,1-86 3 16,-1-3-2 15,-2-9-20-31,-1-9-9 0,-3-8-21 0,0-8-75 0,0-6 2 16,0-7-44 15,-7-2 22-15,-8 0-51-16,-1-18-34 0,-3-8 48 0,2-2 105 0,2-2 24 0,8 5 33 31,5 8 64-31,2 5 40 0,0 3-1 0,20 7 18 15,11 2 14-15,3 0-39 0,3 0-48 32,2 12-3-32,-4 6 5 0,1 0-15 0,-5 1-34 15,-5-3 15-15,0-1 20 31,-9-4-36-31,-5-5-60 0,-2-4-108 0,-5-2-136 16,-5-12-71 0,0-6 53-16</inkml:trace>
  <inkml:trace contextRef="#ctx0" brushRef="#br0" timeOffset="34434.9695">17640 16066 230 0,'0'0'510'0,"0"0"-328"0,0 0-26 31,0 0 47-31,0 0-13 16,0 0-109-16,0 0-81 0,-8 0 0 0,25 26 13 31,1 6 26-31,-1 6 49 0,2-2-40 0,-4 0-13 16,-1-5-31 15,-1-8-4-31,-2-2-135 0,-2-7-137 0,-5-7-332 0</inkml:trace>
  <inkml:trace contextRef="#ctx0" brushRef="#br0" timeOffset="34894.9956">17825 16043 403 0,'0'0'354'0,"0"0"-227"0,0 0-91 0,0 0 95 0,0 0 49 0,0 0-70 16,0 0-45-16,56 111 14 15,-45-81 9 1,0 3-41-16,-2-6-9 0,-2-3-3 16,-3-2 1-16,0-6-7 0,-4-1-1 31,0-6 3-31,0-1-6 0,0 1 10 0,0-4-18 15,0 2-5 17,0-4-5-32,0 0 2 0,0-3-7 0,0 0 5 0,0 0 3 15,0 0-10-15,0 0 0 16,0 0-14-16,0 0-11 15,7 0 6-15,9-10 18 16,4-2 1 15,4-1 6-31,3 4-6 0,14 5 0 0,-8 2-94 0,-4 2-512 0</inkml:trace>
  <inkml:trace contextRef="#ctx0" brushRef="#br0" timeOffset="36036.0609">18503 16333 1179 0,'0'0'287'15,"0"0"-204"-15,0 0-40 31,0 0-43-31,0 0-11 0,-3 128-387 0</inkml:trace>
  <inkml:trace contextRef="#ctx0" brushRef="#br0" timeOffset="37419.1403">18937 16060 907 0,'0'0'367'0,"0"0"-207"15,0 0 10-15,0 0-4 31,0 0-47-31,0 0-49 0,0 0-39 0,-100 86-12 16,100-59-18 0,0-6-1-16,0-3-11 0,13-6 5 15,3-6-31-15,1-2 0 16,-1-2 18-16,1-2-14 15,-3 0 19-15,-3 2 14 16,-4-2-7-16,-2 5 14 0,-5 4-2 16,0 7-4-16,0 9 7 15,0 5-8-15,-8 12-49 16,-2-6-178-16,-3-8-432 31</inkml:trace>
  <inkml:trace contextRef="#ctx0" brushRef="#br0" timeOffset="37590.1501">18970 16230 544 0,'0'0'151'16,"0"0"-1"-16,0 0 3 16,0 0-17-16,0 0-46 15,0 0-51 1,118-94-39-16,-99 76 0 0,-4-2-119 0,-7-4-131 15,-3 4-47 17,-5 3-296-32</inkml:trace>
  <inkml:trace contextRef="#ctx0" brushRef="#br0" timeOffset="37795.1615">19059 16010 573 0,'0'0'307'0,"0"0"-129"0,0 0 35 16,0 0-59-16,0 0-48 16,-12 127-39-16,18-84-19 15,9 1-15-15,5 0-14 16,5-6-7-16,0-3-12 31,3-11-44-31,1-8-61 0,0-12-78 0,-2-4-4 0,2-18-102 16,-7-11 51 15,-7 0 0-31</inkml:trace>
  <inkml:trace contextRef="#ctx0" brushRef="#br0" timeOffset="39297.2475">19329 16164 162 0,'0'0'565'16,"0"0"-224"0,0 0-95-16,0 0-55 0,0 0-42 15,0 0-66-15,0 0-58 31,-2 72-12-31,6-43 2 0,5-6-14 0,0-5-1 16,2-6-1-16,-4-7 0 31,2-5-59-31,-3 0-64 0,1-5-36 0,-3-16-1 16,1-5 10-1,-5-7-74-15,2 5 47 0,-2 4 122 0,0 9 56 16,2 6 96-16,-2 9 78 31,5 0-6-31,1 6-48 0,6 12-28 0,-3 4-11 16,1 1-14-1,2-2-25-15,-3-6-20 0,-4-8-22 16,6-5-33-16,-5-2-66 31,1 0-62-31,-1-8 56 0,4-10 48 0,-4-1 31 16,-1 2 16-1,1 1 10-15,-2 4-1 0,4 6 1 16,-2 3 6-16,1 0 2 31,-1 2 26-31,1 1 13 0,0-2-5 0,-1-2-24 0,-1-5-9 47,-1-1 7-47,1-7 6 0,-1 0-16 0,-4-4-6 16,0 4-13-16,0 3 8 0,0 4 5 0,0 8 21 31,0 2 46-31,-2 0 13 0,-5 0-15 0,1 8 2 15,-1 0-34 17,3 0-6-32,-1-3 8 0,3-4-8 0,2-1-8 0,-3 0-19 15,3 0 0 1,0 0-58-16,0-1-45 0,0-10 7 0,0-3 41 15,0 0 4 17,3-2 0-32,1 2 19 0,-1 0 22 0,-3-1 10 0,0-3 0 15,0 1 26-15,0-3-4 31,0-1 1-31,0 8 17 0,0 2-5 0,0 5 7 16,0 6-1-16,0 0-25 16,0 0-3-16,11 15 19 15,4 10 20-15,3 3-18 16,0 2-8-16,0-1-16 15,-2-9-10 1,-1-5-6-16,1-6-40 0,-3-7-75 16,3-2-4-16,-3 0 1 31,-2-14-27-31,0-8 7 0,-4-4 15 0,-3-2 61 0,-4 4 44 15,0 5 24 17,0 8 41-32,0 6 78 0,0 5 52 0,5 3-19 0,-1 21-65 15,1 2-24 16,2 2 17-31,1-4-16 0,-1-6-26 0,-3-10-31 0,4-7-7 16,-4-1-36-16,0 0-2 31,3-15 15-31,-3-5 7 0,0 1-26 0,4 4-10 16,-2 8 24-16,1 7-18 31,1 0 46-31,2 8 14 0,-1 9 21 0,-1-1 3 0,2-4 8 16,-2-4-36 15,-1-8-10-31,-1 0 0 0,4-3-16 0,-2-14-3 0,1-3 6 15,-2 3-13 17,2 6-2-32,2 9 4 0,-2 2 6 0,5 0 18 0,-1 17 26 15,0 4 6 1,0 1 5-16,0-2-10 0,1-6-26 15,-1-6-2-15,-1-6-6 16,-3-2-34 0,-5-2-27-1,0-15 51-15,-4-4 16 0,0-3-28 0,0 1-14 16,0 3-31-1,0 4 22 1,0 7 23-16,0 0 29 0,0 8 6 0,-6 1 62 0,-5 0 23 31,-6 0 29-31,5 4-34 0,0 10-12 0,6 3-8 16,4 3-25-16,2 3-15 31,0-3-18-31,6-2-7 0,10-6-1 0,-3-6 0 16,3-6-34-16,-3 0-44 31,-1-13 2-31,-6-14 14 0,-1-5-80 0,-5-4-64 15,0 1 11-15,0 4 84 32,-7 0 69-32,-2 5 42 0,0 4 11 0,2 6 77 0,3 5 46 15,2 11 25 16,2 0 10-31,0 25-66 0,6 15-73 0,15 12 28 0,0 6 8 16,6 3-10 15,2-7-28-31,3-8-12 0,1-13-16 0,10-10-67 0,-10-13-229 16,-9-7-655-1</inkml:trace>
  <inkml:trace contextRef="#ctx0" brushRef="#br0" timeOffset="40147.2962">20819 16020 400 0,'0'0'717'16,"0"0"-562"-1,0 0-58-15,0 0 17 16,-45 122 6-16,44-70-2 0,1 2-20 15,0-5-41 1,0-9-20-16,0-15-22 0,0-8-7 16,4-15-8-16,5-2-8 31,-2-14-23-31,2-19 23 0,-2-14-9 0,-5-10-62 0,-2-6-26 15,0-4-1 1,0 1 25-16,-4 2 20 0,-8 7 39 16,1 9 22-16,1 14 26 31,7 14 75-31,0 13 22 0,3 7-7 0,0 9-23 15,0 27-52-15,9 13-25 47,7 8-5-47,2 1-5 0,1-7 1 0,-1-11-7 0,1-14 0 0,-4-10-7 16,-3-12-76-1,-4-4-69-15,-1-6-17 0,-3-18 51 16,-2-4-84-16,2 2-84 16,-1 3 120-1,6 14 68-15,2 9 95 0,5 0 3 0,1 24 105 16,6 5 24-16,-1 2 17 31,0-7 29-31,-2-6-55 0,1-10-65 16,-8-8-26-16,-2 0 18 0,-6-6-4 15,-5-16 7 1,0-6-18-16,0 2-18 0,0 2-2 15,-10 5 1-15,-1 12 45 32,1 7 8-32,-2 0-2 0,1 12-39 0,2 13-19 15,2 0-6-15,5 1-19 31,2-6-100-31,0-10-138 0,0-6-283 0,9-4-9 0</inkml:trace>
  <inkml:trace contextRef="#ctx0" brushRef="#br0" timeOffset="40402.3109">21133 15899 667 0,'0'0'338'0,"0"0"-209"16,0 0-34-16,0 0 10 16,0 0 86-1,0 0-61 1,0 0-86-16,-31 71-9 0,27-23 29 0,4 4 22 0,0-6-18 15,0-6-38 1,14-8 3-16,5-12-19 0,2-7-13 16,3-11 0-1,1-2-1 1,1-9-12-16,3-17-29 0,-2-10-98 0,-7-26-89 15,-7 8-252 17,-9 4-256-32</inkml:trace>
  <inkml:trace contextRef="#ctx0" brushRef="#br0" timeOffset="41039.3474">21368 15756 986 0,'0'0'352'0,"0"0"-250"0,0 0-30 16,0 0 94 15,0 0-20-31,0 0-36 0,0 0-23 0,120 83-6 0,-91-61-41 15,2 0-22-15,3 0-10 16,-1-1-8-16,5-1 0 16,-3-3-28-16,2-4-53 0,-7-3-68 31,-3-6-47-31,-7-4-124 0,-9-4-309 0,-9-10 28 0</inkml:trace>
  <inkml:trace contextRef="#ctx0" brushRef="#br0" timeOffset="41160.3543">21635 15712 228 0,'0'0'532'0,"0"0"-260"16,0 0 33-16,0 0-51 31,0 0-76-31,-113 54-67 0,94 1-42 0,4 11-35 16,1 13-27-16,-5 45-7 15,5-18-162-15,-3-9-462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25:42.233"/>
    </inkml:context>
    <inkml:brush xml:id="br0">
      <inkml:brushProperty name="width" value="0.05292" units="cm"/>
      <inkml:brushProperty name="height" value="0.05292" units="cm"/>
      <inkml:brushProperty name="color" value="#FF0000"/>
    </inkml:brush>
  </inkml:definitions>
  <inkml:trace contextRef="#ctx0" brushRef="#br0">7202 16274 104 0,'0'0'291'15,"0"0"-99"-15,0 0-29 16,0 0-12-16,0 0 9 16,0 0-33-16,0 0-43 15,0 0-24-15,0 0-8 16,0 0-10-16,0 0-17 0,0 0-17 15,2 0-2-15,6 0-5 16,4 0 8-16,-1 0 0 31,7 0-2-31,0 0 0 0,6 0 0 0,3 0-1 16,2 0 0-1,4-3-3-15,3-1 7 0,2-1 0 16,0-1-4 0,0-2-5-16,0 3-1 0,-3-2-7 15,3 1 6-15,-2 0 1 31,0 0 2-31,-1 0-1 0,1 0 8 0,1 0 7 0,1 0-15 16,5 0 15-16,-1-2-7 31,3 1-1-31,-1 1-7 16,1-3 8-16,-1 1-8 0,0 0 6 0,4 0-1 31,-2 3-5-31,-1-4-1 16,-1 3 0-16,-3 0 7 0,1-2-6 0,-3 1 0 31,3 1 0-31,-3 0 1 0,1-1 7 0,1 1 2 15,-1 0-9-15,-3 0 8 32,1 0-3-32,1-1 3 15,-2 4-9-15,-1-3 0 0,1 1-1 0,-1-2-1 31,-1 3 0-31,4-2 0 0,-1 0 1 0,-1-1 0 0,1 1 1 32,1-1 7-32,-4 1-7 0,1-1-1 0,-1 4 0 15,-1-1 1 1,-3 0 1-1,2 0-1-15,-2 1 1 0,-2 2-2 16,2 1-2-16,-2-2 2 0,-2 2-1 31,0 0-5-31,-4 0 6 0,-2 0 0 0,2 0 1 16,-5 0-2-1,-1 0 1-15,2 0-2 0,-4 0 2 16,1 0 0-16,-1 0 1 16,3 0-1-1,-3 0 1-15,1 0 0 0,5 0 0 16,0 0 6-16,4 0-6 0,4 0 0 31,4 0 11-31,1 0-11 0,-1 2 2 0,-2-2-2 16,-2 1 5-16,-2-1-5 31,-2 3 0-31,-1-2 0 0,-2-1-1 0,1 3 0 15,-1-2 1-15,3-1-1 32,0 3 0-32,-2-1 0 0,4 0 0 0,-1 0 1 0,2-1 5 15,-1 2-6 1,0 1 0-1,0-3 0-15,-2 4 7 16,0-1-7-16,-2-2 0 0,-3-1 2 16,-3 2-1-1,1-3 6-15,-5 2-6 0,0-2 0 0,-3 0 0 16,-1 0 0-16,-5 0-1 31,-2 0-55-31,-2 0-136 0,0 6-317 0</inkml:trace>
  <inkml:trace contextRef="#ctx0" brushRef="#br0" timeOffset="5820.3329">1517 10120 392 0,'0'0'216'15,"0"0"-116"-15,0 0-15 16,0 0 22-16,0 0-6 0,0 0-42 15,0 0-26 1,0 0-8-16,0 0-5 0,0 0-4 16,0 0-9-16,3 0-5 15,2 0-1-15,-1 0 14 16,3 0 8-16,-2 0-3 31,8 0 0-31,0 0 4 0,3 0-3 0,3 0-5 16,4 0-6-16,-1 0-1 15,4 0 11 1,1 0-7-16,-1-2 2 0,6-4 4 15,-1 2-9-15,1-3 2 16,3 0-4-16,2 0 17 16,0-2-5-16,0 1-2 15,-1 2-5 1,0-1-6-16,-1 1 3 0,2 4 3 0,-2-3-4 15,3 1-7-15,0 1 8 32,2-2 0-32,0 3 5 15,0-2-1-15,5 0 2 0,-1 0-5 0,1-2 2 31,-1 1-3-31,1 2-9 0,0-1 12 0,-3 0-11 16,-2 2-1-16,0 2 1 31,2 0-1-31,-4 0 5 0,3 0-5 0,-4 0 1 16,-1 0-2-1,1 0 3-15,0 5-3 16,-2 0 1-16,1 3 1 0,-5-2 4 0,0 0-6 31,-2-2 0-31,-2 2 1 16,-1-2-1-16,3 2 0 0,-2 0 1 0,2 0-1 31,0 0 2-31,0 0-1 0,0 0 0 0,0-2 6 16,0 2-6-16,0-2 0 31,0 1-1-31,1-2 0 0,3 1 0 0,0 0 0 15,0 2 1-15,3 1-1 32,1-4 0-32,0 3 0 0,0 0 2 0,1 0-2 15,-2 0 1-15,1 0 0 31,0-2-1-31,-2 2 1 0,-1 1 0 0,-1-2-1 0,2 1 0 16,-1 0-1 15,-1-2 1-31,3 1 0 0,-4-2 0 0,3 0 0 0,-1 1 0 16,-1-3 0-1,-4-1 0 1,2 0 0-16,-2 0 0 0,0 0 0 0,-3 0 0 16,1 0 0-1,0 0 0-15,-5 0 0 0,1 0 0 16,-2 0 0-16,2 0 1 31,-3 0-1-31,2 0 0 0,1 0 0 0,-1 0 0 16,3 0 0 15,2 0-1-31,-1 0 1 0,0 0 0 0,-1 0 0 0,2 0 0 0,-2 0 0 15,-1 0 0 17,-2 0 0-32,1 0 0 0,-1 0 0 0,0 0 0 0,2 0 0 15,1 0 1 16,2 0-1-31,-2 0 0 0,2 0 0 0,-4 0 0 0,2 0 0 16,0 0-1-16,-1 0 0 31,3 0 1-31,2 0-1 0,0 0 1 0,-1 0-1 16,1 0 1 15,0 0-1-31,0-1 0 0,0 1-5 0,3 0 6 0,-1 0 6 0,2 0-6 16,4 0 1 30,0 0 0-46,5 0 0 0,0 0 1 0,3 0-1 0,-2 0-1 0,4 0 1 0,-1 0-1 16,1 0 0 15,-3 0 0-31,1 0 1 0,-1 0-1 0,-1 0 2 0,1 0-2 16,-2-7 1 15,4 4-1-31,-5-3 0 0,5 1 0 0,-7 4 1 0,3-2-1 16,-3 1 0-16,1 2 0 31,-3 0 0-31,-1 0-1 0,-1 0 1 0,0 0 0 0,-4 0 0 15,0 0 0 17,-3 0 0-32,-1-4 1 0,2 3-1 0,-2-3 1 0,2 1-1 15,0 1 0 1,0 0-1-16,0 0 1 0,2 2 0 15,0-2 0-15,1 2 1 16,1-2-1 0,-2 2 0-16,0-1 0 0,3-3 0 15,-3-1 0-15,0 4 0 31,-2-2 0-31,2 1 0 0,0 1-1 0,-2-2 2 16,3 1 0-16,-4 1-1 0,2-2 0 31,-1 1-1-31,0 2 1 0,2-2 0 0,-2 0 0 16,0 0 0-16,0 0-1 31,2 1 1-31,-1-2 0 0,2 1 0 0,0 0 0 16,-3-2 0-16,2 2-1 46,0-2 1-46,-1 3-1 0,2-4 1 0,0 4 0 0,1-4 1 0,2 4-2 16,1-2 1 15,2-1 0-31,2 2 0 0,0 0 0 0,0 0 0 0,-1 0 0 16,0 0 1-1,-1 0-1-15,0 2 0 0,-3-2 0 16,-4 2 0-16,4-2 0 16,-5 2 0-1,2 0 0-15,-1 0 0 0,0 0-1 0,1 0 2 16,-1 0-1-16,1 0 0 31,5 0-1-31,-4 0 1 0,2 0 0 0,1 0 1 16,-1 0-1-1,2 0 0 1,-2 0 0-16,1 0 0 0,2 0 0 0,-3 0 0 15,4 0 0-15,-4 0 1 32,3 0 4-32,-4 0-4 0,3 0-2 0,-2 0 1 15,-1 0 0-15,0 0 0 31,-1 0-1-31,-2 0 1 0,3 0-1 0,-1 0 1 0,0 0-1 16,1 0 1 15,-2 0 0-31,2 0 0 0,0-2 0 0,-1 2 0 0,-1-2-1 16,3 2 1-1,1 0 0-15,-2 0-1 0,1 0 1 16,1 0-1-16,1 0 0 31,1 0 1-31,1 0 0 0,0 0 0 16,1 4 0-16,-1-2 1 0,-2 0-1 15,-1 0-1 1,-5-2-1-16,-2 2 2 0,0-2 0 0,-2 0-1 16,0 0 0 15,-1 0 1-31,3 0-1 0,0 0 1 0,-2 2 0 0,0-2 0 15,2 2 0 17,-3 0 0-32,3 0 0 0,1 2-1 0,1-1 1 15,0-2 0-15,0 1 0 0,2-2 0 31,1 3 0-31,1-3-1 0,1 0 1 0,1 0 0 16,0 0 0-16,-2 0 1 31,1 0-1-31,-1 0 0 0,-1 0 0 0,-1-3 0 16,0 1 0-16,1 2 0 31,0 0 0-31,-1 0-1 0,1 0 1 16,-1 0 0-16,0 0-1 0,1 0 1 0,-1 0 0 31,3 0-1-31,-1 0 1 0,2 0 0 0,0 0 0 15,1 0 0-15,2 0 0 32,-4 0 0-32,6-1 0 0,-2-2 0 0,3 1 0 15,-3 0 0-15,-3 0 0 31,3 0 0-31,-3 0 0 0,-4 2 0 0,0 0 0 16,-4-2 0 15,0 2-1-31,-1 0 1 0,1 0 0 0,-2 0 0 0,0 0 0 0,0 0 1 16,0-2-1-1,0 2 0-15,0-2 0 16,-4 2 0-16,4 0 1 0,-2 0-1 31,0 0 0-31,-3 0 0 0,0 0 0 0,-2 0 0 16,0 0 0-16,-2 0 0 31,2 0 0-31,-3 0-1 0,2 0 1 0,-1 0 0 16,-1 0 1-16,1-2-1 31,-3 2 0-31,4 0 0 0,-6 0 0 0,3 0 0 0,-6 0 0 15,4 0 0 17,-3 0 0-32,0 0 0 0,1 0 0 0,-4 0 1 15,3 0-1-15,1 0 0 0,1 0 0 31,-1 0 0-31,-2 0-1 0,-1 2 1 0,3 0-1 16,-6-2 1 15,3 0-1-31,-3 2 0 0,1-2 0 0,0 2 0 0,2-2 1 16,0 2-1-1,-3-2 1-15,4 2-1 0,-4 0 1 16,0-2 0-16,1 0 0 16,3 2 0-1,-4-2 0-15,3 0 0 0,-3 0 0 0,2 0-2 16,-4 0-8 15,0 0-19-31,-4 0-36 0,0 5-92 0,-14 2-208 0,-7 3-545 0</inkml:trace>
  <inkml:trace contextRef="#ctx0" brushRef="#br0" timeOffset="11592.6631">4980 17015 183 0,'0'0'305'0,"0"0"-194"16,0 0-27-16,0 0 48 31,0 0 37-31,0 0-8 0,0 0-44 0,0 0 2 16,0 0-7-1,0 0-10-15,0 0-16 0,0 14-35 16,7 19-41-16,4 22-10 16,3 17 0-16,-1 6 0 15,3 0-7-15,-3-10 7 31,-2-11 0-31,-3-14 10 0,-1-10-9 0,-2-7 6 0,-3-11-5 16,-2-2 5 15,0-9 0-31,0-2 5 0,0-2-12 0,0 0-43 0,-7-14-130 16,-3-12-341 15,-4-4-366-31</inkml:trace>
  <inkml:trace contextRef="#ctx0" brushRef="#br0" timeOffset="12128.6937">5209 16681 677 0,'0'0'249'15,"0"0"-111"1,0 0 9-16,0 0-21 0,0 0-34 16,0 0-20-16,-12 129-19 15,12-77-26 1,0 12 3-16,6 7 4 0,10 5-17 15,1 0-16 1,6-2 9-16,2-8-7 0,-2-6-2 16,4-11-2-16,-2-10-7 31,0-10 8-31,-1-8-1 0,-4-9-9 0,-1-7-9 0,0-5-7 15,-1-5-15 17,-4-21 22-32,-2-11 14 0,-5-16 3 0,-5-5 4 0,-2 2 6 15,0 4 8 1,-9 12-5-16,-6 12 29 0,-5 10 20 15,-5 7 13-15,-2 9-38 32,-2 2-28-32,6 2-7 0,0 19-60 0,9 23-77 15,6-4-111-15,3-4-376 31</inkml:trace>
  <inkml:trace contextRef="#ctx0" brushRef="#br0" timeOffset="13119.7504">6306 16944 783 0,'0'0'267'0,"0"0"-200"0,0 0 1 16,0 0 51 0,0 0-58-16,0 0-38 0,0 0-4 15,36 68 18-15,-32-51 17 16,-2-6-15-16,-2-3-1 15,0-1 7-15,0-6-18 16,0 4-17 0,0 2-10-16,0 2-171 0,-4-2-378 0</inkml:trace>
  <inkml:trace contextRef="#ctx0" brushRef="#br0" timeOffset="13747.7863">6101 16967 580 0,'0'0'251'0,"0"0"-81"15,0 0 4-15,0 0-19 0,0 0-80 16,0 0-65-16,0 0-10 15,-2-65 1-15,16 37 8 16,-4-3-9 15,2 6 7-15,1 3 0-16,-2 5-7 0,-5 4 0 0,-1 7 0 31,0 4-25-15,-1 2 5-16,1 0 4 0,1 2-16 0,5 12 32 0,3 4 11 0,1 2-11 0,1 5 0 15,2 2 4 1,-1 3-4-16,-1 0 13 0,2 4-12 0,-4-2-1 15,-4 1 0 1,-3-1-20 0,-5-4-3-16,-2-5-6 15,0-2 16-15,0-3 6 0,-2-7 7 0,-7 0 1 31,1-5 5-31,0-4 10 0,4-2 10 0,2 0 6 16,2 0-4-16,-2 0-12 16,2 0-15-1,0 0-1-15,0 0-9 0,4-10 8 16,12-6 1-16,3-4 1 31,5 0-1-31,4 2 0 0,5 0 9 0,1 3-9 16,1 5-33 15,-2 2-54-31,0 5-51 0,-5 3-47 0,-8 0-85 0,-9 0-127 0</inkml:trace>
  <inkml:trace contextRef="#ctx0" brushRef="#br0" timeOffset="14459.827">6190 17449 312 0,'0'0'126'0,"0"0"-76"0,0 0 43 15,0 0-10-15,0 0 17 16,0 0-22-16,0 0-9 15,0-74 27-15,0 60 16 16,-2-5-26 0,-5-6-21-16,-4-3-9 0,0-6-31 15,0-4 0-15,-5-4-12 16,5-4-2-16,0 0-10 15,2-4 1-15,7 1-2 0,2 3 0 32,0 0 0-32,11 6-2 0,9 2 2 0,9 5-2 46,6 4 0-46,6 4-7 0,5 6 0 0,6 4 6 0,-1 8 3 0,0 7 0 16,-2 0 0 0,-4 4 0-16,-8 19 0 0,-6 10-13 15,-6 7 13-15,-4 5-1 16,-8 4 1-1,-4 2 0-15,-5-1 0 16,-4-1 0-16,0 0-1 0,-9-4 1 16,-15 2 1-1,-12-6 12-15,-8-2-13 0,-12-3 1 0,-7-4-1 16,1-3-9 15,4-12-36-31,12-7 13 0,12-10-7 0,12 0-79 0,15-30-77 16,5-4-133 15,2 2-42-16</inkml:trace>
  <inkml:trace contextRef="#ctx0" brushRef="#br0" timeOffset="15931.9112">6537 17949 730 0,'0'0'317'0,"0"0"-247"0,0 0-38 16,0 0 22-16,0 0-2 15,56-108-30-15,-15 78-14 16,7 2 10-16,6 1-18 16,2 9 8-1,-3 6-8-15,-2 9 2 0,-9 3-2 16,-3 0 9-1,-10 11-9-15,-7 13 13 0,-4 6 45 16,-7 11-14-16,-7 3-20 16,-4 6-5-1,0 2-4-15,-9 0-8 0,-15-2-4 0,-10-2 17 16,-8-4-18 15,-12-5 4-31,-8-4 8 0,-9-6-14 0,-3-8 1 0,3-10 6 16,11-11-1 15,9 0 2-31,15-12-8 0,12-14-17 15,8-9 14-15,9-7-4 0,7-4-5 0,0-5 5 32,7 1 7-32,16-1 0 0,5 7-8 0,8 2 7 15,2 10 1-15,-3 6-9 31,-2 6 7-31,-3 7-7 0,-10 5 8 0,-5 7-8 16,-3 1 8-16,-4 0-10 31,-3 3 11-31,-1 18 10 0,0 6 26 0,-4 8-8 0,0 5-20 16,0-3 7 15,-8 1-15-31,-7-2-16 0,-4-7-10 0,4-2 1 0,1-12 25 16,8-3 0-1,4-8 0 1,2-2-19-16,0-2-13 0,0 0-4 0,15-2 20 15,7-12 16 1,3-3 0-16,2-8 1 0,4-3 7 16,13-16-8-16,-6 5-175 31,-7 10-227-31</inkml:trace>
  <inkml:trace contextRef="#ctx0" brushRef="#br0" timeOffset="17627.0082">7244 16796 546 0,'0'0'210'0,"0"0"-125"0,0 0 16 16,0 0 31-1,0 0-50-15,0 0-8 0,0 0-23 16,4-42-4-16,1 34-22 15,2-1-15-15,1 3-3 16,1 2-7-16,-2 3 0 16,2 1-6-16,-5 0 6 15,1 0 0-15,-5 0 7 0,0 0 9 16,0 0 18-16,0 0 43 15,0 0 3-15,0 0-12 32,0 0-26-32,0-3-33 0,-2 2-9 0,-1 1-9 15,3-2-5 1,0 2-10-16,0-2-12 0,5-3 19 15,9 4 11-15,3-2 0 16,1 3 5-16,-1 0-2 16,-3 0 2-16,-1 3-6 15,-1 8 7-15,-6 6-2 0,-3 3-5 16,-3 1-12-1,0 4 3-15,0-2-22 0,-9-2-1 16,-9-3 3-16,3-5 0 16,-4 0-1-16,3-7 8 15,3-4 22-15,3 0 2 31,2-2 5-31,5 0 1 0,2 0-1 0,1 0-8 16,0 0-11 0,0 0 10-16,0 0 8 0,0 0-5 15,6 0-4 1,6 0 4-16,3 0-4 0,3 8 10 15,7 10 10-15,-3 8 24 16,2 2-4-16,-1 0 2 16,-7 0-15-16,-3-3-4 0,-4-6 8 31,-3-5-11-31,-1-6-3 0,-5-3 0 0,0-4-7 15,0-1-67-15,0 0-136 16,-9-3-440-16</inkml:trace>
  <inkml:trace contextRef="#ctx0" brushRef="#br0" timeOffset="18059.0328">7705 16880 312 0,'0'0'367'0,"0"0"-281"31,0 0-67-31,0 0 39 0,0 0 3 0,0 0 37 16,0 0-40 0,80-43-8-16,-64 36-21 0,-3-1-4 15,-2 2-15-15,1 2-3 16,-3 2-7-1,1 2-52-15,2 0-140 0,-5 0-218 0</inkml:trace>
  <inkml:trace contextRef="#ctx0" brushRef="#br0" timeOffset="18336.0488">7966 16727 152 0,'0'0'545'0,"0"0"-375"0,0 0-37 16,0 0 52-16,0 0-43 16,0 0-75-16,0 0-39 15,25 29-4-15,-14-6-2 16,2 2-9-16,3 0-13 31,-6-6-11-31,2 1-39 0,-1-7-28 0,-5-2-74 16,1-5-113 15,-5-4-270-31</inkml:trace>
  <inkml:trace contextRef="#ctx0" brushRef="#br0" timeOffset="18768.0735">8060 16477 371 0,'0'0'282'0,"0"0"-184"15,0 0-32-15,0 0 61 16,0 0-17-16,0 0-66 0,0 0 5 15,31 22 17-15,-21-4 0 32,7 8-11-32,-2 4-12 0,5 3-17 0,5 9-16 15,-1 0 8 1,2-1-17-16,3-2-1 0,-2-5 0 15,0-7 5 1,-2-6-4 0,-6-7-1-16,0-7-1 0,-6-7-22 0,-2 0-18 15,-2-3 2 16,-5-15 13-31,-2-4 12 0,-2 0 9 0,0 1 5 0,0 6 8 16,0 3 29-16,0 4 15 31,-4 5 28-31,-5 3-50 0,-1 0-4 0,-6 0-26 0,-3 5-15 16,0 11-82 15,-12 7-60-31,6-2-111 0,5-4-254 0</inkml:trace>
  <inkml:trace contextRef="#ctx0" brushRef="#br0" timeOffset="26924.54">6204 5628 325 0,'0'0'227'0,"0"0"-131"0,0 0 11 0,0 0 72 16,0 0 28 0,0 0-65-16,-45 113-55 0,30-95-26 15,1 2-28-15,1-2-4 16,-1 0-16-16,3-2-7 15,0 0 0-15,2-4-4 16,2-2-1-16,0-1-1 16,3-3 6-16,2-5-6 15,0-1-10 1,2 0-5-16,0 0-2 0,0 0-7 15,0 0-6-15,0 0-11 16,0 0-7-16,0 0-5 16,0-4 9-16,13-2 21 15,2-2 16-15,8-2 5 0,1 2 0 16,3 1 2-16,5 0 0 15,1 3 0-15,0 1-1 16,-2 3-8-16,1 0 2 31,-6 0 6-31,-3 0-6 0,-4 0 4 0,-5 0 2 16,-7 3 0-1,-3 0 1-15,-2-3 2 16,-2 0 9-16,0 0 4 0,0 0 1 16,0 0-5-16,0 0-11 15,-8 0-78-15,-8-11-299 16,-2-3-404-16</inkml:trace>
  <inkml:trace contextRef="#ctx0" brushRef="#br0" timeOffset="27529.5746">6271 5751 130 0,'0'0'49'16,"0"0"12"0,0 0 41-16,0 0-2 0,0 0-25 15,0 0-25 1,0 0-18-16,-19-9-25 0,21 9-7 15,17 0 30-15,3 0 45 32,4 5-8-32,1 3-9 0,0 2-14 0,0 0-5 15,-3 0-11-15,1 0-1 31,-3 2-6-31,-2 2-10 0,-4 0 1 0,4 2-12 16,-4 6-54 0,-5-4-147-16,-7-4-203 0</inkml:trace>
  <inkml:trace contextRef="#ctx0" brushRef="#br0" timeOffset="28616.6368">6259 5845 84 0,'0'0'159'0,"0"0"-80"0,0 0 12 0,0 0 62 15,0 0 0-15,0 0-35 32,0 0-37-32,-34-3-22 0,34 3-13 0,0 13-21 15,0 5-2 1,0 6-11-16,0 7 4 0,5 2-9 15,0 3 9-15,-1 5 4 16,0 3-3 0,-1 0-9-16,-1 2-7 0,0 2 6 15,0 6-6 1,0 4-1-16,3 2 0 0,2 5 3 0,0 1-3 47,1 0-10-47,1 0 10 0,-2 4 0 0,0 1 1 0,-3 2 1 0,1 4-1 15,-1 1 0 16,0 4-1-31,-2 4 1 0,4 3 0 0,-4 2-1 0,0-2 0 16,2 0 0 15,1-3 9-31,-1-4-9 0,0 0-6 0,4-4 6 0,0 1 0 16,1-1 0 15,0 0 0-31,2-2-1 0,0 1-5 0,-2-3-1 0,0-4 5 16,-2-4-8-16,-3-4 9 15,0-6 0-15,1-1-5 0,-5-8-4 16,2-2 3 15,-2-5 6-31,0-4 1 0,3-4-1 0,-3-5 1 0,0 2 0 16,0-3 0 15,0 2 0-31,2 1 0 0,-2-1 1 0,0-1-1 0,0 4 0 15,0-1 0-15,0 2 0 32,0 0 1-32,0 0-1 15,0 2 0-15,-2 0 0 0,-3-2 0 0,0 0-1 31,3-1 0-31,0 0 1 0,2 1 0 0,-2 5-1 0,2-1 0 47,-2 2-5-47,-1 0 3 0,-1-2 3 0,0-2 0 0,-1-5 0 0,-2-6 2 16,3-7-1 15,0-5 7-31,1-4-8 0,1 1 1 0,0 0-1 0,2 7-1 16,0 2-5 15,0 4 5-31,0 4 0 0,0 1-6 0,0 1-7 0,0-5 13 15,0-3 0 1,-2-4 0 0,2-5 1-16,-2-5 0 0,2-4 1 0,0-1 5 15,-3 0-4-15,3 0-2 16,-2 0 0-16,-1 0-72 0,-3-8-92 15,2-2-175-15,-5 0-157 32</inkml:trace>
  <inkml:trace contextRef="#ctx0" brushRef="#br0" timeOffset="28934.655">6230 9675 351 0,'0'0'170'0,"0"0"-88"16,0 0 29-1,0 0-8-15,0 0-32 0,0 0-38 0,0 0-19 16,29 24 12 0,-7-4-10-1,7 3 7-15,0-2 0 0,-2-1-12 0,0-2-3 31,-2-4-6-31,-8-1 5 0,-1-5-1 0,-7-4-5 16,-5-2-1-16,-4-1 1 31,2-1-1-31,-2 0 1 0,2 0 0 0,1 0 1 16,3 0-2-16,6-10 1 15,5-11-1-15,12-23-19 16,-3 1-67-16,-5 3-262 0</inkml:trace>
  <inkml:trace contextRef="#ctx0" brushRef="#br0" timeOffset="30238.7295">7135 11257 529 0,'0'0'254'16,"0"0"-173"-16,0 0-44 15,0 0 40-15,0 0 79 16,0 0-55-16,0 0-67 15,-6-1-34 1,14-4-23-16,21-1 9 0,20-2 14 16,15 0 4-1,19-3 9-15,10 2 0 0,24 5-1 0,20 4-12 16,8 2-44 15,-24 16-189-31,-39 2-378 0</inkml:trace>
  <inkml:trace contextRef="#ctx0" brushRef="#br0" timeOffset="31833.8208">7329 12194 390 0,'0'0'147'0,"0"0"-121"0,0 0-26 15,0 0 77-15,126 0-9 16,-70 0-16 0,5 0-13-16,3 3-21 0,25 8-18 15,-13-3-5 1,-18 4-268-16</inkml:trace>
  <inkml:trace contextRef="#ctx0" brushRef="#br0" timeOffset="32720.8715">7112 13377 365 0,'0'0'235'0,"0"0"-158"0,0 0-51 15,0 0 14 1,0 0 41-16,0 0-32 0,0 0-37 16,79 0 15-1,-19 0 14-15,13 0-11 0,10 0-16 16,8 1 4-16,35 6-18 15,-20-3-39-15,-19 0-262 0</inkml:trace>
  <inkml:trace contextRef="#ctx0" brushRef="#br0" timeOffset="33583.9209">7112 14233 205 0,'0'0'111'0,"0"0"-82"15,0 0-15-15,0 0 53 16,150 22 57-16,-73-6-33 16,13 0-26-16,8 2-38 15,2-2-8 1,-2-1-16-16,21 1-3 0,-26-4-104 0,-20-4-179 15</inkml:trace>
  <inkml:trace contextRef="#ctx0" brushRef="#br0" timeOffset="34338.9641">7268 15241 317 0,'0'0'240'0,"0"0"-171"0,0 0-63 15,0 0-5 1,0 0 18-16,0 0 22 0,145-1-5 15,-82 1-10-15,6 0-25 16,5 0 9 0,1 3 6-16,23-3-16 0,-17 0-96 15,-17 0-192-15</inkml:trace>
  <inkml:trace contextRef="#ctx0" brushRef="#br0" timeOffset="37779.1608">8993 16493 654 0,'0'0'220'0,"0"0"-129"16,0 0 21-16,0 0 13 0,0 0-41 31,0 0-55-31,0 0-16 0,18-20 6 0,-1 14 5 16,4 1-3-1,1 4-5-15,0 1-8 0,0 0 20 16,-1 0 0-16,-4 0 11 16,-1 10 9-16,-3 0-2 15,-1 4-5-15,-6 2 6 16,1 4 2-16,-3 8-24 15,-2 5-3-15,-2 2-10 16,0 3-6 0,0 1 3-16,-4-1-9 0,-7-1-1 31,-1-6-4-31,2-7 5 0,1-4 0 0,3-6 2 0,0-3 4 15,2-6 2-15,2-3-8 32,2-1 1-32,0-1-2 0,0 0 1 0,0 0-9 15,0 0-1-15,0 0-6 16,0 0 4-16,0 0-6 15,0 0 4-15,0 0 6 16,0-1 8-16,2-4 8 31,2 3-8-31,-2-1 0 0,2 1 1 0,-4 2-1 16,2 0 1-16,-2 0 5 31,0 0-4-31,0 0-2 0,0 0 11 0,0 0-10 16,0 0 6-1,0 0-7-15,0 0 0 0,0 0-7 0,0 0 7 16,0 0-1-16,0 0-5 15,1-1-3 1,8-4-6-16,8-1 5 0,4-4 9 16,6-2 0-16,4-2-1 31,3 2 1-31,-3 0 0 0,-4 2-1 15,-3 4-9-15,-5 1-5 0,-4 4 3 32,-5 1-22-32,-5 0-73 0,-5 0-87 0,0 7-110 15,0 2-431 1</inkml:trace>
  <inkml:trace contextRef="#ctx0" brushRef="#br0" timeOffset="38362.1942">9327 16473 738 0,'0'0'174'16,"0"0"-127"-16,0 0 36 15,0 0 21-15,34 126-36 16,-18-94-35 0,1-4-27-16,3-6 10 0,3-1-16 15,-2-7 0-15,2-3-2 16,0-2 2-16,-2-2 0 15,-1-2 0-15,1-1 2 16,-2-2-2 0,-3 0-11-16,-2-2 1 0,-1 0-3 15,-4 0 7-15,-3 0-4 16,-1 0 9-1,-5 0 1-15,2 0 0 0,-2 0 27 0,0 0 8 16,0 0 14 0,0 0 25-16,0 2 12 0,0 6 6 15,0 2-30-15,-11 1-46 31,-2 6-16-31,-3-1 0 0,-7-2-53 0,0-6-75 16,-25-8-60 0,9 0-167-16,3-2-390 0</inkml:trace>
  <inkml:trace contextRef="#ctx0" brushRef="#br0" timeOffset="38557.205">9396 16473 464 0,'0'0'191'0,"0"0"-22"15,0 0-2 1,0 0-51-16,0 0-44 0,0 0-49 16,125-85-2-16,-98 82-21 31,12 3-74-31,-4 0-195 0,-7 0-437 0</inkml:trace>
  <inkml:trace contextRef="#ctx0" brushRef="#br0" timeOffset="39170.2403">9866 16651 560 0,'0'0'208'0,"0"0"-61"16,0 0 12 0,0 0 3-16,0 0-40 0,0 0-76 15,0 0-35 1,-13-2-11-16,13 2-26 0,0 0-32 15,2 0 11-15,9 0 33 16,3 0 1-16,1 0 0 16,-2-7-3-16,3-8-1 0,0-1 16 15,-3-2 1 1,3 0 0-1,-3 4 3-15,1 2-3 0,-1 5 0 0,3 4-2 16,-1 3-9 15,3 0 10-31,0 0-1 0,0 9 2 0,2 2 7 0,-5-3-7 16,4 0 0-1,-4-2 0 1,3-2 1-16,-1-2-1 0,8 0-54 0,-7-2-282 16,-3 0-402-1</inkml:trace>
  <inkml:trace contextRef="#ctx0" brushRef="#br0" timeOffset="40221.3005">10412 16343 329 0,'0'0'281'0,"0"0"-215"16,0 0-37-1,0 0 59-15,0 0 19 0,0 0-36 16,0 0-23-16,38-2-4 15,-22 2 3-15,-1 0 2 16,-1 2-7-16,-1 10-2 16,-2 4 11-1,-2 1-12-15,-5 6-7 0,-1 3-10 16,-3-2-13-1,0 0 5-15,0-3-5 0,-11-4-9 16,-1-5-1-16,1-4-9 16,5-3-2-16,-1-4 5 0,7-1-3 15,0 0-8-15,0 0-22 16,0-1 19-16,7-10 20 15,6-1-1-15,3-1 2 32,-1 5-1-32,1-1-5 0,1 3 6 0,2 4-1 15,-1 0 0 1,-1 2 0-16,-1 0 1 0,-1 2 15 15,-3 10 15-15,-3 4 9 16,-5 2 9-16,-2 4-3 16,-2 2-7-16,0 3-13 15,-9 4-12-15,-9 0 1 0,-1-1-13 16,-4-5-1-1,-1-2-43 1,1-7-26-16,-4-15-43 0,8-1-111 16,0 0-305-16</inkml:trace>
  <inkml:trace contextRef="#ctx0" brushRef="#br0" timeOffset="40823.335">10792 16399 489 0,'0'0'166'16,"0"0"-120"0,0 0 51-16,48 120 40 0,-28-80-17 15,5-3-49-15,-1-8-28 31,3-5-10-31,2-5-15 0,0-7-2 0,0-6 7 0,0-5-3 32,-3-1-18-32,-1 0 18 0,-5-15 0 0,-2-8 3 15,-7-7-2 1,-2-2-11-16,-2-1-3 15,-5 0-5-15,0 3-1 16,-2 7 9-16,0 4 21 0,0 5 8 31,-11 2 4-31,-5 1-2 0,-6 5-21 0,-3 4-12 16,-3 2-8-16,1 0-26 0,5 0-22 31,3 5-77-31,6 19-78 0,7-3-93 0,2-4-284 0</inkml:trace>
  <inkml:trace contextRef="#ctx0" brushRef="#br0" timeOffset="41634.3813">11382 16546 508 0,'0'0'335'15,"0"0"-225"1,0 0-38-16,0 0 18 0,0 0-16 15,0 0-29 1,0 0-21 0,64 127-3-16,-51-92-10 0,-3-6 1 0,-6-8-2 15,-4-7 0 1,0-10 5-16,0-4-2 0,0 0-10 15,-12-22-3-15,-1-14-21 16,3-9 13 0,0-5-10-16,6 0-5 0,2 2 6 0,2 6 11 15,0 10 4 16,0 8-8-31,10 8-3 0,6 10-9 0,2 6 15 0,0 0 7 16,5 18 55-16,-4 13 8 31,1 2-23-31,-1 5-14 0,-4-2-8 16,-7-4-2-16,0-6-6 0,-4-8-10 15,-2-6 1 1,0-7-1-16,1-4-9 0,1-1-44 16,2 0-26-16,2-4 13 15,0-10-2 1,1 0 8-16,0 0 12 0,2 3 0 0,2 0-8 15,3 5 1 17,0 0 7-32,0 4 2 0,-1 0 1 0,1 2-5 15,-3 0 2 1,-1 0-21-16,-4 0-45 0,-1 0 7 15,-1 10 0-15,2 2 15 0,-2 4 43 16,2 0 49 0,1 1 17-16,3-5 76 0,-3-3 22 15,-1 0 3-15,2-4-11 16,-6-1-23 15,1-2-25-31,-5-2-39 0,0 0-20 0,0 0-34 0,0 0-141 16,0 0-132-16</inkml:trace>
  <inkml:trace contextRef="#ctx0" brushRef="#br0" timeOffset="41828.3923">11727 16359 466 0,'0'0'392'16,"0"0"-246"-16,0 0-107 0,0 0-3 31,0 0-20-31,0 0-16 0,0 0-50 15,42 42-210-15,-32-25-421 16</inkml:trace>
  <inkml:trace contextRef="#ctx0" brushRef="#br0" timeOffset="42249.4165">11900 16569 134 0,'0'0'274'0,"0"0"-160"0,0 0 18 15,0 0 19-15,0 0-15 16,32 112-61-16,-30-95-43 16,3-6-15-16,-3-2-1 15,-2-5-4-15,0-3-5 16,0-1 3-16,0 0 5 0,0-7-15 15,0-16-15-15,0-7-4 32,0-8 3-32,0-2-24 0,0-2 5 0,0 3 13 15,0 3 15-15,0 9-3 31,4 4 1-31,5 9 2 0,-3 5-9 0,2 5-6 16,0 4 22-16,1 0 6 31,3 6 53-31,1 9 24 0,3 6-12 0,-1 2-9 16,1 4-32-1,-1-1-15-15,-1 0-15 0,-8 4-111 16,-3-8-181-16,-3-5-501 0</inkml:trace>
  <inkml:trace contextRef="#ctx0" brushRef="#br0" timeOffset="45814.6202">12855 16371 742 0,'0'0'316'0,"0"0"-207"0,0 0 18 16,0 0 53-1,0 0-62-15,0 0-79 0,0 0-24 16,11 72-4-16,6-24 17 16,3 9-2-16,1-4-4 15,-4-3-7-15,-1-8-7 16,-3-8-6-16,-1-9-1 15,-4-9-1-15,-3-5-95 0,-3-4-84 16,-2-3-140-16,0-2-379 16</inkml:trace>
  <inkml:trace contextRef="#ctx0" brushRef="#br0" timeOffset="46084.6356">12803 16397 439 0,'0'0'329'0,"0"0"-228"0,0 0-65 16,0 0 79-16,0 0-10 31,0 0-9-31,0 0-46 0,80-59-32 0,-60 54-7 15,1 1 1 1,-2 2-12-16,-3 2-28 0,1 7-125 0,-3 14-156 16,-5 1-345-16</inkml:trace>
  <inkml:trace contextRef="#ctx0" brushRef="#br0" timeOffset="46250.6452">12928 16636 561 0,'0'0'215'15,"0"0"-184"17,0 0-7-32,0 0 44 0,0 0-10 0,0 0-23 0,0 0-15 15,62-30-20 1,-53 30-35-16,-3 5-106 0,2 13-132 15,-8 7-47-15</inkml:trace>
  <inkml:trace contextRef="#ctx0" brushRef="#br0" timeOffset="46408.6544">13018 16834 127 0,'0'0'266'16,"0"0"-167"-1,0 0 2-15,0 0 38 0,0 0-63 16,0 0-22 0,0 0-24-16,110-64-30 0,-94 30-9 15,-5 6-157-15,-5 3-219 31</inkml:trace>
  <inkml:trace contextRef="#ctx0" brushRef="#br0" timeOffset="46566.6632">13099 16605 375 0,'0'0'293'16,"0"0"-234"31,0 0 52-47,0 0 70 0,0 0-60 0,128 50-66 0,-91-32-30 0,1-1-15 0,2-5-10 15,-7-5-54 16,2-4-170-31,-12-3-148 0,-9 0-208 0</inkml:trace>
  <inkml:trace contextRef="#ctx0" brushRef="#br0" timeOffset="46784.6758">13240 16471 224 0,'0'0'500'0,"0"0"-326"16,0 0-12 15,0 0-6-31,0 0-72 0,0 0-29 0,-5 110-17 0,5-66-12 16,7 3-26-1,-3-6-25-15,5 12-131 0,-4-13-155 16,-1-12-395-16</inkml:trace>
  <inkml:trace contextRef="#ctx0" brushRef="#br0" timeOffset="47072.6922">13441 16527 492 0,'0'0'143'0,"0"0"-43"0,0 0-15 0,0 0-12 15,0 0-19 1,0 0-25 0,0 0-18-16,54-73-1 0,-54 68-8 0,0 3 20 15,-4 0 1-15,-11 2-22 16,-5 0 5-16,2 4 0 15,0 12 24-15,8 4-30 16,2 6 13 0,8 0-6-16,0 2 32 0,0 0-25 0,18-3 1 15,3-6-15 16,2-5-7-31,2-6 7 0,2-8-18 0,-2 0-122 0,-8-13-107 16,-5-6-263 0</inkml:trace>
  <inkml:trace contextRef="#ctx0" brushRef="#br0" timeOffset="47619.7234">13441 16527 658 0,'95'-78'154'16,"-84"97"-118"15,5 11 2-31,-1-1 61 0,1-1-34 0,-5-2-36 0,-2-8 0 15,-3-8 7-15,0-4-12 32,-6-3-6-32,2-3 0 0,-2 0-6 0,0 0-12 0,1 0-31 15,4-7-55 16,2-8 57-31,3-6-16 0,2 0-17 0,-3-4 18 0,2 2 24 16,-2 2 13 15,0 3 0-31,-4 5 6 0,1 2 1 0,-4 7 0 0,-2 4 14 16,0 0 129-16,0 2-33 15,-4 13-72 1,-3 8-14-16,3 3-6 0,4 0 2 16,0-1-5-1,0-4-14-15,4-2-1 0,10-9-8 16,-1-1 7-16,2-6-6 0,-1-3 6 31,-1 0-29-31,-1 0-37 0,-2-13-21 0,-1-5-2 16,2 0-14 15,-2 0-33-31,2 0-38 0,-1 6 59 0,-1 2 36 0,-1 5 50 15,-1 4 27 17,0 1 3-32,-3 0 85 0,-1 0 61 0,-3 0 4 0,2 0-32 15,-2 0-38 1,0 0-53-16,0 0-27 0,0 0-35 15,2-1-113-15,-2-14-16 32,0 5-28-32,0-2-72 0</inkml:trace>
  <inkml:trace contextRef="#ctx0" brushRef="#br0" timeOffset="48343.7648">13882 16356 39 0,'0'0'611'0,"0"0"-450"31,0 0-70-31,0 0 24 0,0 0-9 0,0 0-51 16,0 0-42-16,15 62-5 15,-4-53-8-15,2-1-21 16,-1-4-8-16,-1-4 1 16,2 0-11-1,-1 0 2-15,-2 0 8 0,-1 0 4 16,1 0 15-16,-4 0 3 31,-2 0 6-31,1 0 0 0,-3 0 1 0,-2 2 8 16,0 11 5-1,2 0-3-15,0-1 13 0,0 2-2 0,4-3-21 16,-2-6 0-16,2 1-1 31,1-2-8-31,-1-2 9 0,2-2-7 0,-2 2 7 16,-1 0 1-1,-3 2 6-15,0 4 1 0,-2 4 9 16,0 6-17-16,0 0-29 15,0 1-45 1,-7-5-53-16,3-7-7 16,2-7 16-16,2 0-5 0,0 0 36 0,0-14 66 15,9-1 12 1,6-2 9-16,3-1 0 0,0 5 16 15,-1-4 37 17,2 3 40-32,-4 2 24 0,1-2-12 0,-3 0 2 0,1 2-41 15,-1-2-15 16,-1 0-21-31,0 0-11 0,-5 2-10 0,-1 2-1 0,-5 0-2 16,-1 2-6 0,0-1-14-16,-1 3 13 15,-12 5-31-15,1-1 10 0,2 2 22 31,1 0 28-31,3 9 5 0,4 12-20 0,-2 5 5 0,4 2 32 16,0 2 20 15,0-4-12-31,0-4-22 0,0-3-3 16,8-9-1-16,1 1-25 0,1-3-6 15,6-4 0 1,-2-2-1-16,6-2 1 0,0 0-1 16,0 0 0-16,4 0-72 0,7-2-92 31,-6-8-73-31,-2 2-163 0</inkml:trace>
  <inkml:trace contextRef="#ctx0" brushRef="#br0" timeOffset="50660.8975">15122 16262 362 0,'0'0'278'0,"0"0"-116"0,0 0 40 0,0 0 86 16,0 0-118 0,0 0-12-16,0 0-21 0,-93-8-43 15,84 38-74 1,5 13-20-16,4 4-8 0,0 4 2 15,0-5 5-15,15-8-14 32,3-12-17-32,5-7-8 0,-2-10-7 0,4-5 4 15,0-4 0 1,-1 0 20-16,0 0-6 0,-1-6-2 15,-3-1 1-15,-3 1 1 16,-5 1 4-16,-3 5 16 16,-3 0-8-16,-4 6 17 15,-2 18 1 1,0 8 7-16,0 6-8 15,-6 0-13-15,-15 3-107 0,4-9-129 16,-1-12-328 0</inkml:trace>
  <inkml:trace contextRef="#ctx0" brushRef="#br0" timeOffset="50814.9064">15259 16519 191 0,'0'0'245'0,"0"0"-49"15,0 0-52-15,0 0-70 16,0 0-18-1,133-70-25-15,-110 58-31 0,-4-2-25 16,-3-4-108-16,-7 1-170 16</inkml:trace>
  <inkml:trace contextRef="#ctx0" brushRef="#br0" timeOffset="51008.9175">15378 16305 160 0,'0'0'410'0,"0"0"-212"0,0 0-67 0,0 0-9 0,0 0-8 16,10 124-42-1,9-91-41 1,2 4-23-16,1-5-8 0,1-4 0 0,-4-8-61 16,-1-6-83-16,0-11-47 31,2-3-49-31,-5-15 17 15,-3-5-11-15</inkml:trace>
  <inkml:trace contextRef="#ctx0" brushRef="#br0" timeOffset="51820.964">15566 16421 130 0,'0'0'330'0,"0"0"-70"15,0 0-61 1,0 0-51-1,0 0-18-15,0 0-50 0,0 0-21 0,-31 85-30 16,33-66-20 0,9-1-3-16,0-6-6 0,1-4-1 15,-2-4 0-15,1-4-37 31,-3 0-37-31,-2-2-21 0,-2-15 24 0,-1-4-34 16,-3-2-2-16,0-2-12 16,0 1 56-16,0 6 43 0,0 4 21 15,0 8 36-15,4 6-4 31,4 0 69-31,6 10 38 0,-1 12-41 0,3 2-37 16,0 1-25 0,0-4-20-16,-3-7-16 0,0-5 0 15,-2-5-65 1,-2-4-68-16,-2 0-23 0,-2-13 26 15,-1-8 3-15,0 2 27 16,-2-3 61 0,5 5 39-16,0 4 0 0,4 5 18 15,1 8 41-15,5 0 23 31,0 2 6-31,4 10-39 0,1 0-24 0,-4-4-17 0,0-7-7 16,-3-1 0 15,-5 0 0-31,-4 0-1 0,-4-9-13 0,-2-5 13 0,0 2 6 16,0 0 2 15,-12 2-2-31,2 3 4 0,-3 2 38 0,-1 5 20 0,3 0-6 16,0 2 7 15,5 14-4-31,3 4-27 0,3-1-37 0,0 2 5 0,0-5 6 15,0-5-12 17,11-9-9-32,0-2 8 0,1 0-28 0,-4-2-12 0,-1-19 1 0,-5-7-14 15,-2-4-22 16,0-3-18-31,0-1 10 0,0 1 28 0,-4 1 31 0,-3 7 19 16,1 5 6 15,1 9 41-31,2 4 61 0,3 7 47 0,0 2 6 0,0 0-37 16,0 0-35-16,0 4-19 15,10 16-37-15,9 11-5 16,6 6 4-16,2 6-10 16,2 3-9 15,0-2-1-31,-2-6-6 0,0-5-51 0,-1-8-84 0,-2-10-112 15,-3-12-74 17,-8-3-168-32</inkml:trace>
  <inkml:trace contextRef="#ctx0" brushRef="#br0" timeOffset="52249.9885">16219 16443 133 0,'0'0'291'0,"0"0"-152"16,0 0-24 0,0 0 24-16,0 0-19 0,0 0-25 15,0 0-10-15,-38-10 4 31,35 10-40-31,1 0-19 0,2 0 31 0,0 0-17 16,0 0-21 0,0 4-17-16,0 4-6 0,0 3-1 15,0 1 1-15,7 1 0 16,0-5-9-1,1-4-8-15,-1-2-28 0,3-2-12 0,-2 0 8 32,0 0-15-32,1-8 18 0,-1-4-34 0,-2-4 8 15,-3 0 19 1,-3-2 12-16,0-1 4 0,0 1 3 15,-3 7 17-15,-7 1 17 32,0 4 8-32,4 1 31 0,-1 5 17 0,5 0 8 15,0 0-2 1,2 6-6-16,0 9-37 0,0 1-17 15,4 3-2-15,9 0 1 32,1-1 0-32,1-5-1 0,-1-2-1 0,-1-7-72 15,-2-4-73 1,-4 0-91-16,-6-16-40 0,-1-4-3 0</inkml:trace>
  <inkml:trace contextRef="#ctx0" brushRef="#br0" timeOffset="53009.0318">16219 16443 170 0,'90'-114'313'0,"-90"114"-147"31,0 0-43-31,0 0-12 0,0 0-23 0,0 8-43 16,10 6-6-16,1 3-11 31,3 3-14-31,-4-3-5 0,4-5-9 0,-5-2 1 31,0-4-1-31,-3-2-54 0,2-2-44 0,-4-2-52 0,0 0-36 16,0 0 7 0,-1-10 69-16,-3-4-4 15,1 0 25-15,-1 0 89 16,0 4 3-16,0 6 100 15,5 4-2-15,-1 0 25 0,6 1 11 16,1 16-45-16,5 1-30 16,-3 2-27-1,1-4-22-15,1-5-11 0,-4-6-2 16,3-5-13-16,-4 0-53 31,0-14 12-31,-1-10 21 0,-3-4 6 0,-2-2-4 16,-2-1 18-1,-2 6 13-15,0-1 0 0,0 5 5 16,0 7 33-16,0 6 55 15,-6 4 6 1,-9 4-26-16,5 0-18 0,-3 2-6 0,2 14-11 31,2 3-18-31,7 2-3 0,2 3-4 0,0 3 6 16,2-5 6 15,14-4-6-31,-1-4-18 0,3-7-1 0,0-4 0 0,-4-3 3 16,-4 0-2 15,-1-5 1-31,-2-16 4 0,-7-3-6 0,0-8-2 0,0-5-28 15,-3-1-24 17,-12-2-5-32,-5 2 14 0,0 1 5 0,-4 6 15 0,3 5 24 0,2 8 1 15,7 8 18 1,3 6 60-16,7 4 17 0,2 0-23 15,0 2-40-15,2 16-32 32,19 7 1-32,5 11 5 0,10 3 14 0,4 5 8 15,0 0 17-15,3-2 0 31,-3-6-21-31,-5-3-14 0,-4-7-10 0,-6-7-27 16,-8-2-179-16,-9-9-464 31</inkml:trace>
  <inkml:trace contextRef="#ctx0" brushRef="#br0" timeOffset="63010.604">7542 17881 186 0,'0'0'358'0,"0"0"-185"16,0 0-67 0,0 0 35-16,0 0-2 0,0 0-52 0,0-4-32 15,0 4 1 1,0-3 14-16,0 3-6 0,0 0-16 15,0-1-11-15,0 1-12 16,0 0-12-16,0 0-7 16,0 0-6-16,0 0-1 15,3 0-1-15,-3 0-4 16,4 0-2-16,0-3 2 15,8-3 6 1,1 1 0-16,7-2 0 0,3 0 0 16,3-4 1-16,3 4-1 15,2-3 0-15,0-2 0 0,6 1 1 16,0 1 0 15,1 2 0-31,2 0 0 0,-2 2 0 0,2-2 0 0,-2 1-1 31,-3-2 0-31,1 1 1 0,-3-2-2 0,-4-2 2 16,0 2-1-16,-4-2 0 31,-2 2 0-31,-1 2-2 16,-5 0 1-16,2 4-5 0,-4-2 5 0,1 2 1 31,-3 0 0-31,3 2 0 0,1-1 1 15,0 0-1-15,7 0 0 0,-3 2 0 32,4 0 0-32,0-4-1 0,0 4-2 0,-8-2 3 0,-1 3 0 15,-8 0 1 16,-3 0-1-31,-3 0 1 16,0 0 0-16,-2-2 8 0,0 2-6 0,0 0 3 0,0-2-6 16,0 0 0-1,0 2 1-15,0 0 0 0,0 0 9 16,0 0-3-16,0 0 8 15,0 0 1-15,0 0 0 16,-19 9-16-16,-2 5-127 16,-3 9-744-16</inkml:trace>
  <inkml:trace contextRef="#ctx0" brushRef="#br0" timeOffset="65909.7698">9093 17413 485 0,'0'0'498'15,"0"0"-348"1,0 0-47-16,0 0 68 0,0 0-66 16,0 0-57-1,39 123-12-15,-14-61-10 0,0 7-5 16,0-6 8-16,-3-5-19 15,-2-8 0-15,-6-9-10 0,-4-9 0 16,-3-10-39 0,-2-10-60-16,-5-12-91 15,0-4-198-15,0-19-254 0</inkml:trace>
  <inkml:trace contextRef="#ctx0" brushRef="#br0" timeOffset="66118.7818">9105 17365 584 0,'0'0'302'0,"0"0"-240"0,0 0-11 16,0 0 62-16,0 0-29 15,0 0-16-15,0 0-35 16,79-17-24-16,-56 12 4 0,2 4-12 31,-3-2-1-31,-5 3-123 0,-1 0-87 0,-7 4-151 16,-8 12-133-1</inkml:trace>
  <inkml:trace contextRef="#ctx0" brushRef="#br0" timeOffset="66297.7919">9186 17634 626 0,'0'0'242'0,"0"0"-152"0,0 0-60 15,0 0 30-15,0 0 38 0,0 0-43 16,0 0-33-16,135-82-8 16,-98 61-14-16,-5 6-191 31,-8 5-381-31</inkml:trace>
  <inkml:trace contextRef="#ctx0" brushRef="#br0" timeOffset="66607.8097">9385 17623 227 0,'0'0'376'16,"0"0"-244"-16,0 0-4 31,0 0 27-31,0 0-19 0,94 131-60 0,-77-101-19 16,-3-2-18-1,-5-7-1-15,-5-6-1 0,-4-4 1 0,0-3 20 16,0-5 25 0,0 0 6-16,-2-3-60 0,-7 0 15 15,3 0-25-15,-4-14-19 16,4-12-16-1,3-13-3-15,3-3 13 0,0-6-124 16,3-14-34-16,11 10-123 47,-2 10-257-47</inkml:trace>
  <inkml:trace contextRef="#ctx0" brushRef="#br0" timeOffset="66962.83">9606 17534 157 0,'0'0'387'0,"0"0"-149"15,0 0-28-15,0 0-22 31,0 0-45-31,-25 112-56 0,25-88-46 0,0 2-27 16,12-2 7 0,1-2-1-16,3-3-19 0,-1-7-1 15,1-2 0-15,-1-5-1 16,-2-3-2-1,1-2-16-15,-1 0-40 0,1-2-11 16,-3-16-18-16,-5-8 6 16,-1-4-30-16,-5 0 0 15,0 2 73-15,0 8 18 16,-3 4 21-1,-3 8 71-15,1 8 116 0,1 0-18 0,4 0-35 16,0 4-28 0,0 10-93-16,0 4-13 0,0 1-1 15,9-5-62-15,5-1-52 31,-4-7-76-31,1-6-69 0,-3 0-22 0,-8-10 8 16,0-10 53-16</inkml:trace>
  <inkml:trace contextRef="#ctx0" brushRef="#br0" timeOffset="68768.9331">9753 17602 217 0,'0'0'275'15,"0"0"-21"-15,0 0-72 0,0 0-107 16,0 0 63-16,0 0-31 31,0 0-20-31,73 104-31 0,-57-84-24 0,-5-6-19 0,-2-6-13 16,-5-6 0-1,1-2-13-15,-5 0-5 0,0-12-37 16,0-14 46-16,0-6-51 31,0-4 3-31,-2 4 19 0,-1 4 20 0,3 8-4 16,0 10 22-1,3 10-28-15,12 0 28 0,6 16 21 16,3 14 57-16,-2 6-29 16,-2-2-23-1,-5-4 6-15,-1-7-7 0,-7-12-24 16,-5-5-1-16,-2-6-9 15,0 0-2 1,0-2-30-16,0-16-1 0,-4-8 15 0,-3-4 4 16,3 0-12-1,2 2 12-15,2 6 13 16,0 8-1-16,8 4-13 0,7 6-5 31,6 4 14-31,1 0 15 0,-2 0 1 0,0 0 8 31,1 0-9-31,-4-4 7 0,-4-6-1 0,3-2-5 16,-8-5 19-16,2 2-20 15,-8-3-13 17,-2 1-7-32,0 6 20 0,0-1 4 0,-6 5 12 0,-8 5 28 0,1 2 31 15,-1 0-10 16,5 6-4-31,3 15-10 0,4 1-15 0,2 6-25 0,0 1-10 16,2-2-2 15,13-1 1-31,3-6 0 0,3-4 0 0,-2-6-5 0,1-6-4 16,1-4-61 15,-6 0-73-31,1-6-25 0,-5-14-18 0,-5-8-12 0,-4-2-54 16,-2 0 64 15,0 6 97-31,0 6 91 0,0 10 69 0,0 8 80 0,0 0 95 15,5 10-45-15,2 12-120 32,4 1-19-32,2 2 23 0,1-5-49 0,-1-6-2 0,-3-4-32 15,4-8-10-15,-5-2-5 31,1 0 8-31,-2-6 4 0,-3-11-30 0,-1-6-33 16,-4 1 16-16,2 1 1 31,-2 6 16-31,0 3 24 0,2 7-4 0,6 5-30 16,-2 0 43 15,5 0 67-31,0 3 55 0,0 5-45 0,0-2-25 0,-2-2-32 16,1-2-19 15,-4-2-1-31,0 0 0 0,1 0-18 0,-2 0-35 0,2-5-5 0,1 1 16 31,3 4 13-31,3 0 8 0,1 0 19 0,-1 0 2 16,-3 9 7-16,-3-5 12 31,-2-2 3-31,-2-2-21 0,-2 0-1 15,-2 0 0-15,2 0 3 0,-2-12 10 32,3 0-13-32,-3-2-36 15,2 4-37-15,0 2 10 0,0 2 28 0,0 3 3 31,0 3 8-31,0 0 15 0,1 0 9 0,-3 0 41 16,3 0 15-16,-1 0-19 31,2 0-18-31,4 0 3 0,6 3 60 0,2 7-31 0,-1 4-22 31,-1 0-8-31,-1-1-12 0,-4-4-6 16,-2-4-3-16,-1-1-1 0,-3-4-7 31,-3 0-5-31,0-1-2 0,0-17 15 0,0-7-41 16,0-3-51-16,0-4-58 31,-3 0-83-31,-5-1 23 16,3-2 27-16,0 3 145 0,3 6 38 0,2 8 120 31,0 4 28-31,0 8-8 0,0 6-21 0,2 0-18 15,10 0 42-15,5 20-9 16,4 10-50 0,3 9-22-16,3 11-13 0,2 7-23 0,-2 0 0 31,-1-1-10-31,-3-8-1 0,-7-6 14 0,-3-12-6 15,-7-8-4 17,-2-9-9-32,-4-8 3 0,0-5-2 0,0 0-11 0,0 0-63 15,0-16-9-15,-4-8-66 16,-2-6 63-16,6-2 46 15,0 0 18-15,0 2 11 16,7 3 11 0,10 8 44-16,0 1-4 0,0 5 11 0,1 5-17 15,-3 4 10-15,-2 4-12 31,-2 0 9-15,-2 0 18-16,-2 12-18 0,-3 6-8 0,-1 6-17 0,-3-1-12 31,0-3-9-31,0-2-6 0,-9-6-3 0,-5-2-15 16,-4-4-31-16,1-3-5 31,-1-2 18-31,7-1 16 0,1 0 20 0,8 0 9 16,2 0-9-16,0 0-18 15,0 0-3-15,0-4 3 16,0-2 17-16,10-2-18 15,3 2 13-15,3 0 6 0,1 2 16 32,3 0 4-32,3 1-11 0,1 3 7 0,3 0-3 15,0 0-4-15,0 0-3 31,-1 0 1-31,-1 0-7 0,-3 7-55 16,2 3-64-16,-5 0-143 0,-6-2-285 31</inkml:trace>
  <inkml:trace contextRef="#ctx0" brushRef="#br0" timeOffset="70879.054">11970 17249 428 0,'0'0'350'15,"0"0"-244"-15,0 0-51 16,19 107 66-16,-5-44-8 31,7 22-48-31,5 27-37 0,0-8-28 0,-3-7 7 16,-5-15 22-1,-7-20 3-15,0 2-20 0,1-2 1 16,-4-13-12-16,-4-16-1 16,1-10 0-1,-5-13-55-15,0-10-116 0,0-9-154 0,-5-11-344 31</inkml:trace>
  <inkml:trace contextRef="#ctx0" brushRef="#br0" timeOffset="71778.1055">11970 17231 103 0,'0'0'310'0,"0"0"-149"0,0 0-65 31,0 0 55-31,0 0-11 0,0 0-76 0,0 0-48 16,-2 0-15-1,2 0 0-15,0 0 10 0,2 0 20 16,7 0 11 0,1-2 5-16,8 2-10 0,3 0 2 15,6 0-13-15,4 0-10 16,9 0 4-16,2 0-10 15,7 0 12-15,5 0-9 16,0 0 14-16,5 0-18 16,1 0 3-16,0 0-11 15,1-4 0 1,1-3 11-16,-2 0-5 0,-2 1 2 15,0-2-9-15,-2 2 6 32,-3 4-4-32,-4 2-1 0,-7 0 7 0,-5 0-7 0,-9 0 0 15,-8 0 6-15,-9 0-6 31,-8 0-1-31,-3 4-17 0,-20 0-121 0,-7 3-693 0</inkml:trace>
  <inkml:trace contextRef="#ctx0" brushRef="#br0" timeOffset="73281.1914">12180 18452 195 0,'0'0'200'0,"0"0"-119"16,0 0 33-16,0 0 36 16,0 0-43-16,0 0-49 15,0 0-16-15,0-4 8 16,0 4 0-16,0 0-23 15,0 0-27-15,0 0 0 16,0 0 0-16,2-4 21 16,11-2 18-1,3-2-8-15,3 2 1 0,8-1-6 16,0-4 13-1,6 3-18-15,3 0 8 0,5-1-21 0,-2 2 2 16,3-1 17 15,3 0-15-31,0 2-12 0,0-3 25 0,-3 3-17 0,2 0-6 16,-4 1 5 15,1-1-5-31,-2 2-2 0,0 0 0 0,-4 0 0 0,1 0 1 16,-5 0 0-1,0 0 0-15,-4 1 1 16,-2-1-1-16,-4 2-1 0,0 1 1 15,-6-4 0 1,-1 5-1-16,-6-1 9 0,-1 0-9 0,-3-4 0 16,-4-2-87-16,0 3-270 31</inkml:trace>
  <inkml:trace contextRef="#ctx0" brushRef="#br0" timeOffset="79970.574">13128 17309 209 0,'0'0'123'0,"0"0"-8"15,0 0 56-15,0 0-24 0,0 0-50 16,0 0-24 0,0-3-6-16,0 3-25 0,2 0-13 15,1-1-11-15,4-3-6 16,3-2 20-16,7-2 5 15,0 0 1-15,5-2 4 32,1 0 0-32,-2 0-20 0,4-2 7 0,2 0-15 15,0-1-2 1,2 0-4-16,0-1-8 0,2 2 0 15,0 0 1-15,-2 2-1 32,-2 0 1-32,-1 2 0 0,-3 2-1 0,-4 2 2 15,-3-1-2 16,-2 4 0-31,-3-1 7 0,-5-1-7 0,0 3 0 0,-4-1 0 0,-1 1 0 16,2-2 0 15,1-2 0-31,3 1 6 0,-1-2-6 0,4 0-1 16,-1 0 1-16,-1-2 1 0,4 4-1 31,-1-1-1-31,0-1-6 16,2 4-8-16,-2-1-2 0,0-1 10 0,1 2-8 31,-1-2 8-31,0 3-18 0,0-2 15 0,-2 2 9 0,-1-1-12 15,-1 1 11 1,0 0-5-16,-5 0-2 16,-2 0 9-16,0 0 0 0,0 0 1 15,0 0 7-15,0 0-3 16,0 0-5-16,0 0-17 15,0 6 7-15,0 1 4 16,3 4-3 0,-1-2-2-16,2 4 10 0,0-2-5 15,4 4 6-15,-2 0-1 31,3 2 0-31,0 3 1 0,0 0 0 0,2-1 0 16,0 6-2 15,3 1-7-31,1 3 8 0,1 2 0 0,-3 1-2 0,1 0 2 0,-1 2 0 31,-2-3 0-15,2 0 1-16,0 0 0 0,1-3 1 0,-1 3-1 0,3 0-1 31,2 5 0-31,-2 2 0 0,-1 2-5 0,-1 3 6 16,-1-4 1-16,-2-3-1 31,-2 1 1-31,0-7-1 0,-3-2 1 0,-1-3 0 16,2 0-1-16,-3 0 1 31,0 5-1-31,1-5 0 0,1 1 0 0,0 3 0 15,-2-6 1-15,2 4-1 32,-1-6 1-32,-3-2 0 15,2-4-1-15,-2-3 1 0,0-6-1 31,-2 1 0-31,2-5 0 0,-2 0 0 0,0-2 0 16,0 0-6-16,0 0-39 0,-2 0-137 0,-8 0-319 31</inkml:trace>
  <inkml:trace contextRef="#ctx0" brushRef="#br0" timeOffset="81132.6405">13300 18624 7 0,'0'0'165'16,"0"0"-110"-1,0 0-19-15,0 0 49 0,0 0 46 16,0 0 5-16,0 0-27 16,0 0 1-16,0 0 3 15,0 0-19-15,0 0-23 0,0 0-28 31,0 0-18-31,2 0-19 0,0 0-6 0,4 0-10 16,6 0 3 0,-1 0 7-16,5 0 10 0,2-4-9 15,3-2 12-15,7 0-2 16,1-1 12-16,4-2 9 15,3-3 7-15,-3 1-24 32,1-3 15-32,-1-1-2 0,-4 1-21 0,-2-1 5 15,2-2-11-15,0 3 15 31,0-4-15-31,0 2 0 0,2 1-1 0,-2 3 2 0,2-1 6 16,-4 1-8 15,2-1 1-31,-3 5 0 0,-1-3-1 0,-3 3 1 0,1 0 0 16,-4-1 5 15,-3 3-5-31,-1 1-1 0,-1 1 1 0,-3 0 0 0,0 2 0 16,-4 0 0 15,2-2 0-31,-5 2-1 0,3 0 1 0,-3 0-1 0,1-2 0 15,0 2 0 1,1-3 0 0,3-1 1-16,-3 2 0 0,4 1-1 0,-4-1 1 15,-1 2 0 1,1-2-1-16,-4 1-9 0,4 2-16 0,-4-2-8 15,0 3 15 17,-2 0-15-32,2 0-67 0,0 0-76 0,-2 3-79 0,0 7-273 15</inkml:trace>
  <inkml:trace contextRef="#ctx0" brushRef="#br0" timeOffset="97750.591">14769 17129 84 0,'0'0'56'0,"0"0"34"16,0 0 39-16,0 0 3 15,0 0-28-15,0 0 12 16,0 0 10-16,0 0 0 31,0 0-21-31,0 0-22 0,0 0-18 0,0 0-14 16,0 0-7-16,0 0-19 15,0 0-13-15,0 0-11 0,0 0 0 16,0 0 0 0,0 0 1-16,0 0 0 0,0 0 4 15,0 0-5-15,0 0 0 16,0 0 0-1,0 0-1-15,0 0 1 0,0 0-1 16,0 0 0 0,0 0-2-16,0 0-14 0,0 0-13 15,0 0-4-15,0 0-13 16,0 0-1-16,0 0 4 15,0 0 14-15,0 0 6 16,0 0 11-16,0 0 1 16,0 0 6-16,0 0 5 15,0 0 10 1,0 0-10-16,0 6 0 0,0-3-10 0,0 0-15 31,0 1-49-31,0-2-24 0,0 0-20 0,0 3-44 16,0-4-33-1,0 0-34-15</inkml:trace>
  <inkml:trace contextRef="#ctx0" brushRef="#br0" timeOffset="102402.8571">14946 17251 329 0,'0'0'291'0,"0"0"-183"0,0 0 12 16,0 0 74-16,0 0-37 16,0 0-64-16,-2 0-25 15,2 0 0-15,0 0-7 16,0 14-10-16,5 14-22 15,10 8-27-15,3 7 17 16,2-2 3-16,-2-5-3 0,-3-5-11 16,-1-9-7-16,-3-4 0 31,-2-4-1-31,-4-2 11 0,-1-2-9 0,-2-2 8 31,-2 0-10-31,0-1-19 0,0-7-74 0,0 0-93 16,-8 0-361-1</inkml:trace>
  <inkml:trace contextRef="#ctx0" brushRef="#br0" timeOffset="102739.8764">14864 17199 354 0,'0'0'284'0,"0"0"-211"0,0 0 11 0,0 0 43 16,0 0 32-16,0 0-36 15,0 0-66-15,131-38-7 16,-104 31-21-16,0 0-13 15,-4 1-8 17,-4 6-8-32,-3 0-89 0,-3 1-158 0,-4 16-80 0,-7 1-259 0</inkml:trace>
  <inkml:trace contextRef="#ctx0" brushRef="#br0" timeOffset="102943.888">15024 17375 614 0,'0'0'195'16,"0"0"-154"-16,0 0-27 31,0 0 45-31,0 0 5 0,0 0-19 0,0 0-12 16,76-6-16-16,-54 2-5 15,-1 2-5-15,-4 0-7 0,-1 2-74 16,-1 0-63-16,-5 12-101 16,-4 2-84-1</inkml:trace>
  <inkml:trace contextRef="#ctx0" brushRef="#br0" timeOffset="103131.8988">15078 17610 339 0,'0'0'140'0,"0"0"-65"15,0 0 87-15,0 0-38 16,0 0-20-16,0 0-49 16,0 0-33-16,125-62-15 15,-106 48-7 16,-3-4-123-31,-8 4-118 0,-3 4-114 0</inkml:trace>
  <inkml:trace contextRef="#ctx0" brushRef="#br0" timeOffset="103349.9111">15149 17413 466 0,'0'0'174'0,"0"0"-148"0,0 0 55 16,0 0 45-16,0 0 5 16,0 0-44-1,129 23-39-15,-98-11-1 0,1-1-28 16,-3 2-7-16,0 1-12 31,-5-2-77-31,1-4-112 0,-8-2-155 0,-5-6-64 0</inkml:trace>
  <inkml:trace contextRef="#ctx0" brushRef="#br0" timeOffset="103499.9197">15409 17289 49 0,'0'0'293'0,"0"0"-59"0,0 0 30 0,0 0-46 16,0 0-79-16,0 0-67 15,0 0-41-15,-35 88-15 16,31-50-15-16,4 1-1 31,0-4-39-31,0 5-98 0,0-15-180 0,6-7-217 0</inkml:trace>
  <inkml:trace contextRef="#ctx0" brushRef="#br0" timeOffset="103870.9411">15465 17251 12 0,'0'0'599'16,"0"0"-444"0,0 0-60-16,0 0 6 0,0 0-43 15,0 0 1-15,-21 104-30 16,23-78-13-16,9-3-16 15,-1-5 0-15,4-9-6 16,-3-3-1 0,1-6 0-16,-3 0-31 0,-1 0-38 15,-4-14-8-15,-1-5-16 16,-3-6-24-1,0 0-59-15,0-2 39 0,-3 6 68 0,-5 8 76 16,1 3 101 0,3 6 101-16,4 4 48 0,0 0-61 15,0 0-92-15,0 16-70 16,11 2-14-1,4 0-5-15,3-1-8 0,0-4-43 16,0-11-126 0,-4-2-144-16,-6 0-90 0</inkml:trace>
  <inkml:trace contextRef="#ctx0" brushRef="#br0" timeOffset="104301.9657">15465 17251 388 0,'98'16'237'0,"-98"-16"-109"0,0 0 14 0,0 6-37 0,5 10-60 0,8 4-22 16,3 2 13 15,0 1 2-15,-4-5-2-16,0-3-23 0,-3-4-11 0,-5-5-2 0,0-6 0 0,-4 0-14 15,4 0-40-15,-4-9-21 47,0-11 56-47,0-4 13 0,0-4 5 0,0 4-7 0,0 4 8 0,0 6 0 16,2 8-1 15,2 3 1-31,3 3 35 0,-1 5 70 0,6 15-19 0,-1 0-36 0,-1-2-21 31,4-4-21-31,-5-5-8 0,0-9-71 0,-3 0-46 16,-1-3 1-16,0-17 36 31,-1 0 34-31,-2 0 29 0,2 3 10 0,1 9 7 15,1 3 9-15,2 5 11 32,2 0 36-32,1 0 2 0,1 2-23 0,3 8-35 15,-1 0-7 1,8-2-125-16,-6-2-181 15,-1-6-186-15</inkml:trace>
  <inkml:trace contextRef="#ctx0" brushRef="#br0" timeOffset="105053.0087">16096 17149 134 0,'0'0'280'16,"0"0"-115"-16,0 0 64 15,0 0 18-15,0 0-53 0,0 0-69 32,0 0-77-32,7 84-38 0,13-32 12 0,4 11 17 15,3 2-9 1,2 2-15-16,-4-4-8 0,-3-6-6 15,-5-11-1 1,-1-11-48-16,-7-10-54 0,-9-19-69 16,0-6-138-16,0 0-268 15</inkml:trace>
  <inkml:trace contextRef="#ctx0" brushRef="#br0" timeOffset="105310.0234">16049 17101 799 0,'0'0'85'15,"0"0"-64"1,0 0 8-16,0 0 35 0,0 0 7 16,0 0-21-16,134 11-3 15,-112 12-2 1,-2 7-9-16,-7 6-16 0,-1 4 0 15,-10 4-20-15,-2-4-44 32,0-4-60-32,0-4-69 0,0-13-21 0,0-9-152 0</inkml:trace>
  <inkml:trace contextRef="#ctx0" brushRef="#br0" timeOffset="105620.0411">16317 17077 168 0,'0'0'328'0,"0"0"-146"47,0 0-49-47,0 0-38 0,0 0 28 0,2 120-17 0,4-78-38 0,4-2-32 16,-1-8-17-1,-1-8-19-15,1-14 0 0,0-10-48 16,0 0-66-16,-2-16 7 31,-5-12 26-31,0-6-108 0,-2-2-80 0,0 6 102 16,0 4 108-16,0 7 59 31,0 10 60-31,0 7 79 0,0 2 121 0,2 9-73 0,8 12-120 15,3 8-5 1,1-2 36-16,1-3-50 0,3-4-35 16,-3-10-13-16,-1-8-108 31,-3-10-106-31,-7-16-83 0,-2-6 18 0</inkml:trace>
  <inkml:trace contextRef="#ctx0" brushRef="#br0" timeOffset="105794.0511">16500 17091 116 0,'0'0'271'0,"0"0"-84"15,0 0-5-15,0 0-55 31,0 0-57-31,0 0 19 0,22 102 4 0,-9-66-27 0,1 4-29 16,3 2-11 0,1 1-9-16,-1-4-1 0,0-2-10 15,-4-8-6-15,-3-7-20 31,-2-10-85-31,-4-7-135 0,-4-5-284 0</inkml:trace>
  <inkml:trace contextRef="#ctx0" brushRef="#br0" timeOffset="106083.0676">16486 17006 362 0,'0'0'203'16,"0"0"-131"-16,0 0 22 0,0 0-1 31,0 0 15-31,0 0-37 0,0 0-41 0,127 23-4 16,-109-12-10-1,0 10-4-15,-5 5 6 0,-5 7 10 16,-2 12-12-16,-6 5-3 31,0 0-12-31,0 0 1 0,0-9-2 0,-10-7-62 16,-5-19-94-16,3-11-176 31,-1-4-199-31</inkml:trace>
  <inkml:trace contextRef="#ctx0" brushRef="#br0" timeOffset="106454.0888">16726 17048 221 0,'0'0'219'15,"0"0"-134"-15,0 0 61 16,0 0-36 0,0 0-3-1,0 0-54-15,0 0-18 0,83-25-8 0,-76 14-9 31,-5-1-18-31,-2 2-22 0,0 1-1 0,0 7 8 16,-13-1-34 0,-3 3-1-1,1 0 37-15,3 5 13 0,1 11 17 0,5 2 5 0,3 1-5 31,3 5 20-31,0-2-14 0,0 3 10 0,0-6 20 16,9-1-21 0,4-4-16-16,3-2-9 0,-1-5-5 15,3-3 8 16,-1-4-10-31,-2 0 0 0,-1-2-36 0,-6-21-58 0,-3 0-114 16,-3-2-284 15</inkml:trace>
  <inkml:trace contextRef="#ctx0" brushRef="#br0" timeOffset="106745.1055">16726 17048 649 0,'104'-122'162'16,"-92"142"-113"-1,7 7 68-15,0 4-15 0,4 3-25 16,-1 1-13-16,2-3-19 31,-1-2-25-31,-3-4-13 0,-3-2-6 0,-3-5 1 16,-5-5 6-1,-5 1 1-15,-4-5 3 0,0-2 1 16,0-4 1-16,-2-3 6 15,-7-1 24-15,3 0-30 16,-2-19-14-16,4-9-3 16,4-8 2-1,0-6-5-15,0-2 5 0,7 1 0 16,9 7-26-1,6 1-56 1,-2 10-134-16,-7 8-362 0</inkml:trace>
  <inkml:trace contextRef="#ctx0" brushRef="#br0" timeOffset="107982.1762">17360 17061 766 0,'0'0'357'16,"0"0"-232"-16,0 0-40 15,0 0-8-15,0 0-43 16,0 0-34-16,0 0 0 15,42 0 51 1,-13 0 14-16,8 0-27 0,8 0 3 0,6-3-19 31,1-3-8-31,3 1-12 0,-1-4 9 0,-5 0-11 16,-6-2-4-1,-6-7-134-15,-10 2-135 0,-16 5-419 0</inkml:trace>
  <inkml:trace contextRef="#ctx0" brushRef="#br0" timeOffset="108471.2042">17476 16906 629 0,'0'0'309'0,"0"0"-150"16,0 0 18-16,0 0-54 0,0 0-20 15,0 0-72 1,0 0-17-16,-94 105-14 0,82-76-6 15,4-1 6-15,3-5-7 32,3-8 7-32,2-4-1 0,0-4-14 0,11 0-5 15,14-1 5-15,6-5 8 16,4 2 7-1,7-2 0-15,21 8-7 0,-13 1-155 16,-5 2-329 0</inkml:trace>
  <inkml:trace contextRef="#ctx0" brushRef="#br0" timeOffset="109058.2377">17814 16781 776 0,'0'0'187'0,"0"0"-166"15,0 0-6-15,0 0 21 16,115 25-3-16,-76-13-10 15,-1-4-17-15,2 0-5 16,-5-2-1 0,-2 0 1-16,-6-2 11 0,-2 0-12 0,-7-2-1 15,-7 0 1 1,-5 0 1-16,-3 0 21 0,-3 0 66 15,0 0 43-15,0 0-14 16,0 6-15 0,-3 8-26-16,-9 6-76 0,-20 37-50 15,3-6-114 1,0 0-463-16</inkml:trace>
  <inkml:trace contextRef="#ctx0" brushRef="#br0" timeOffset="112226.419">18741 16551 87 0,'0'0'128'0,"0"0"-40"0,0 0 55 16,0 0 19-16,0 0-46 15,0 0-35-15,0 0-13 16,0 0-17-16,0 0-30 31,0 0-21-31,7 3-8 0,-1 8-128 0,-2 5-238 0</inkml:trace>
  <inkml:trace contextRef="#ctx0" brushRef="#br0" timeOffset="113195.4744">18677 16445 660 0,'0'0'273'0,"0"0"-199"15,31 106 56-15,-2-32 82 16,4 14-80-16,1 7-45 15,-5-22-54-15,-4 4-6 16,0-17-17-16,-7-17-10 0,-5-20 0 16,-3-12-52-16,-4-11-141 15,-6-18-67-15,0-15-78 31</inkml:trace>
  <inkml:trace contextRef="#ctx0" brushRef="#br0" timeOffset="113842.5114">18669 16412 542 0,'0'0'170'0,"0"0"-16"15,0 0-3-15,0 0-4 31,147-57-38-31,-111 57-31 0,-7 0-36 0,-4 1 21 16,-3 17-18 0,-7 12 24-16,-5 7 1 0,-6 9-22 15,-4 6-16-15,0 5-14 16,0 1-17-1,-12-4-1 1,0-10-7-16,1-12 7 0,1-12 1 0,4-10 9 16,4-8-10-1,2-2-5-15,0 0-21 0,0 0-36 16,8 0 13-16,13 0 45 15,5 0 2 1,3 0 3-16,-2-2-2 16,-3 0 1-16,-1 0 0 0,-3-2 1 0,-3-2 7 31,-3-4-8-31,-1-4-26 0,-1-8-4 0,-3-5-23 15,-1-2 8-15,-4-4-6 32,1 4 25-32,-5-1 6 0,0 9 14 0,0 5 6 15,0 3 6-15,-9 8 17 31,-6 5-2-31,-3 0 12 0,0 0-11 0,2 14 7 16,4 10-21 15,0 5-8-31,7 2-8 0,5 3 6 0,0-4-6 0,0-1 0 0,11-8 7 47,3-3-9-47,1-7 10 0,1-5-6 0,2-4 6 0,1-2-2 0,5 0 2 31,-3-13 0-31,2-8-19 0,4-18-89 16,-7 8-190-16,-7 0-433 0</inkml:trace>
  <inkml:trace contextRef="#ctx0" brushRef="#br0" timeOffset="115193.5887">19220 16548 484 0,'0'0'271'16,"0"0"-207"-1,0 0 57-15,0 0 16 0,0 0-63 0,111 121-49 16,-88-97-6-16,-4-9-6 31,-3-7-12-31,-3-8-1 0,-4 0 0 0,1-3 0 16,-2-17 7-1,-3-8-7-15,1-1-40 0,-4-6-1 16,4 5 12-16,-4 5 0 31,0 6 29-31,0 9-3 0,2 10 0 0,1 0 3 16,5 6 84-16,2 14 84 31,-1 2-69-31,3 2-35 0,-5-7-25 0,-1-1-28 16,-4-11-10-1,1-1-1-15,0-4-48 0,-5 0-121 0,0-4-53 16,0-17 82-16,0-6-64 31,-14-4-172-31,-1-2 112 0,3-1 166 16,4 7 98 15,3 4 118-31,5 7 32 0,0 6 39 0,0 9-59 0,13 1-22 0,8 0-1 15,1 2-19 1,2 9-27-16,1-1-25 16,-3-6-29-16,1-4-7 0,-6 0 1 15,-1 0 0 1,-3-6 4-1,-3-7-4-15,-6 0 21 0,-2 1 9 0,-2-1 3 16,0 6 10 0,0-1-7-16,-12 5 11 15,-3 3-47-15,-2 0-1 0,3 9-11 0,0 13 5 31,6 6-4-31,3 0 10 0,5 2 19 0,0-4 23 16,7-4-9-16,11-6 5 31,7-2-26-31,-2-4 5 0,4-4-7 0,-2-2-10 16,2-4 1 15,-5 0-1-31,-2 0-28 0,-2-15-66 0,-5-2-41 0,-8-7-61 16,0-2 34-16,-5-1 9 31,0 2 53-31,0 6 100 15,-8 6 36-15,2 7 119 0,3 6 99 0,3 0-18 0,0 7-93 16,0 14-102 0,0 6-18-16,12 0 9 15,5-3-15-15,0-2-15 0,-4-6 5 31,-3-5-6-31,2-6-1 0,-5-3-1 0,-3-2-14 16,0 0-44-16,-2-5-11 31,0-9-2-31,4-7 20 16,-4-2 13-16,0-2 20 0,2 1-1 0,1 4 19 31,-1 6-7-31,5 5 8 0,0 9 0 0,4 0 60 0,3 5 60 16,4 15-33 15,2 4-28-31,-1 0-22 0,-2-2-18 0,-3-4-11 0,-3-8-7 47,-6-4-1-47,-4-4-7 0,-1-2-2 0,-2 0-48 0,0-2-15 0,2-12 46 15,0-3-9 1,2-2-4-16,3 1 23 0,-1 2 10 15,4 2 3-15,-1 2 3 32,1 4 12-32,0 2 17 0,-1 1 8 0,-3 3 5 15,-2-1-24-15,1-1-4 31,-3 2 1-31,-2-2-5 0,0-10-10 0,0-1-48 0,0 1-247 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4:31.193"/>
    </inkml:context>
    <inkml:brush xml:id="br0">
      <inkml:brushProperty name="width" value="0.05292" units="cm"/>
      <inkml:brushProperty name="height" value="0.05292" units="cm"/>
      <inkml:brushProperty name="color" value="#FF0000"/>
    </inkml:brush>
  </inkml:definitions>
  <inkml:trace contextRef="#ctx0" brushRef="#br0">9256 2380 669 0,'0'-3'778'0,"0"3"-569"0,0 0-95 16,0-3 60-16,0-1 42 15,-4-2-52-15,-8-2-94 16,-3-2-18-16,-3 2-17 15,1 3 8 1,-6 5-4-16,-4 0-12 0,-2 13-9 16,-4 17-18-1,-1 8-9-15,1 5 4 0,6-2 5 16,5-5 0-16,9-7 0 15,8-10-2-15,5-5-14 16,0 0-4-16,0-1-2 0,18 1-19 47,6-2-13-47,3 0-10 0,2 0 18 0,0-3 18 15,0 0 11-15,0-1 3 0,-5 0 14 32,-1 2 1-32,-5 0-1 0,-3 4 0 0,-5 2 0 0,-2 6 0 15,-6 4 10-15,-2 2 8 31,0 2 1-31,0 1-3 0,0-8-16 0,0-5 0 16,0-8-39 15,0-6-94-31,0-4-151 0,0-16-307 0,5-4-97 0</inkml:trace>
  <inkml:trace contextRef="#ctx0" brushRef="#br0" timeOffset="199.0114">9342 2733 439 0,'0'0'211'0,"0"0"18"16,0 0 7-16,0 0-64 0,48 118-41 31,-34-66-43-31,5 7-37 0,1 0-19 0,0-1-11 16,-1-1-10-1,3-5-9-15,-5-6 4 0,0-6-6 16,-1-4-41-16,-4-8-170 15,-6-12-336-15</inkml:trace>
  <inkml:trace contextRef="#ctx0" brushRef="#br0" timeOffset="489.028">9367 2777 892 0,'0'0'266'15,"0"0"-178"-15,0 0 17 16,0 0 28-16,0 0-11 31,0 0-37-31,0 0-28 0,120-18 11 0,-88 34 4 16,-6 5-25-1,1 8-6-15,-6 5 0 0,-8 2 10 16,-7 4 7-16,-6 2 8 15,0-2 5 1,-13-1-19-16,-7-5-18 0,-1-5-11 16,1-10-23-16,5-9-31 31,-2-10-179-31,3 0-178 0,3-16-732 0</inkml:trace>
  <inkml:trace contextRef="#ctx0" brushRef="#br0" timeOffset="829.0471">9766 2845 620 0,'0'0'238'0,"0"0"-6"16,0 0-22 0,0 0-40-16,0 0-35 0,0 0-44 0,0 0-23 15,107-34-30 1,-92 17 3-1,-1-6-29-15,-5 1 1 0,-9 0 8 0,0-1-7 16,-4 6 5 15,-19 3-3-31,-2 5-1 0,-1 8-6 0,0 1-8 0,-1 4 21 16,0 18-8-1,2 10-3-15,3 6-9 0,7 4 8 16,3 1 0-16,10-4-9 31,2-1-1-31,2-6-6 0,18-3-2 0,9-5 7 16,5-7 1 15,3-4-22-31,23-13-103 0,-8 0-136 0,-10-13-305 0</inkml:trace>
  <inkml:trace contextRef="#ctx0" brushRef="#br0" timeOffset="1072.061">10221 2488 474 0,'0'0'737'0,"0"0"-500"15,0 0-75-15,0 0-25 16,0 0 2-16,-48 131-40 31,42-89-52-31,2-1-6 0,4 1 3 0,0-3-8 16,0-1-17-1,14-2-9-15,3-5-3 0,8-6-6 0,1-3 1 16,6-8-2-1,3-6-56 1,3-8-61-16,20-13-106 0,-9-15-258 0,-9-6-550 0</inkml:trace>
  <inkml:trace contextRef="#ctx0" brushRef="#br0" timeOffset="3083.1763">10778 2833 1151 0,'0'0'404'16,"0"0"-216"0,0 0-91-16,0 0-28 0,0 0-33 15,0 0-34-15,85 13 17 16,-19-8 17-1,9-5 11-15,4 0-15 0,-4 0 4 16,-5 0-20-16,-5 0-10 31,-3-2 1-31,-8-3 1 0,-4-1-8 0,-5 0-62 16,-3-5-114-1,-8 1-153-15,-14 0-324 0</inkml:trace>
  <inkml:trace contextRef="#ctx0" brushRef="#br0" timeOffset="3372.1929">11382 2679 649 0,'0'0'205'15,"0"0"-82"1,0 0 20-16,0 0-7 0,140 0-4 0,-97 0-19 31,1 2-50-31,-2 6-15 0,-2-1-5 0,-2 4 0 16,-9-1 25-1,-4 0 7-15,-12 4-9 0,-7 4-18 16,-6 6 41-16,0 10-17 31,-19 4-23-31,-14 6-49 0,-26 5-157 0,10-14-210 16,5-11-608-16</inkml:trace>
  <inkml:trace contextRef="#ctx0" brushRef="#br0" timeOffset="4244.2428">12274 2392 1215 0,'0'0'379'15,"0"0"-226"-15,0 0-80 16,0 0 58-16,0 0-6 15,0 0-60-15,0 0-46 16,-6 0-8 0,6 0 2-16,0 0-6 0,9 0 8 15,9 0-14 1,6 0 13-16,8 0 3 0,3-2-17 0,8-6 0 31,-1-4 13-31,0-2-4 0,1-2-2 0,-5-3-6 16,-3 2-2-1,-6-1-16-15,-6 6-24 0,-8 2-18 16,-6 6-22-16,-7 4-22 31,-2 0 36-31,0 0 24 0,0 19 33 0,-16 8 0 16,1 7 1-16,1 2 9 31,4 4 15-31,2 4 17 0,7 6-9 0,1 6-2 15,0 10 17-15,0 6-6 32,0 3-1-32,0-1-3 0,4-4 5 15,5-8-27-15,2-8-6 0,7-3-130 0,-2-18-199 31,-5-12-735-31</inkml:trace>
  <inkml:trace contextRef="#ctx0" brushRef="#br0" timeOffset="4569.2613">12845 2819 897 0,'0'0'300'16,"0"0"-221"-16,0 0-2 31,0 0 3-31,0 0 8 0,0 0-9 0,0 0-35 16,121-92-21 15,-105 67-6-31,-6 2-2 0,-5 1 10 0,-5 4-16 0,0 6-2 31,-9 6-7-31,-11 6 0 0,-3 0 0 0,-1 20 1 16,4 10 6-1,2 7 14-15,5 6 33 0,9 2-15 16,4 3-5-16,0-7 5 31,0-3-18-31,10-8-14 0,11-7-7 0,1-14-32 0,4-9-63 16,3-8-91-1,12-52-98 1,-8 2-203-16,-4 1-41 0</inkml:trace>
  <inkml:trace contextRef="#ctx0" brushRef="#br0" timeOffset="4762.2724">13126 2621 706 0,'0'0'291'16,"0"0"-94"15,0 0-64-31,0 0-17 0,-13 102 11 0,13-68-59 16,2-2-12-1,16-4-30-15,2-4-13 0,2-4 16 0,-1-2 5 16,-4-2-9-16,-1 1-3 31,-7 0 8-31,-3 2-8 0,-6-4-22 0,-2-2-99 16,-15-6-222-1,-2-7-435-15</inkml:trace>
  <inkml:trace contextRef="#ctx0" brushRef="#br0" timeOffset="5054.2891">13260 2771 523 0,'0'0'393'16,"0"0"-191"-16,0 0-42 31,120-42-63-31,-82 32-44 0,-2-1-3 0,-3 2-39 0,-6-1 7 15,-2 0-18 1,-10 0-67-16,-6-1-42 0,-7-1-41 16,-2 3 28-1,-5-1 31 1,-19 2 9-16,-2 2-9 0,-1 3 91 0,4 3 124 15,8 0 48 1,5 9-4-16,8 11-57 0,2 12 8 16,0 5 33-16,0 10-17 15,5 5-37 1,4 4-55-16,4 0-21 0,3-2-12 15,3-1-10-15,11 0-101 32,-6-12-268-32,-3-15-709 0</inkml:trace>
  <inkml:trace contextRef="#ctx0" brushRef="#br0" timeOffset="5338.3053">14146 2538 117 0,'0'0'1161'0,"0"0"-898"16,0 0-56-1,0 0-71-15,0 0-6 0,-100 111-14 16,71-56-51-16,7 8-22 16,6 2-23-16,10-8-11 0,6-7-9 15,6-7-65-15,19-18-78 31,21-20-129-31,-5-5-225 0,-7-10-203 0</inkml:trace>
  <inkml:trace contextRef="#ctx0" brushRef="#br0" timeOffset="5672.3244">14329 2581 876 0,'0'0'402'16,"0"0"-260"-16,0 0-7 31,0 0 34-31,-29 126 0 0,22-81-59 0,3-2-41 16,4-6-32-16,0-12-27 31,2-6 2-31,14-12-12 0,-1-7-29 0,1 0-24 0,2-20-14 16,-2-10-11-1,-1-4-17-15,-1 2 19 0,-3 3 34 16,-1 8 26-16,-2 11 10 15,-4 10 6-15,0 0 20 16,3 14 77-16,-2 14-10 16,6 4-13-1,-2 2-17-15,-1 0-25 0,4-6-19 0,1-6-13 16,-2-5-6-1,9-16-101-15,-2-1-179 16,-3-1-418-16</inkml:trace>
  <inkml:trace contextRef="#ctx0" brushRef="#br0" timeOffset="5948.3402">14638 2628 601 0,'0'0'510'0,"0"0"-369"0,0 0-15 16,0 0 13-16,-66 116 33 15,59-85-52-15,7-5-75 16,0-10-28-16,2-6-16 15,19-5-1 1,1-5-17-16,3 0 1 0,1 0 15 16,-1-5 0-16,-3 1-5 0,-4 4 6 31,-5 0-5-31,-6 12 5 0,-7 14 27 15,0 11 11-15,-4 6-20 16,-15 4-12-16,-13 4-6 16,9-11-167-16,3-15-412 31</inkml:trace>
  <inkml:trace contextRef="#ctx0" brushRef="#br0" timeOffset="6287.3596">14869 2741 854 0,'0'0'183'0,"0"0"-109"15,0 0 35-15,0 0 1 32,0 0 16-32,0 0-30 0,124-64-39 0,-109 39-22 0,-1 0-16 15,-5-6-3 16,-9 4-8-31,0 0-8 0,0 1-8 0,-22 4-20 0,-3 6-37 16,-6 9-44 0,0 7 61-16,0 5 48 0,2 23 0 15,2 12 33-15,2 8 34 31,3 11 29-31,5 1-7 0,5 2 5 0,5-3-5 16,7-9-22 0,0-9-31-16,5-11-14 15,15-10-10-15,5-10-3 0,2-10 7 16,6 0-16-1,0-10-25-15,7-36-66 0,-9 7-203 16,-10-3-624-16</inkml:trace>
  <inkml:trace contextRef="#ctx0" brushRef="#br0" timeOffset="11602.6636">9229 2962 468 0,'0'0'526'0,"0"0"-278"0,0 0-27 0,0 0-7 16,0 0-68 0,0 0-35-16,-31 1-20 0,15 9-25 15,-3 2-18-15,-4 5-18 16,-2 2-8-16,-4 6-16 15,0 0-6-15,0 6-81 16,-10 7-119-16,5-7-160 16,3-6-455-16</inkml:trace>
  <inkml:trace contextRef="#ctx0" brushRef="#br0" timeOffset="13179.7538">15542 2996 804 0,'0'0'375'0,"0"0"-212"16,0 0-12-16,0 0 24 0,0 0-17 15,0 0-37 1,0 0-53-16,-12-2-34 0,12 2-21 16,0 0-13-16,5 0-10 15,19 0 1-15,7 0 4 16,12 0 5-16,8 0 0 15,7 0 15-15,5 0-15 16,6-11 0-16,0-1 10 16,-3-2-10-1,-3 1 10-15,-3-2 2 0,-9 3-12 16,-6 4-2-16,-8 0 2 31,-10 2-7-31,-7 5-3 0,-9-2 9 0,-6 3-10 16,-5 0 10-16,0 0-7 15,0 0 8-15,0 10 19 16,0 12 20-16,-11 11-3 15,-2 10-14 17,-3 8 7-32,1 5-3 0,-4 1 9 0,3-4-20 0,3-6-9 0,0-9 8 15,4-8 3 1,2-7-11-16,1 0-6 0,2-2 0 15,-1 4-31-15,0 4-46 32,-4 20-130-32,1-9-143 0,-1-4-415 0</inkml:trace>
  <inkml:trace contextRef="#ctx0" brushRef="#br0" timeOffset="13496.772">15949 3431 110 0,'0'0'967'15,"0"0"-814"-15,0 0-114 16,0 0 32-16,0 0 57 16,0 0-52-1,44 110 23-15,-28-90-56 16,-5-2 1-1,1-2 0-15,-6-6 3 0,1-2-21 0,-6-4-7 16,2-2-9-16,-3-2 2 16,0 0 39-16,0 0 12 15,0 0-7-15,0 0-41 16,4 0-15-1,8-10-17-15,5-11 17 0,12-15 13 0,25-21-13 16,-4 5-211 15,-6 4-363-31</inkml:trace>
  <inkml:trace contextRef="#ctx0" brushRef="#br0" timeOffset="14447.8264">17397 3126 867 0,'0'0'376'0,"0"0"-244"16,0 0-40-16,0 0 23 16,0 0-38-16,0 0 34 31,13 125-22-31,-5-67-32 0,-4 6-13 0,-2-2-19 0,-2-6-18 15,0-8 8 1,0-10-8-16,0-12 2 0,-4-8 1 16,-6-7 3-16,2-8-4 15,-1-3-8 1,0 0-1-16,0 0-16 0,4-9 7 15,3-8 1-15,2-1 8 16,0-4 0 0,18 2 0-16,9-2 2 0,7 2-2 15,1 1 2-15,3 0 4 16,-3-2-5-16,-1 4-1 0,-5-3-60 15,-7 1-41 17,-7-2-29-32,-3 1-6 0,-10-3 55 0,-2-1 49 15,0 2 14-15,0-1 18 0,-6 0 0 16,-6 6 15 15,3 2 20-31,3 7 3 0,4 6 51 0,0 2-12 0,2 0-67 16,0 25 8-16,0 8-2 31,8 9 45-31,5 6-31 0,1 1-16 0,-1-5-6 15,1-6-8 17,1-9-32-32,1-6-95 0,-1-13-136 0,-1-6-249 0,-7-4 17 0</inkml:trace>
  <inkml:trace contextRef="#ctx0" brushRef="#br0" timeOffset="15171.8677">17800 3511 198 0,'0'0'329'0,"0"0"-136"15,0 0-12-15,0 0-59 31,94 112-41-31,-69-108-31 0,-1-4-26 0,-2-6 2 16,-2-19 32 0,-4-4-3-16,-7-3 13 0,-5-1 5 15,-4 2-11-15,0 5-3 31,-18 2-46-31,-3 7-13 0,-4 5-85 0,2 5 3 0,6 4-3 32,5 3-23-32,10 0 46 0,2 0-35 0,0 0-58 15,7 0 104-15,9 9 37 31,2 4 14-31,1 4 15 0,0 3 46 0,-4 0 18 16,1-2 21-16,-5-1-21 16,-3-2-25-16,2-7-19 15,-4-4-20-15,3-4-15 16,-3 0-13-1,2-10 13-15,-2-10 20 0,-1-4 17 16,-1 3-13-16,0 5 14 16,-2 5 16-1,1 7-24-15,-1 4-30 0,1 0-18 16,3 0 18-16,1 6 1 15,1 3 21-15,2 2-3 0,-1-6-18 16,1-2 7-16,7-3-5 31,-2 0-3-31,5-6-40 0,5-8 19 0,-1 1 5 16,0 4 1 15,3 2 9-31,-4 6 5 0,-3-2-1 0,-5 1-6 0,-2 1 6 16,-1-2 2 15,-4 0 0-31,1-4 1 0,-2-1-1 0,-2-3 0 0,-1-4 12 15,-4 1-5 17,0 0-4-32,0 4 11 0,-3 7-14 0,-10 3 13 0,-4 0 41 0,1 12-11 15,1 11-12 1,1 8-5-16,7-2 31 0,7 1-15 15,0-3-10-15,4-5-16 32,15-5-2-32,3-4-12 15,2-7-2-15,5-6-9 0,0 0-30 0,2-4-44 31,0-13-41-31,1-2-85 0,-3-7-56 16,-7 6-116-16</inkml:trace>
  <inkml:trace contextRef="#ctx0" brushRef="#br0" timeOffset="15889.9088">18607 3294 183 0,'0'0'709'0,"0"0"-464"0,0 0-161 16,0 0 23-16,0 0 51 15,12 138-26-15,1-97-79 0,0-7-14 16,3-6-23-16,-4-11-14 31,2-6-2-31,-3-7-26 0,-1-4-67 0,-2 0-49 16,1-22 39-1,-2-6 13-15,0-5-84 0,-1-5 22 16,-1 6 79-16,1 9 52 15,-1 6 21 1,-1 14 14-16,1 3 83 0,0 3 8 16,1 18 44-1,0 2-36-15,3 0-26 0,1-1-52 0,0-8-19 16,-1-3-7 15,3-11-9-31,-4 0-49 0,1-4 20 0,1-19 3 0,1-6-4 16,-3-1-43-1,2 2-24-15,-4 5 51 0,3 4 20 16,-3 10 13 15,-1 5 13-31,2 4 0 0,-3 0 32 0,3 8 59 0,-1 3-20 16,1-1-34-16,5-1-27 31,-4-7-9-31,1-2-1 0,3 0-29 0,-4-5 5 0,1-4 5 47,0-2 7-47,0 1 2 0,-5 5-13 0,1 0 3 0,-3 1 18 0,0 1 1 31,0-3 1-31,0-1 14 0,2 0-14 0,-2-4 1 15,0 5-8-15,0 2 7 32,4 2-20-32,3 2 20 0,3 0 14 0,-1 0 24 15,-2 6-1-15,6 4 3 31,-4 2-13-31,1 0-11 0,-3 0-6 0,-1-1-3 16,-1-6-5-16,0-3-2 31,-3-2 0-31,3 0-57 0,-1-21-21 0,1-12 6 0,0-27-142 16,-2 6-78-1,-3 2-15 1</inkml:trace>
  <inkml:trace contextRef="#ctx0" brushRef="#br0" timeOffset="16337.9345">19231 2899 546 0,'0'0'207'0,"0"0"-79"0,0 0 18 0,0 0 26 15,0 0-40-15,47 133-16 32,-41-65-11-32,2 9-24 0,-2 9-12 0,-4-3-30 15,3-6-21-15,-3-12-8 31,0-18 2-31,0-15-11 0,-2-14 0 0,0-14-1 0,0-4-16 32,0-12-31-32,0-23-103 0,0-6 52 0,6-9 45 15,6-3 16-15,6 6 29 16,0 9 8 15,4 9 21-31,0 11 15 0,0 11 36 0,1 7 3 0,-4 0-11 16,2 4 2 15,-3 9-17-31,-5 3-6 0,-7 1-18 0,-1 1-2 0,-5 1 9 15,0-1-17 17,-13 0-15-32,-8-5-18 0,4-6-11 0,-1-2 4 0,3-5-1 15,5 0 26 1,6 0 40-1,4 0-10-15,0 0-30 0,0 0-2 0,12 0-13 16,8 0 15 0,8 0 1-16,3 0 16 0,17-15-17 0,-11 1-126 15,-3 0-353-15</inkml:trace>
  <inkml:trace contextRef="#ctx0" brushRef="#br0" timeOffset="17501.001">19891 3213 7 0,'0'0'974'16,"0"0"-790"-16,0 0-138 31,0 0-1-31,0 0 14 0,0 0 2 0,0 0-3 16,66-67-39-1,-52 41-4-15,-1 0 2 0,-2 5-16 16,-2 5-1-16,-4 9 0 16,-3 3 0-16,0 4 0 15,-2 0 3-15,0 14 29 0,0 16 10 16,0 10-19-16,0 7-17 15,2 6-5-15,0 1 1 16,3-1 8 15,-3-5-9-31,-2-4 8 0,0-6-7 0,0-9 4 0,0-4-5 16,-4-5 8 15,-9-6-8-31,-3-4-1 0,-2-4 1 0,4-2 0 0,3-2 1 16,3-2 68-1,6 0 51-15,2 0-57 0,0 0-36 16,2-6-20-16,17-13 3 31,10-4 7-31,7-8-9 0,5 2-3 0,3-1-5 16,-2 4-2-16,7 5-79 0,-9 7-193 46,-13 10-458-46</inkml:trace>
  <inkml:trace contextRef="#ctx0" brushRef="#br0" timeOffset="25617.4652">20817 2366 950 0,'0'0'392'0,"0"0"-233"16,0 0-11 0,0 0 15-16,0 0-25 0,0 0-85 15,21-33 4 1,-6 20 5-16,1-3-9 0,-1 1-31 15,-1 0-4-15,-3 3-4 16,-5 2 4-16,1 4-6 16,-2 2-6-16,-5 0-5 31,0 4 0-31,0 0-1 0,0 0 6 0,0 0-14 15,2 10-2 1,0 18-42-16,5 15 52 0,-1 9 22 16,3 11-13-16,0 1-7 31,-2-2 5-31,-1-8 9 0,-1-5-2 0,-1-8-14 0,-4-6 13 31,0-5-12-15,0-8 4-16,0-4 2 0,0-8 5 0,-4-2 3 0,-3-6-3 31,3-2-2-31,0 0 5 0,4 0 15 0,0 0 3 15,0-2-33-15,0-8-9 32,13-8 2-32,7-4 8 15,7-3-1-15,0 0 0 0,0 0-12 0,-2 2-120 31,4-4-112-31,-6 7-258 0,-7 5-286 0</inkml:trace>
  <inkml:trace contextRef="#ctx0" brushRef="#br0" timeOffset="25991.4866">21123 2488 702 0,'0'0'522'0,"0"0"-428"31,0 0-70-31,0 0 101 0,0 0 54 0,0 0-59 16,0 0-22-16,29 116-5 15,-25-92-34-15,0-6-31 16,-2-3-27-16,-2-7 14 16,3-6-14-1,-3-2 0-15,0 0 8 0,0 0-9 16,0-10-36-16,0-12 18 15,2-10-32 1,1-2-2-16,3-1 33 0,1 7 19 0,-1 6 6 16,1 5-6-1,0 12 0-15,0 3 3 16,1 2 9-16,3 0 11 0,1 10 24 31,1 6-9-31,1 4-13 0,-1 2-7 0,1-2-18 16,-1-2-19-16,-1-6-127 31,5-10-138-31,-7-2-318 0,0 0-228 0</inkml:trace>
  <inkml:trace contextRef="#ctx0" brushRef="#br0" timeOffset="26349.5071">21352 2002 438 0,'0'0'698'16,"0"0"-562"0,0 0-104-16,0 0 79 0,0 0 39 15,14 105-47 1,-1-55 8-16,3 9-23 0,1 2-10 15,-1 2-36-15,1-1-9 32,-1 0-9-32,3 0-2 0,-2-1-1 0,-1-3-5 15,1-2-9-15,-3-8 5 16,-1-6-2 15,-1-8-9-31,1-6 7 0,-7-10-8 0,1-4-1 0,-5-8 1 0,-2-2 0 16,0-4 15 15,0 0-2-31,0 0 2 0,0 0 65 0,0 0 32 0,-5 0-38 15,-12-1-48 17,-7-8-26-32,-28-7-49 0,4 0-194 0,2 1-336 0</inkml:trace>
  <inkml:trace contextRef="#ctx0" brushRef="#br0" timeOffset="27101.5501">21243 2380 773 0,'0'0'360'0,"0"0"-269"0,0 0 26 16,0 0-28-16,0 0-18 31,0 0-8-31,116-76-30 0,-91 64-1 0,-1-1-14 16,-4 8-16 0,0 2-2-16,-6 3-8 0,4 0 7 0,-6 21-5 15,1 8 6-15,-1 10 22 31,-1 3-22-31,1-4 10 0,-4-8-10 0,3-8-7 16,-1-10 3 0,3-8 2-16,-3-4-11 0,2 0 13 15,-1-16 47-15,-2-6 19 31,-3-6-1-31,-1-1-9 0,-5-2-22 0,0 5-12 16,0 2 8-16,-7 4-30 31,-4 6-1-31,0 4-28 0,0-1-86 0,6 5 55 16,1-1 5-1,4 0-24-15,0 2 46 0,0-1 4 16,4-1 8-16,8 6 1 31,1 1 20-31,2 0 22 0,3 8 40 0,-2 13-5 0,0 8 15 16,-2 1-21-1,-5-2-12-15,1-5-2 0,-6-4-30 16,1-9 10-16,-2-6-16 31,-3-1-1-15,2-3 14-16,-2 0 17 0,0-3 9 0,4-13 11 0,0-2-13 31,3-4-38-31,2-5 20 0,0 4-14 0,0 1-6 16,-1 2-23-16,4 6-46 31,-1 4-88-31,2 4-66 0,-1 6-173 0,-4 0-243 0</inkml:trace>
  <inkml:trace contextRef="#ctx0" brushRef="#br0" timeOffset="28000.6015">21854 2207 622 0,'0'0'252'0,"0"0"-158"16,0 0 115-16,0 0 22 15,0 0-67-15,0 0-26 16,44 107-5-1,-40-79-42-15,0-6-53 0,0-6 3 16,-4-8-12-16,2-4-19 16,-2-2-10-16,0-2 21 15,0 0-6 1,0 0-14-16,0-10 1 0,0-8-2 0,0-6-28 31,0-4 9-31,0 0-15 0,0 2 21 0,0 5 7 16,0 6 5-1,2 7-10-15,2 4 11 0,1 4 0 16,1 0-8-16,0 0 2 15,4 5 6 1,-1 11 0-16,-3 3 34 0,3 0-1 16,-4 2 1-16,-1-7-33 31,1-4 21-31,-3-6-16 0,-2-3 3 0,2-1-9 15,-2 0-24 1,2-5-18-16,3-15 20 0,-1-6 16 0,1-2-17 16,-1-5-4-1,1 6 10-15,-1 4 6 16,0 8 10-16,3 4 0 0,-3 10-11 15,1 1 4 17,2 0 8-32,4 1 16 0,1 14 16 0,-2 3-17 46,3-1 12-46,1-1-19 0,-1 1-8 0,0-6-76 0,1-3-67 0,2-5-104 0,1-3-43 16,-1 0-27 0,-2 0 95-16,-1-9 23 15,-4-4 98-15,-3-4 85 0,-4 0 16 0,-2-3 111 31,0 2 33-31,0-3 34 0,0 3 24 16,-4 2-51-16,-4 4-14 31,-2 6 18-31,-1 6-18 0,3 0-17 0,-4 2-31 0,1 19-57 16,2 6-22 15,3 3 8-31,3-1-12 0,3-3 11 0,0-6-16 0,0-7-1 16,7-4-2-1,2-4-4-15,-1-5-4 16,4 0-5-16,-3 0-69 0,-2 0 12 31,6-14 15-31,-6-1 22 16,-1-2 15-16,1 1 13 0,-5 7 6 0,2 0 1 31,-1 7 0-31,2 2 0 0,-1 0-12 0,2 0 12 0,3 6 28 15,3 6-7 17,1 2-10-32,1-1-11 0,-4-3-9 0,6-4-137 0,-3-5-138 15,-4-1-309 16</inkml:trace>
  <inkml:trace contextRef="#ctx0" brushRef="#br0" timeOffset="28328.6203">22261 1724 532 0,'0'0'335'0,"0"0"-237"0,0 0 63 15,0 0-2-15,0 0-42 16,63 121-48-1,-50-72-1-15,3 2 16 0,-4 5-17 16,5-2-32-16,-4-2 11 31,3-10 0-31,-1-6-5 0,1-8-17 0,-1-8-7 16,-1-4-8-1,-1-8 1-15,1-3-2 0,-1-5 0 16,1 0 2-16,-1 0-10 31,-1-13-47-31,2-15-62 0,-3 2-183 0,-7 4-412 0</inkml:trace>
  <inkml:trace contextRef="#ctx0" brushRef="#br0" timeOffset="43202.471">14399 8787 880 0,'0'0'337'0,"0"0"-208"0,0 0-50 15,0 0 3-15,0 0-7 16,-6-2-27-1,6-1-21-15,16 0-12 0,16 0 26 16,15 1 13 0,15-3-6-16,14 1-7 0,8 2-13 0,10-3-14 15,4 2-2 1,2-1-12-16,22 4-64 15,-24 0-279-15,-19 2-430 32</inkml:trace>
  <inkml:trace contextRef="#ctx0" brushRef="#br0" timeOffset="43771.5035">14305 9280 804 0,'0'0'337'0,"0"0"-162"0,0 0 55 15,0 0-54-15,0 0-58 31,0 0-55-31,0 0-44 0,53-2 22 0,9 2 18 16,17 0-24 0,10 0-13-16,22-8-10 0,34-6-12 0,-25 2-91 15,-18 4-564-15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5:35.346"/>
    </inkml:context>
    <inkml:brush xml:id="br0">
      <inkml:brushProperty name="width" value="0.05292" units="cm"/>
      <inkml:brushProperty name="height" value="0.05292" units="cm"/>
      <inkml:brushProperty name="color" value="#FF0000"/>
    </inkml:brush>
  </inkml:definitions>
  <inkml:trace contextRef="#ctx0" brushRef="#br0">2195 5311 104 0,'0'0'374'0,"0"0"-149"0,0 0-36 15,0 0-13 1,0 0 28-16,0 0-46 0,-29 18-24 15,29-18-9-15,0 3-36 16,0-3-27-16,0 0-4 16,0 0-17-16,0 2-30 15,12 0-11-15,17 4-9 0,17 2 9 16,16 1 19-16,16-2-8 31,27-1 5-31,24 0 12 0,23-2 1 0,-12 0-7 31,-31-2-3-31,-33-2 0 16,-26 2-4-16,0-2-1 0,4 2-3 0,-2-2-11 15,-10 2 11 1,-11-2-11-16,-7 0 2 0,-6 2 5 16,-4-2-7-16,-4 2 2 31,-4 0-2-31,-1 9-6 0,-5 1-160 0,0 5-433 0</inkml:trace>
  <inkml:trace contextRef="#ctx0" brushRef="#br0" timeOffset="1122.0639">6157 5426 390 0,'0'0'532'16,"0"0"-428"0,0 0-58-16,0 0 64 0,0 0 31 15,145 0-20 1,-101 0-7-16,5 0-11 0,7 0-15 0,7 0-23 15,-1 0-19 1,-2 0-4-16,-3 0-10 0,1-4-17 16,-2-1-8-16,4 4 5 31,1-4-12-31,21 5-133 0,-17 0-231 0,-11 0-594 0</inkml:trace>
  <inkml:trace contextRef="#ctx0" brushRef="#br0" timeOffset="2466.1411">10406 5568 155 0,'0'0'612'0,"0"0"-385"16,0 0-35-16,0 0-64 0,0 0-8 15,0 0-9-15,0 0-41 16,-25-4-45-16,29 1-25 16,23 1-19-16,14-3 19 15,16-1 53-15,17 0 20 16,8 0-13-16,7 2-11 15,0 2-8-15,3 0 3 32,-5 2-6-32,-4 0-27 0,-6 0 5 0,-8 0-15 15,-4 0 11 1,-4 0-12-1,-7 4-53-15,16 20-110 0,-17 1-160 32,-12-3-469-32</inkml:trace>
  <inkml:trace contextRef="#ctx0" brushRef="#br0" timeOffset="3284.1879">14561 5394 1119 0,'0'0'336'0,"0"0"-271"16,0 0-65-16,0 0 0 15,0 0 53-15,158-6 31 31,-75 2-6-31,10-2-13 0,7 1-14 0,0 2 1 0,-1-1-19 32,-3 2-12-32,-12-3-14 0,-4-2 4 15,-4 1-7-15,-4 2-4 16,19 4-120-16,-18 0-184 0,-13 2-340 0</inkml:trace>
  <inkml:trace contextRef="#ctx0" brushRef="#br0" timeOffset="4244.2428">19138 5426 1257 0,'0'0'209'0,"0"0"-178"0,0 0-30 15,125 0 53-15,-61 6 4 16,9 2 18-16,4-4 1 16,-2 0-8-16,0-4-21 15,-3 0-20 1,-8 0-7-16,-3 0-13 0,-5 0-6 15,-6 0-2 1,17 0-122-16,-15 8-229 0,-9 8-357 0</inkml:trace>
  <inkml:trace contextRef="#ctx0" brushRef="#br0" timeOffset="5240.2996">22598 5386 935 0,'0'0'504'16,"0"0"-403"-1,0 0-67-15,0 0-33 0,0 0-1 16,0 0 65-1,0 0 43-15,151 20-25 0,-86-15-11 16,4 0-45-16,5-1-10 16,1-2 1-16,3-2-11 15,-2 0 11-15,-5 0-18 16,12 0-98-1,-19 0-147-15,-17 0-532 0</inkml:trace>
  <inkml:trace contextRef="#ctx0" brushRef="#br0" timeOffset="8020.4588">22887 3378 679 0,'0'0'328'0,"0"0"-130"0,0 0 13 0,0 0-7 16,0 0-79 0,0 0-96-16,-2 106 28 0,14-45-5 15,-2 7-14 1,3-2 15-16,-1-7-24 0,1-9-20 15,-1-6-8-15,-1-10-1 16,-3-8-50-16,1-8-57 16,-2-14-119-16,-2-4-101 15,-5 0-307 1</inkml:trace>
  <inkml:trace contextRef="#ctx0" brushRef="#br0" timeOffset="8304.4748">22810 3320 586 0,'0'0'321'0,"0"0"-239"16,0 0-46-16,0 0 14 15,144 0 71-15,-108 0-33 16,-5 7-15-16,-7 3-28 16,-4-1 20-16,-3 5 11 15,-11 0-8 1,-4 7-36-16,-2 5 64 0,0 4-56 0,-22 21-40 15,-1-7-155 1,-1-5-203 0</inkml:trace>
  <inkml:trace contextRef="#ctx0" brushRef="#br0" timeOffset="8693.4972">23130 3588 950 0,'0'0'229'0,"0"0"-173"0,0 0 22 16,0 0 67-16,2 111-8 16,1-87-68-16,6-5-39 0,-3-5-30 15,3-6-6-15,-3-6-10 47,4-2 2-47,-1 0-23 0,-2 0-27 0,3-10 33 0,-3-8 30 0,0-4-11 16,-1-3 11-1,-4 1-5-15,3 5-2 0,-3 5 7 16,-2 3 2-16,2 7-1 31,-2 4 29-31,3 0 29 0,-1 0-34 16,4 7-23-16,4 6 27 0,1 3 5 15,4 0-11 1,1 1-22-16,6-10-73 0,-2 0-156 0,-7-7-317 15</inkml:trace>
  <inkml:trace contextRef="#ctx0" brushRef="#br0" timeOffset="9031.5165">23350 3401 682 0,'0'0'195'16,"0"0"-91"-1,19 101 6-15,-15-57 68 0,-2-1-26 16,-1-11-107 0,2-8-24-16,0-12-21 0,-1-10-72 0,3-2-84 15,4-4 8-15,1-17 98 31,4-6-59-31,1 4 25 0,2 2 57 0,0 7 11 16,-1 7 16 0,-3 7 32-16,-1 0 108 15,-6 10-30-15,-2 11 20 0,-1 1-5 31,-3 2-24-31,0 0-34 0,-7-1-41 0,-7-5-26 16,-1-7-29-16,-3-11-67 31,5-16-125-31,1-12-473 0</inkml:trace>
  <inkml:trace contextRef="#ctx0" brushRef="#br0" timeOffset="9303.5322">23537 3192 586 0,'0'0'153'0,"0"0"-54"0,0 0 28 15,0 0 130-15,0 0-77 16,0 0-33-16,70 142-27 16,-59-95-10-16,2-3-47 15,-1-2-9 1,-1-8-49-16,0-8-4 0,-2-4 4 15,0-8-4-15,-1-4 2 16,0-4-3 15,0-1-71-31,1-5-12 0,3 0-40 0,-6 0-116 0,1-9-246 0</inkml:trace>
  <inkml:trace contextRef="#ctx0" brushRef="#br0" timeOffset="9850.5634">23749 3459 628 0,'0'0'325'0,"0"0"-158"16,0 0 30-16,0 0-30 31,0 0-78-31,0 0-54 0,0 0-16 0,16 6-9 16,-9 2-10-1,4 7-10-15,-4-7-139 0,-3 1-430 0</inkml:trace>
  <inkml:trace contextRef="#ctx0" brushRef="#br0" timeOffset="10234.5854">23794 3348 742 0,'0'0'367'15,"0"0"-218"17,0 0-67-32,0 0 21 0,0 0-26 0,0 0-50 0,0 0-16 15,-4 91-11 16,4-82 0-31,0 0-18 0,4-5-14 0,4 2 6 0,-1-2 16 16,-2 0 10 0,2 2 11-16,-5 1-10 0,3 0-1 15,-3 0 8-15,-2 2-8 16,2-3-33-1,-2-6-121-15,0 0-252 0,0-10-263 0</inkml:trace>
  <inkml:trace contextRef="#ctx0" brushRef="#br0" timeOffset="10597.6062">23794 3348 816 0,'47'-138'188'0,"-41"138"-145"31,4 6 83-31,3 14 30 0,5 10 5 0,1 8-21 16,2 9-26-16,-1 0-10 31,-5 0-39-31,1-4-29 0,-5-10-19 0,-2-12-17 16,0-4 0-1,-4-11-1-15,1-6-51 0,-2 0-71 16,1-13 72-16,2-12 22 31,0-7-5-31,-1 0-15 0,1 4-20 0,-1 7 53 0,2 9 3 16,0 6-4-1,1 6 17-15,3 0 42 0,-2 2 23 16,1 14 4-16,1 2-12 15,1 4-18 1,-2 5-20-16,0-1-19 0,4 9-51 16,-1-4-226-16,-5-5-724 31</inkml:trace>
  <inkml:trace contextRef="#ctx0" brushRef="#br0" timeOffset="11767.6731">24279 3446 365 0,'0'0'240'0,"0"0"-139"15,0 0 29-15,0 0 81 0,0 0-38 16,0 0-74 0,0 0-8-16,0 0 5 0,0 0-23 15,0 0-25-15,0 0-29 31,0 0-8-31,0 0-11 0,0 0-18 0,0 0-4 32,0 0-11-32,0 0-15 0,0 0-4 0,0 0 23 15,0 0-90 1,0-1-240-16</inkml:trace>
  <inkml:trace contextRef="#ctx0" brushRef="#br0" timeOffset="18071.0336">5415 8165 658 0,'0'0'290'0,"0"0"-78"0,0 0-44 31,0 0-20-31,0 0-9 0,0 0-27 0,-18 11-54 16,18-6-37-1,24 0-11-15,16 0 18 0,18-3 23 16,14-2 43-16,12 0-1 16,6-10-35-16,3-5-29 15,-6-4-8-15,-2 5-15 16,-8 4-6-1,2 7-21-15,23 5-101 0,-19 17-143 16,-19 6-441 0</inkml:trace>
  <inkml:trace contextRef="#ctx0" brushRef="#br0" timeOffset="18559.0615">7297 8576 998 0,'0'0'381'0,"0"0"-236"0,0 0-118 16,0 0 16-16,0 0 70 31,0 0 20-31,145-36-23 0,-89 22-31 0,5 0-44 0,7-4-16 16,3 0-16-1,8-2-3-15,21 0-158 0,-21 4-364 16,-13 9-729-16</inkml:trace>
  <inkml:trace contextRef="#ctx0" brushRef="#br0" timeOffset="19530.1171">6636 10940 409 0,'0'0'240'0,"0"0"-77"0,0 0-56 15,0 0-23 1,0 0-8-16,0 0 11 0,0 0-23 16,-2-8-28-1,2 4 19-15,15 1 12 0,8-4-12 16,8-1 15-16,17-2 4 15,17-1 13-15,15-2-18 16,16 1 11-16,4 2-17 16,3 5-19-1,-5-1-12-15,-9 2-7 0,-6-3-16 0,-10 3-9 16,16-4-15 15,-18 2-204-31,-17 2-458 0</inkml:trace>
  <inkml:trace contextRef="#ctx0" brushRef="#br0" timeOffset="20981.2001">10379 7397 892 0,'0'0'322'0,"0"0"-235"15,0 0-59-15,0 0 30 16,114 14 16 0,-64-12 1-16,2 0-34 0,-1-2-25 15,18 7-16-15,-15-1-106 16,-12 2-288-16</inkml:trace>
  <inkml:trace contextRef="#ctx0" brushRef="#br0" timeOffset="21699.2411">10693 9725 801 0,'0'0'192'16,"0"0"-98"-16,147-38-55 15,-85 25-23-15,-4 1-16 0,3 12-56 16,-17 1-173-1,-13 17-590-15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6:03.343"/>
    </inkml:context>
    <inkml:brush xml:id="br0">
      <inkml:brushProperty name="width" value="0.05292" units="cm"/>
      <inkml:brushProperty name="height" value="0.05292" units="cm"/>
      <inkml:brushProperty name="color" value="#FF0000"/>
    </inkml:brush>
  </inkml:definitions>
  <inkml:trace contextRef="#ctx0" brushRef="#br0">7524 2119 796 0,'0'0'291'16,"0"0"-131"-1,0 0-12-15,0 0 19 0,0 0 8 0,0 0-35 16,-2 0-59 0,2 0-36-16,0 0-30 0,10 0-15 15,21 0 0-15,15 0 16 16,17 0 2-16,15 0 0 15,31 0-1-15,34-6 8 16,21-6-3-16,-10-1 2 16,-34 2 0-16,-37 5-8 31,-23 2-10-31,11 2 3 0,14 0-9 0,11 2 7 15,2 0-6-15,7 0 1 32,-1 0 13-32,3 0 10 0,-4 6-24 15,-3-2 6-15,-9-2 1 31,-4-2-7-31,-5 0 0 0,-6 0 0 0,-2 0 6 0,-7 0-6 0,-2 0 0 16,-10 0 0 0,-2 0 5-16,-6 0-5 0,-4 2 0 15,-4 6 0-15,2 3-1 31,-1 0 1-31,-2-1 0 16,-1-1 1-16,2-2-1 0,-1-1 0 0,-1 0 1 16,-1 0-1-1,5 2 0-15,-2 0 0 0,1-2-1 16,5 1 6-16,2-2 4 31,2 1-7-31,4 1-3 0,0-3 0 0,1 0 0 16,4-1-1-16,2 1-5 0,3-1 5 31,1 1 1-31,5-3-1 0,3 5 1 0,3 0-2 15,3 5 2 17,5-2 0-32,-1 4 7 0,0-2-7 0,-1 1 0 15,-3-3 0-15,0-1 1 47,-2-2-1-47,-1-2 6 0,2-1 0 0,-2-3-8 0,0 0 8 0,1 0-1 16,2 0-4-16,0 0-1 0,-2 0 0 31,2 0 0-31,-3 0 0 0,2 0 1 0,0 0-1 0,2 1 2 15,-2 0-10 1,4 2 8 0,-3-1 0-16,0-2 0 0,-2 1 0 0,-7 4 0 15,-8-4 0 1,-6 2 10-16,-9-1-10 0,-6 0-6 15,-1 0 6-15,-4 2 0 32,-4-2 0-32,0 2 0 0,-4 0 1 0,-2 0-1 15,-4 0 4-15,0-2-4 31,-8 1 0-31,-1-2 11 0,-6-1-11 0,-4 0-6 0,0 0 6 16,-2 0 2 15,0 0 7-31,0 0-9 0,-42 0-46 0,4 0-195 0,-6 0-690 0</inkml:trace>
  <inkml:trace contextRef="#ctx0" brushRef="#br0" timeOffset="3751.2146">14779 2932 508 0,'0'0'673'0,"0"0"-478"0,0 0-16 15,0 0 44-15,0 0-18 16,0 0-44-16,0 0-55 15,-88 3-48-15,62 29-30 16,-1 8-20-16,4 10-7 0,2 6 19 16,8-6-18-16,6-4-1 15,7-9-1-15,0-7 0 16,4-8-6-16,17-4-18 31,1-3 9-31,7-8 2 0,0 0 7 0,0-4 5 16,-2 0 0-1,-3-2 1-15,-4 1-1 0,-4 3-1 16,-7 0-7-1,-7 8 8-15,-2 6 1 0,0 12 19 16,-2 7 21-16,-16 6-19 16,-2-1-3-1,0-3-18-15,-3-5 0 0,4-7-15 16,1-10-73-16,0-18-97 0,7 0-363 31,2-11-794-31</inkml:trace>
  <inkml:trace contextRef="#ctx0" brushRef="#br0" timeOffset="4195.24">14913 2999 983 0,'0'0'635'16,"0"0"-483"0,0 0-60-16,0 0 91 0,0 0-50 15,0 0-77-15,0 0 21 16,14 122 17-16,-4-63-21 0,2 1-31 15,-1-2-23 1,2-5-10 0,-2-8-9-16,0-6-9 0,0-7-74 15,3-3-86-15,-3-8-161 0,-7-11-355 31</inkml:trace>
  <inkml:trace contextRef="#ctx0" brushRef="#br0" timeOffset="4411.2523">14956 3014 958 0,'0'0'316'0,"0"0"-212"31,0 0 46-31,0 0-27 0,0 0-7 0,0 0-39 16,0 0-48 15,137-38-10-31,-110 38-5 0,-2 0-14 0,-8 0-103 0,-7 6-168 16,-6 10-281-1,-4 0-294-15</inkml:trace>
  <inkml:trace contextRef="#ctx0" brushRef="#br0" timeOffset="4594.2628">15033 3254 958 0,'0'0'220'0,"0"0"-165"15,0 0 12-15,0 0 17 16,0 0 6-16,0 0-38 16,0 0-37-16,132-58-1 0,-115 54-14 15,-5 4-141-15,-3 6-121 31,-7 12-411-31</inkml:trace>
  <inkml:trace contextRef="#ctx0" brushRef="#br0" timeOffset="4759.2722">15018 3531 808 0,'0'0'199'0,"0"0"-21"16,0 0-33-1,0 0-12-15,0 0-6 0,131-58-53 16,-95 39-17-16,-1 0-34 15,12-5-23 1,-9 5-131-16,-7 8-445 0</inkml:trace>
  <inkml:trace contextRef="#ctx0" brushRef="#br0" timeOffset="7003.4006">15390 2835 403 0,'0'0'274'0,"0"0"-72"15,0 0 34-15,0 0-16 16,0 0-37-16,0 0-46 16,0 0-26-16,-4-2 10 15,1 2-43-15,3 0-5 16,0 0-39-16,0 0 5 15,0 0-5-15,0 0-10 0,0 0 2 32,0 0-24-32,0 0 7 0,0 0 0 0,0 0 9 15,0 0-17 1,0 0 5-16,-3 0 12 0,3 0 16 15,0 0-19-15,0 0 20 16,0 0-20-16,0 0-2 16,0 0-7-16,0 0 0 15,0 0 3-15,0 0-12 16,0 0 3-16,0 0-1 15,0 0 0 1,0 0 1-16,0 0 0 0,0 0 0 0,0 0 1 16,0 0 1-1,0 0-2-15,0 0 16 0,0 0-16 16,0 0-14-1,0 0 14-15,0 0-1 0,0 0 0 16,0 0 1-16,0 0-1 31,0 0-8-31,0 0-9 0,0 0 3 0,0 2 5 16,0 9 10-1,0 2 1-15,0 5 10 0,0 0-11 16,8 6 0-16,0 6 15 16,3 10-14-16,3 7 4 15,-3 7-5-15,3 4-46 31,-1-2 27-31,1-6 3 0,-4-6 6 16,1-10-8-16,-1-9 10 0,-6-8-2 31,1-4 10-31,-5-8 0 0,2-2 1 0,-2-2 7 0,0-1 0 16,0 0-1-16,0 0 18 15,0 0-3-15,0 0-22 16,0 0-5-16,0 0 4 16,0 0 1-16,0 2-8 15,0-2 2 1,0 3 0-16,2-2 6 0,-2 1-1 15,0 1 1-15,0-1-2 32,0 0 2-32,0 0 0 0,0 2-2 0,2 2 2 15,-2 0 0-15,0-3 1 31,2 0 2-31,-2-1 6 0,0-2-8 0,0 0 11 0,0 0-1 16,0 0 14 0,0 0 12-16,0 0-2 0,0 0-12 15,0 0-7-15,0 0-9 16,0 0-1-16,0 0-5 15,0 0 5 1,0 0-6-16,0 0 6 0,0 0-4 16,0 0 8-16,0 0-9 15,0 0 0-15,0 0 0 16,0 0 0-16,0 0-1 15,0 0 0-15,0 0-8 16,0 0 7-16,0 0 1 16,0 0 0-16,0 0 0 15,0 0 0-15,0 0 0 0,0 0 0 16,0 0-1-16,0 0 0 15,0 0 0-15,2 0-1 16,3-5-6 15,-1-2 8-31,3-1 0 0,0 0-1 0,4-5 1 0,3 2-9 16,3-3 9-16,3 0-1 31,5 2-1-31,0-1-4 0,-2 1 5 0,0 2 0 16,-3 1 0 15,-2 2 0-31,-6 4 1 0,-2 0-1 0,-3 2-1 0,-1 1 2 0,-4 0-1 15,-2 0 1 17,0 0 0-32,0 0 6 0,0 0-5 0,0 0 6 0,0 0 8 15,0 0-15 16,0 0-56-31,0 4-191 0,0 3-532 0</inkml:trace>
  <inkml:trace contextRef="#ctx0" brushRef="#br0" timeOffset="7801.4463">15931 2795 504 0,'0'0'511'0,"0"0"-274"0,0 0-22 0,0 0-7 16,0 0-27-1,-115-4-33-15,99 15-53 0,1 6-39 16,5 5-32 0,3 4-7-1,5 6 10-15,2 4-17 0,0 5 4 0,5 0 9 16,11 4-23-1,-1-3 16-15,3-6-16 0,1-5 0 16,-1-4 14-16,1-5-13 31,-2-4 0-31,3-5 0 0,3-5-1 0,-3-4 0 16,0-3 0-16,0-1-8 15,0 0 8 1,-2 0 5-16,-1-7 11 0,1-4-15 0,-5-1-1 16,1 2 0 15,-5 2-1-31,-3 1-26 0,-1 2-52 0,-2 1-112 0,-1 2-188 15,-2 2-475 1</inkml:trace>
  <inkml:trace contextRef="#ctx0" brushRef="#br0" timeOffset="8839.5055">16458 3077 973 0,'0'0'400'16,"0"0"-294"0,0 0-48-16,0 0 64 15,0 0 7 1,0 0-30-16,0 0-33 0,75 105-16 0,-64-83-15 15,-6-7-21 1,1-6 0-16,-6-5-13 0,3-4 11 16,-3 0 11-16,0 0 1 15,0-2 1 1,0-18 0-16,0-10-16 0,-9-8-8 15,4-2 1-15,2 4-1 32,3 6 0-32,0 8 0 0,0 10-1 0,0 6-15 15,7 6-7-15,9 0 14 31,2 0 8-31,4 7 0 0,-2 7 5 0,1 2-4 0,-4 3 0 16,-3-1 1 15,-3-2 6-31,-5 0-6 16,-2-2 7-16,-1-4 5 0,-3-2-2 0,0-4 15 0,0-2 8 31,0-2 14-31,0 0-12 0,0 0-18 0,0 0-19 16,0-8-10-16,0-10 4 31,0-6-7-31,0-2 7 0,0 0 5 0,0 4-7 15,7 8 0 17,2 6-6-32,-1 3 13 0,1 5-15 0,3 0 7 0,1 0 1 0,1 17 8 15,1 3 6 16,3 2 0-31,-3 0-6 0,3-2-53 0,3-10-181 0,-6-6-309 16,-5-4-245 0</inkml:trace>
  <inkml:trace contextRef="#ctx0" brushRef="#br0" timeOffset="9072.519">16894 2998 766 0,'0'0'197'0,"0"0"-77"0,0 0 11 15,0 0-16 1,0 0-44-1,0 0-52-15,0 0-18 0,113 73 38 0,-95-74-17 16,-5-15 49 0,-7-5 17-16,-6-2 24 0,0 1-21 15,-12 0 19-15,-13 4-52 31,-7 3-19-31,-3 5-39 0,4 6-13 0,2 4-98 16,12 7-149 0,7 8-234-16,10-3-442 0</inkml:trace>
  <inkml:trace contextRef="#ctx0" brushRef="#br0" timeOffset="9699.5548">17083 2877 973 0,'0'0'346'0,"0"0"-121"0,0 0-107 0,0 0-32 16,0 0-36-16,0 0-31 16,-31 111-13-16,38-93 0 15,9-8-6-15,1-3 0 16,-1-7-1-16,1 0-33 15,-3 0-11 1,-3-13 30-16,-2-12 5 16,-5-7-15-16,-4-5 24 0,0-8 0 15,0-1-9 1,-3-4 10-16,-7 4 10 0,-3 4 5 0,1 9 11 15,1 11 51-15,5 11 30 32,1 9 40-32,3 2-28 0,2 4-104 0,0 19-9 15,0 6-6-15,11 3 7 31,11 0-5-31,3-6-2 0,6-8-16 0,2-7-23 16,0-9 3-16,2-2-41 31,-4 0 30-31,-2-7-19 0,-3-9 37 0,-6-2-28 16,-4 1 10-16,-7-2 6 15,-7 1 22 1,-2 2 19-16,0 4 6 0,-11 2-5 16,-5 4 28 15,-4 6 24-31,3 0 16 0,-2 7-14 0,4 11-34 0,4 7-20 0,4-1 24 31,7 0 5-31,0 0-28 0,2-4-2 16,16-4-1-16,2-2-11 0,2-5-5 31,5-6 17-16,0-3 0-15,0 0-19 0,0-8-37 0,4-24-71 0,-7 2-184 32,-4 0-376-32</inkml:trace>
  <inkml:trace contextRef="#ctx0" brushRef="#br0" timeOffset="9974.5705">17473 2314 833 0,'0'0'525'0,"0"0"-417"16,0 0-76-1,0 0 106-15,20 118-46 0,5-62-2 16,2 2-12-16,2 0-21 16,0-5-1-16,0-8 15 15,-4-6-25-15,2-11-19 16,0-6-7-1,-4-11-14-15,-1-4 12 0,0-7-8 16,-3 0 9-16,3-20-19 16,-3-31-48-16,-5 4-193 0,-5 2-1146 15</inkml:trace>
  <inkml:trace contextRef="#ctx0" brushRef="#br0" timeOffset="10258.5867">17977 3160 1450 0,'0'0'624'0,"0"0"-507"16,0 0-117-1,0 0-20-15,0 0-356 0</inkml:trace>
  <inkml:trace contextRef="#ctx0" brushRef="#br0" timeOffset="13759.787">13828 2637 497 0,'0'0'185'0,"0"0"-34"0,0 0 5 0,0 0 37 15,0 0-46 1,0 0-63-16,0 0-49 0,0-2-27 16,27 30 28-1,24 36 26-15,25 42 48 0,11 40-8 16,2 9-35-16,-22-25-9 15,-20-42 3-15,-19-38-25 16,-6-15-15-16,3-3-14 31,-2-3 9-31,-4-4-16 0,-3-13-1 0,-7-6 1 16,-5-5 6-1,-2-1-6-15,-2-3 7 0,0-23-7 0,0-16-26 16,-13-15-84 0,-32-37-151-1,3 12-286-15,-2 10-63 0</inkml:trace>
  <inkml:trace contextRef="#ctx0" brushRef="#br0" timeOffset="14210.8128">13915 2727 591 0,'0'0'211'0,"0"0"-110"15,0 0 23-15,0 0 38 16,0 0-28-16,0 0-2 31,0 0-38-31,-92-90 15 0,86 90-2 0,0 0-17 16,-4 14-46-1,-1 17-20-15,0 12-15 0,0 9 4 0,0 3 1 16,2-5 0-16,2-9-3 31,2-11-5-31,1-7 19 0,2-11-23 0,0-8 6 16,0-2 2-1,2-2 14-15,0 0-24 0,-3 0 6 16,-1-17 0-16,-3-19-6 31,1-17-25-31,6-14 12 0,0-9 0 0,0-2-2 16,0 3 8-1,6 6-2-15,1 4 9 0,0 11 0 16,-3 13-1-16,0 11 2 16,1 17-2-1,1 9-4-15,8 4 5 16,11 4 11-16,12 20 50 0,13 12 0 15,7 5-14 1,10 9-31-16,4 7-16 0,23 38-18 16,-17-14-209-16,-23-6-690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6:38.065"/>
    </inkml:context>
    <inkml:brush xml:id="br0">
      <inkml:brushProperty name="width" value="0.05292" units="cm"/>
      <inkml:brushProperty name="height" value="0.05292" units="cm"/>
      <inkml:brushProperty name="color" value="#FF0000"/>
    </inkml:brush>
  </inkml:definitions>
  <inkml:trace contextRef="#ctx0" brushRef="#br0">20057 2377 1068 0,'0'0'310'0,"0"0"-175"0,0 0-93 0,0 0-41 16,0 0-1-1,0 0-10-15,52 0 10 0,4 5 35 0,31 9-9 16,42 9 47-1,37 8 10-15,24 7 13 0,-2 0 5 16,-13-6-9-16,-19-8-11 16,-13-7 1-1,-10-3-40-15,-8-4-3 0,-24-5-7 31,-19-5-6-31,-18 0 0 0,-6 0-18 0,7-4 5 16,3-3-1-16,0-6-11 31,-10 0-1-31,-16-1-57 0,-26-15-80 0,-13 5-203 16,-6 4-857-16</inkml:trace>
  <inkml:trace contextRef="#ctx0" brushRef="#br0" timeOffset="3767.2155">15187 10774 652 0,'0'0'175'16,"0"0"-126"0,0 0-30-16,0 0 10 0,0 0 55 15,0 0 17-15,7 54 7 31,-7-36-16-31,0 2 5 0,-9 3-39 0,-7 0 9 16,-2 4-21 0,-2 1 1-16,-4-1-14 0,-1 0-4 15,-4-1 11-15,-2 2-18 16,-4 0 5-16,-10 4 0 15,-4 1 5-15,-9 2-6 32,-6 3-4-32,-6 2-10 15,-3 0-3-15,-3-2-3 0,-2 3 4 0,3-5 6 31,-4 0-6-31,2-2 20 0,-4-3-1 0,-6-2-11 0,-4-2 3 16,-9 0-9 0,-21-1-3-16,-26 0 0 15,12-8-1-15,12-4-7 0,18-6 11 31,27-6-6-31,-9 2-6 0,-9-1 2 16,7-3 6-16,0 1-8 16,2-1 1-1,-1 0-2-15,-2 0-1 0,0 0 2 0,-2-1-9 16,-1-9 3-16,-1-1-1 31,-3 0 2-31,-3-2 4 0,-2-3 1 0,-6-1 0 0,0-2 0 16,-2-4-18 15,3 5-10-31,3-1-7 0,12 2 14 0,8 4 4 0,3 1 11 15,6-2 4 17,1-1 1-32,1-6-12 0,4-5 3 0,-1-4 9 0,6-7-5 15,2-5 6 1,11-2-1-16,3 0 1 15,13-2 0-15,6 2-1 0,8 4-12 16,8 5 12 0,9 6 0-16,4 5 0 0,0-3-8 15,0 1 2-15,13-2 0 47,10-1 7-47,6-2-6 0,6-1-1 0,9 0 7 0,10-4-8 0,6-3 7 0,9-5-5 16,9-1 6-1,10-5-7-15,7-3 7 16,19-3 1-16,24 2-1 0,22 8 8 31,10 8-8-31,-30 18 0 0,-31 12 0 0,-36 5 1 16,-10 3 5-16,11 0-6 31,10 0 1-31,15 0-1 0,-4 0 0 0,1 0 1 15,2 0 13 17,0 3 7-32,2 9-12 0,1 2 4 0,-1-1 1 0,2 2-5 15,1-3-3-15,-1-2-5 31,1-2 0-31,-6 0 0 0,0-2-1 0,-9 0 2 0,-3 0 0 16,-4 2-1 15,-4-1 0-31,0-1 8 0,-2 1-3 0,-3 1 4 0,-1 0 4 16,-7 0 3-1,1 2-16 1,-6 0 5-16,0 0-5 0,-3 3 7 0,-5-2-7 16,-4 1-1-1,-3 1-10-15,-5 1 10 0,-2 1 1 16,-1 4 9-16,-1 5-9 15,1 0 0 1,-1 3 8 0,2 4-8-16,-4-3 0 0,-4-1 7 0,-5-4-6 0,-4-3 4 31,-6-4-6-31,-5-6 1 0,-3-2 0 0,-4-4-1 15,1-4 1-15,-3 2 0 32,2-2-1-32,-2 0 1 0,0 0-1 0,-2 0-83 15,-14 0-132 1,-9-4-630-1</inkml:trace>
  <inkml:trace contextRef="#ctx0" brushRef="#br0" timeOffset="5706.3264">16475 4981 681 0,'0'0'209'0,"0"0"-88"15,0 0 56-15,0 0-42 16,-145 118-14-16,92-82-6 15,-7 5-11-15,-7-1-26 16,-14 1 6-16,-19 6-20 16,-32 3-27-16,-26-1-7 0,-11-8-12 31,-5-13-9-31,7-12-3 0,7-7 7 0,3-3-7 15,2 0 1 1,8-1-5-16,0-1 10 0,0-2 0 16,4-2-6-16,1 2-6 31,5-2-1-31,6 4 1 0,-7 2 10 15,-5 6-10-15,-8 8 0 16,4 7 1 0,5 0-1-16,3 2 1 0,8-5-1 0,2-3 9 15,2-4-9-15,6-5-18 31,18-2 8-31,22-6 10 0,11-3 0 0,5 2 0 0,-26-1-2 16,-34-2-15 15,-31 0 16-31,-2-6 0 0,13-12-11 16,15-2 0-16,17-2-26 0,-2-5 10 15,-5-1-1 1,-1-4-14-16,3 0 2 0,16 4-14 0,17 6 7 16,16 8 13 15,4 2 0-31,-12-1 7 0,-13 5 16 0,-15-3 4 0,0-1 6 15,5-1-8 17,7-6 9-32,10-7-6 0,14-10 7 0,11-13-1 0,12-6 0 15,10-10 0 16,5-3-2-31,4-2 0 0,7 2 3 0,-1 2-9 0,4 3 9 0,-1 7 0 16,1 6 0 0,0 6 0-16,5 9 0 0,0 4 2 15,3 3-1-15,5 4 7 31,4 2-8-31,0-3 1 0,6 0 0 16,21-3-1-16,11-6 0 0,9 3 0 16,7-3 0-1,8 2 0-15,5 0 0 0,6-2 1 16,5 2-1-16,6-5 2 31,10 0 4-31,7-6 2 0,3 1-6 0,21-6-1 0,27-4 5 16,32-4 1 15,12 6-7-31,-6 10 0 0,-14 11 1 0,-15 11 10 15,-1 5-11-15,3-1-1 32,-10 4 1-32,-8 0 0 0,-9 0 0 0,-8-2 0 0,9-2 0 15,3-7 0 1,9 2 1-1,5-4 0-15,4 3 6 0,1 2-6 0,4 4-1 16,-3 2-8 0,-6 2 8-16,-11-2 0 0,-10 0 0 15,-6-2 0-15,-4 2 3 31,-1 4 3-15,-1 4 5-16,-19 4 5 0,-15 0-8 0,-18 2 5 0,0 10 0 0,12 8 2 31,14 6-8-31,10 8-1 0,-5 6-5 16,-6 1 6-16,-5-3-6 0,-10-2 1 31,-2-4 5-31,-8-3-7 0,-3 0 1 0,1 1-1 16,1 3 0-16,-4-2 1 31,3 5-1-31,-3 1 1 0,1 3 11 0,-1-1-12 15,-3 0 0-15,-1-3 6 32,-7-5-3-32,-1-4-3 0,-8-4 0 0,-7-4 0 15,-1 0 1-15,-5 0-1 31,-1 4 0-31,-4 2 1 0,1 6-1 0,-4 4 1 0,-4 12-1 16,-1 4 0 15,-5 8 5-31,-1 1-4 0,-3-2 0 0,-1-1 5 0,0-7-4 16,-4-9-1-16,1-1 0 31,-1-4 6-31,0-3 6 0,-2 1-5 0,-2-2-2 16,0 2 1 15,0 0 6-31,-2 4-3 0,-11-2 9 0,-1 0 3 0,-3-2-21 15,1-3 20-15,-1-3-21 16,-2-5 0-16,1-2 0 0,-1-3-9 16,1-1-61-16,-11 12-145 31,2-8-292-31,3 0-299 0</inkml:trace>
  <inkml:trace contextRef="#ctx0" brushRef="#br0" timeOffset="45401.5968">8728 7860 669 0,'0'0'247'0,"0"0"-58"0,0 0-38 16,0 0-13-16,0 0-47 31,-51 10 27-31,39 1-47 0,1 1-15 0,3 2-23 16,-1 1 17-1,-1 1-19-15,4 3 1 0,2 0-10 16,-1 2-10-16,2 1-11 15,2 0 8-15,1 2-3 16,0-1-5-16,0 2 11 16,0 1-11-16,0 3 8 0,0 0 1 15,0 5-1-15,0 4-9 31,0 3 2-31,1-1-1 0,9 0 9 0,0 0-9 47,4 0 0-47,-3-3 4 0,3 3-4 0,-1-5 7 0,0 3-8 0,3-1 2 16,2 0-1-16,2 1 9 31,2 4-2-31,2-1-8 16,4 1 1-16,1-2 0 0,2 2-1 0,2 0 2 15,1-2 9 1,-1 1-11-16,0-3 1 0,-1-2 0 15,1 0 6-15,-2-1-7 32,0 2 1-32,3-1 7 0,1 0-7 0,1 2 9 0,0 1-9 15,-3-1 4 16,3-1-3-31,-3 2 5 0,1-2 0 0,1 4-6 16,3-1 7-16,0 3-1 0,2-2-4 31,0 1 3-31,3 0 0 0,-5 1 4 0,1-1-1 16,-1-2-3-16,-2-1 1 31,0 0 5-31,2-3-6 0,-3 2 1 0,1-2 7 16,-1 1-3-16,1-2-10 31,-2 4 6-31,-1-3-5 0,-4 2 7 15,-3-4-9-15,1 2 0 0,-2 0 8 32,0-1 1-32,-3 2-3 0,0 0 10 0,2-4-9 0,-1 3 8 15,-1-2-9 16,0 1 4-31,1-3-8 0,-3-1 7 0,-1 2-8 0,4-1 8 16,-3 2-1 0,2 0 7-16,0 4-13 0,1 1 11 15,0 2-11-15,0 2 9 31,2-1 3-31,0-1-2 0,-3 1-11 16,0-3 9-16,-4-1-7 0,-2 2-3 16,-1-2 15-1,-4 4-3-15,-1 3 11 0,-4 1-5 0,1 2 5 16,-1-2-7 15,2 2-10-31,0-4 4 0,-1 0-8 0,0-1-2 0,2-2 1 16,-3-2 5 15,3-3-5-31,-3 0 0 0,-1 0-1 0,2-2 1 0,-5 0 0 15,3 2 5 1,-3 0-5-16,-1 2 0 0,4 5 0 16,-3 1 0-16,3 6 1 15,-3 0-2 16,-2 4 2-31,0-1-1 0,0 3 8 0,0-6-1 0,-11-5-7 0,-4 0 12 16,-6-4-7 15,1-3 6-31,-5-1 6 0,2-3-3 0,-2-5-5 0,0 2-4 16,1-3 0 15,0 0-4-31,-1-4-1 0,-4 1 6 0,0-4-5 0,-7 0 5 16,-6-2-6-1,-7-1 1-15,-9-2-1 0,-9-1 0 16,-10-5 2-16,-7-2-3 31,0-3-5-31,-1 0 5 0,10-1 0 0,5 2 0 0,8 2 0 16,2 6 0-1,4 2-1 1,3 4 1-16,-3 2-1 0,-3 2 0 15,0-1 1-15,-3-2-1 0,-5-3 1 32,-9-4 8-32,-4-4-8 0,-7-6-6 0,0-1 6 15,0-3 0-15,7 0 0 16,8 0 0 15,10-3-1-31,8-3 1 0,6-4 0 0,1 0 0 0,2 0 0 16,-1-1 0-1,-6-3 0 1,-1-1 0-16,-10-1 1 0,-1-2-1 0,-3 0 0 15,-4 0 1 1,-1 3-1-16,1 2 0 0,-2 3 0 16,1 6 1-16,5 0 0 0,5 4-1 31,2-2 1-16,6-2-1-15,1-1 0 32,0-2-7-32,1-5 7 15,1-4 0-15,-2-5 0 0,-1-4 0 0,0-4 0 0,-1-5-8 0,-1 0 8 0,1-4 0 16,3 0-1-1,4 0 0-15,-2-2 1 0,4-3 0 16,-6-7-1-16,-6-7 0 16,-6-10-5 15,-15-7-2-31,-7 0 8 0,-26-4-1 0,-23 2 0 0,-24 8 0 0,1 11 0 31,8 12 1-31,17 14 1 16,33 5-1-16,15 4-12 0,21 0 10 0,8-6 1 46,-2-8-1-46,-3-8-5 0,3-11-3 0,14-4 4 32,13-4-2-32,11-3 1 0,11-2 1 0,7 2 0 0,2 1 0 0,0 5 0 15,4 7 5-15,3 5 1 16,0 2 0-1,-5 1-1-15,-2 0 1 0,0-2 0 16,-7-2 0-16,-13 1 1 0,-4-2 1 31,-7 0-1-31,-9-2 5 0,-5 0-5 16,-6-2 0-16,-3 2 1 31,-2 2-1-31,3 2-1 0,0 4 1 0,1 1-1 0,5 1-1 47,3-4 1-47,4-2-6 0,4-6 5 0,5-7-6 0,5-7-5 0,3-3-3 15,5-6 0-15,5-3-4 16,1 0 3 0,6-1 10-16,1 5 4 0,1 2-4 0,2 6 0 31,-2 8 5-31,1 6 1 0,-1 6 0 15,1 11-2-15,1 3 1 0,2 4-6 32,0 2 5-32,0-2 1 0,0 0-8 0,18-4-3 15,5-2 0 16,6-3 5-31,8 2-1 0,5-4 0 0,10 3 7 0,6 2-1 16,9 0-5 15,6-3 5-31,7 4 1 0,5-3 0 0,2-1 0 0,-5 1 1 16,1 0-1-1,-4 4-6-15,0 0 6 0,1 2-4 16,4-2 4-16,1 2 1 0,7 2 1 31,-3 0-1-31,2 4 7 0,-1 2-7 0,-3 5-2 16,-4 4 1-16,0 3-1 31,0 2 1-31,-1 1 1 0,-2 4-1 0,1 2 1 16,-4 2 1-16,0 1-1 31,-6 0 1-31,-5 0 1 0,-2 0-1 15,1 0 5-15,-2 1-5 0,1 3 1 16,2 0-2 15,-2 2 1-31,-1-2-1 0,-1 1 1 0,-4 1-1 0,-4-2 1 16,-2-1-1-1,-2 1 1-15,-4 0-1 0,-3-2 1 0,-1 1-1 16,-2-3 0-16,1 0 1 31,-1 0-1-31,2 0 1 0,1 0-1 0,-2 0 0 16,1-3 0-16,1 1 0 31,-1 1 0-31,-2 1 0 0,1 0 0 0,-1 0 0 16,0 0 0 15,0 0 0-31,0 0 0 15,0 0 0-15,0 0 0 0,1 0 1 0,-4 0-1 0,-3 0 0 16,-5 0 0 0,-5 0 0-16,-4 0 1 0,-2 0-1 15,-2 0 0-15,-1 0-1 0,-2 1 1 31,3-1 0-31,-1 2 0 0,1-2 0 0,0 0 0 16,2 0 0 0,-2 0 1-1,1 0-1-15,-2 0 0 0,-1 0 0 16,2 0 0-16,-3 0 1 0,-2 0-1 31,3 0 1-31,-1 0-1 0,-2 0 0 16,0 0 0-16,-4 0 1 0,-1 0 0 31,0 0-1-31,-2 0 0 0,-2 0 0 0,0 0 0 15,0 0 0 1,-2 0 0 0,0 0 1-16,0 0 6 0,0 0-1 0,0-2 4 15,0 2 5-15,0 0-5 16,0 0 5-16,0 0-3 0,-18 5-12 15,-4 10-102 1,-7 11-602-16</inkml:trace>
  <inkml:trace contextRef="#ctx0" brushRef="#br0" timeOffset="62142.5544">7246 4543 681 0,'0'0'274'0,"0"0"-137"0,0 0 17 16,0 0-25-1,-121 71 23-15,82-53-11 0,-8 3-34 16,-2-1-12-1,-1 5-19-15,-2-3-2 0,-2 2-34 16,-2 2-10-16,-4 1-5 16,-7 0-3-1,-10 2-6-15,-29 4 0 0,-29 10-7 16,-31 7 1 15,-7 6-9-31,3-2 6 0,17-7-6 0,13-7 0 0,1-7 0 16,8-7 0-16,4-8-1 31,22-10 0-31,17-8-9 0,16 0 8 0,3-9-7 0,-16-9-9 31,-9-5-12-31,-10 1-9 16,1 5-21-16,9 4 22 0,6 5 8 0,3 4 1 15,11 0 12 1,7-3 5-16,7-6 10 0,12-7 0 15,3-5 1-15,7-6-6 32,2-1 6-32,5 1 1 0,2-2 1 15,2 5-2-15,1 2 0 0,-1 3 0 31,0 5 7-31,3 3-6 0,2 1 10 16,1-2-11-16,6 6 2 0,3-5-1 0,1-3-1 16,5 1 0-1,0-6-7-15,0 2 7 16,2-2 1-16,2 3-1 0,2-2 2 31,-2 2-2-31,2 2 0 0,0-4 0 0,0-3-1 16,16 0-8-16,19-9 8 31,16-7-12-31,36-17 12 0,38-16 0 0,36-24 1 15,14-6 0-15,6 1 2 32,-1 15-2-32,-1 23-2 0,4 19 2 0,6 23 0 15,0 18 0-15,0 8-1 31,-2 35 1-31,-15 16 0 0,-14 12 0 0,-20 4 10 0,-28-12-10 32,-28-13-9-32,-21-15 9 0,-9-8-1 0,6 3 1 15,7 2 0-15,5 3 0 31,-10-5 0-31,-5 0 2 0,-8-1-1 0,-5-2-1 16,-4 0 0-16,-4-2 1 31,-10 0 0-31,-2 0-1 0,-6 0-17 0,-7 17-99 16,-5-5-149-16,-4-3-328 31</inkml:trace>
  <inkml:trace contextRef="#ctx0" brushRef="#br0" timeOffset="63620.6389">7044 4041 811 0,'0'0'380'0,"0"0"-215"16,0 0-105-16,0 0-38 15,0 0 20 1,0 0 36-16,-5 145-18 0,10-100-21 16,-1-1-7-16,0-4-4 0,1-4-15 31,-3-8 6-31,0-6-12 0,0-7-5 0,1-8 3 15,1-4-5 17,3-3-35-32,4 0 0 0,1-7-11 0,3-13 19 0,-1-8 16 15,-2-7-11 1,-1 0 7-16,-1 1 14 0,-4 6 0 15,-2 8 0-15,1 8 0 16,-1 6 1 0,1 6 0-16,2 0 0 0,2 2 19 15,1 10 3-15,2 2 0 16,1-1-7-1,-4 0-8-15,-1-5-6 0,2-4 0 16,-3-4-1-16,1 0-16 0,2-6-28 47,1-16 3-47,2-8-8 0,-4-4-3 0,2-2-12 0,-7 6 26 0,1 8 29 47,-5 8 9-47,0 9 0 0,0 5 74 0,0 2 23 0,0 20-63 0,-7 9-21 15,1 3-3-15,3 0 2 31,3-8-10-31,0-7-1 0,0-7-1 0,9-7-15 16,9-5-9-16,3 0-14 31,-2 0 15-31,4 0 21 16,-3 0 1-16,-3 0 1 0,-3 0-2 0,-7 0 4 31,-5 14-1-31,-2 8 15 0,0 4 0 0,0-2-6 0,-2-2-10 16,-5-7-19-1,5-7-55-15,-1-8 5 0,3 0-112 16,0-5-51-16,3-13 118 31,12-2 84-31,1 0 30 0,4 0 1 0,-2 4 53 16,-3 4 8-16,1 2 33 31,-3 4-1-31,-4 0-19 0,0 0 15 0,-2 0-22 15,-1-2-14-15,-4-2-12 32,0-2-11-32,-2-2-2 0,0-4 10 15,0 2 3-15,-8 0-7 0,-7 3 17 31,-1 4 5-31,-3 4-26 0,2 5 19 0,1 0-21 0,5 6-13 16,5 18-10 15,4 10-6-31,2 7-2 0,0 1-6 0,10-2 0 0,11-6 7 16,4-10 0 15,0-5-11-31,2-12-35 0,0-7-24 0,-2 0-11 0,-5-5 12 16,-5-18-2-1,-1-4 31-15,-3-11-3 0,-4-1 17 0,-6-5 1 16,2-2 20-16,-3 2 4 31,0 2 2-31,0 5 0 0,0 11 13 0,2 11 11 16,2 10 4 15,6 5 4-31,3 11-3 0,3 18 7 0,-1 10-5 0,0 2-10 15,-3 2-5 1,-3-8-5 0,-4-6-1-16,-1-9-4 0,-2-6 14 0,-2-6 15 15,3-4 3 1,-3-2-13-16,0 0-12 15,2-2-12-15,2 0 1 0,0 0-1 16,3-4 6 0,5-14 55-1,0-10-4-15,5-8-20 0,-4-5-23 0,3 2-15 31,1-2-40-15,1 1-122-16,-3 13-208 0,-3 8-744 0</inkml:trace>
  <inkml:trace contextRef="#ctx0" brushRef="#br0" timeOffset="69602.9811">8743 10309 975 0,'0'0'199'0,"0"0"-125"0,0 0-1 16,0 0-20 0,0 0-21-16,-118 60-9 0,91-24-4 15,0 6-1-15,6 10 8 16,7 8-7-16,7 7 1 15,7 7-4-15,0 4-16 16,19-2-6 0,8-4 6-16,1-14 0 0,1-14 0 15,-2-17-4 1,-3-17-19-1,-3-10-11-15,-6-6-31 0,-1-28 29 0,-8-16 36 16,-6-17 16 15,0-13 0-31,0-12-3 0,-18-16 19 0,-6-19-30 0,-1 15 2 16,5 11-4 15,0 20-8-31,7 20 8 0,0 3 0 0,1 7 1 0,3 15 14 0,7 21-15 16,2 15 0-1,0 0-8-15,7 36 8 0,22 36 2 16,15 34 9-16,1 3 20 15,-3-6 5 1,-7-22-17-16,-3-23-6 16,-1-2-7-16,5-6-4 0,-2-17-2 15,-8-22-28 1,-2-11-62-16,-8-1-5 0,-7-30 30 15,-7-6 33-15,-2-5-27 0,0 2 16 32,-11 8-49-32,3 13-13 0,2 17 77 15,6 4 28-15,0 30 8 0,21 12 29 31,6 5 20-31,2-4 13 0,4-8-35 16,-2-11-17-16,-2-14-18 0,-2-7 0 31,-8-5-6-31,-2 0 6 16,-7-17 5-16,-5-6 40 0,-5-6 35 0,0-1 2 31,-7-5 8-31,-8 7-46 0,-5 4-2 0,5 7-17 16,-2 4-25-16,9 8-25 31,6 2-93-31,2 3-102 0,4 0-302 0,9 0 211 0</inkml:trace>
  <inkml:trace contextRef="#ctx0" brushRef="#br0" timeOffset="69867.9959">9332 10162 728 0,'0'0'266'16,"0"0"-120"15,0 0-82-31,0 0-47 0,-36 117 14 0,32-64 11 0,4 4 17 16,0-3 12-16,11-4-20 31,13-6-25-31,7-7-6 0,5-8-9 0,7-8-3 16,2-12 0-1,10-9 8-15,5-1-6 0,7-30-3 16,8-17-7-16,24-43-42 0,-19 5-185 31,-20 11-587-31</inkml:trace>
  <inkml:trace contextRef="#ctx0" brushRef="#br0" timeOffset="72888.169">8157 4098 546 0,'0'0'208'16,"0"0"-94"-1,0 0-66-15,0 0 17 0,0 0 59 16,-124 98 10 0,76-65-17-16,-6 5-2 0,-16 8-28 15,-8 6 19-15,-4 2-18 16,-8-3-26-16,-1-5-29 0,-3-8-3 15,-3-10-22-15,-6-10 3 16,0-12-5-16,-1-6 10 16,2 0-14-16,8-24-1 46,5-12 5-46,8-11-6 0,8-7-13 0,11-7 0 0,12-10-5 0,17-6 5 16,24-18-2 15,18-23-5-31,38 9 8 0,16 11 5 0,32 5-8 0,28 25-4 16,48 14-10-1,26 20-15-15,-8 34-2 0,-16 28 24 16,-28 18 4-16,-24-8 12 31,-26-8-7-15,-26-7 13-16,-11-7 0 0,2 2-1 0,3 2 1 0,-5 4 0 15,-13 0 19 1,-12-2 10-16,-11 0 4 0,-6 0 17 16,-7 2 1-16,-7-2 0 0,-2-1-23 31,0 0-7-16,0-2-21-15,-5-2-47 0,1-4-163 0,-2-6-408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6:52.903"/>
    </inkml:context>
    <inkml:brush xml:id="br0">
      <inkml:brushProperty name="width" value="0.05292" units="cm"/>
      <inkml:brushProperty name="height" value="0.05292" units="cm"/>
      <inkml:brushProperty name="color" value="#FF0000"/>
    </inkml:brush>
  </inkml:definitions>
  <inkml:trace contextRef="#ctx0" brushRef="#br0">12861 2488 348 0,'0'0'303'0,"0"0"-121"16,0 0 23-16,0 0-32 0,0 0-52 31,0 0-5-31,-31 0-8 0,31 0-27 0,0 0-25 16,0 0-15-1,0 0-12-15,0 0-12 0,0 0-2 16,0 0-14-1,0 0 7-15,0 0 2 0,0 0-4 16,0 0 7-16,0 0-3 16,0 0-1-16,9 0-8 15,18 0 5-15,8 0 8 16,14 0 1-16,14 0-2 15,10 0-1-15,27 0 0 16,36 0 1 15,31-4 0-31,9-4 6 0,-9 1 22 0,-22 2-12 0,-38 5-7 0,-20 0-13 16,-21 0 6 15,-3 0-9-31,9 5 1 0,5 4-6 0,12 3 2 0,-6-1-3 16,0 1 1-16,-8-1 1 31,1-3-1-31,-7 2 13 0,-4-4 0 0,-7-2-3 15,-7 1-4 17,-6-2-5-32,-10 1 5 0,-8 1 0 0,-4-1-5 0,-8 4-4 15,-15 28-2-15,0-1-143 31,-21 7-516-31</inkml:trace>
  <inkml:trace contextRef="#ctx0" brushRef="#br0" timeOffset="9268.5301">10343 10117 631 0,'0'0'315'0,"0"0"-107"0,0 0-73 16,0 0-22-16,0 0-9 15,0 0 1-15,-6-3-17 0,6 3-13 16,0 0-15-1,0-2-20-15,0 2-15 0,0 0-25 16,4-4-1-16,21 2 0 16,15-4 1-16,15-4 1 15,14 2 5-15,27-2 1 16,29 0 3-16,22 5 6 15,-9 2 31-15,-22 3-23 47,-33 0-23-47,-17 0 10 0,15 0-2 0,6 0-1 0,6 0-7 0,-11 0 5 16,-8 0-5-16,-17 0-1 31,-12 0 0-31,-13 0 2 0,-10 0-2 0,-11 26 0 16,-5 2-174 15,-6 7-420-31</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6:54.462"/>
    </inkml:context>
    <inkml:brush xml:id="br0">
      <inkml:brushProperty name="width" value="0.05292" units="cm"/>
      <inkml:brushProperty name="height" value="0.05292" units="cm"/>
      <inkml:brushProperty name="color" value="#FF0000"/>
    </inkml:brush>
  </inkml:definitions>
  <inkml:trace contextRef="#ctx0" brushRef="#br0">11881 2264 494 0,'0'0'157'0,"0"0"-77"16,0 0-51-16,0 0 4 15,0 0 33-15,0 0 19 31,0 0-35-31,0 0-11 0,0 0 5 0,2 0-2 16,0 0 12 0,4 0 8-16,3 0-20 0,5 3-11 0,1 1-10 15,8 1-8 1,4 1-2-16,6 1-3 0,5 2-2 15,4 3-4-15,5-1 17 32,6 4-19-32,8 1 13 0,3-2 6 0,9-3 9 15,6 2-2 16,6-1 6-31,4 0-10 0,4 0-8 0,5 2 7 0,0 0-9 16,4-2-11-16,-1-2-1 31,2 0 1-31,-6-2 8 0,-1-1-9 0,-9 0 2 16,-4 1 5-16,-10-1-5 31,-4-2 9-31,-7 1-5 0,-2-2 9 0,-4-1 1 0,-4-3-3 16,-6 0 17 15,-1 0-21-31,-5 0 7 0,-7 0-2 0,-6 0-13 0,-7 0 14 15,-9 0-9 1,-2 0-6-16,-7 0 2 0,-2 17-8 16,-4 12-57-16,-18 5-507 31</inkml:trace>
  <inkml:trace contextRef="#ctx0" brushRef="#br0" timeOffset="11157.6381">8746 10546 337 0,'0'0'130'0,"0"0"-91"16,0 0-18-16,0 0 34 15,0 0 50-15,0 0 35 16,0 0 8-16,2 1-27 15,-2-1-17-15,0 0-44 16,0 0-20-16,4 0-12 0,6 4-11 16,0 1 30-16,6-2-4 15,2 1-17-15,2-2 6 16,2 1-3-16,1-3 14 31,5 1-3-31,4-1 1 0,3 0-9 0,8 0 3 16,1 0-6-1,8 0-5-15,-2-4-7 0,6-4-1 16,0 2-10-16,0-2 10 47,2 2 3-47,2 2 5 0,0 2-5 0,-3 0-5 0,4 2-5 0,-3 0-2 0,-2 0 8 15,2 2-2 16,-2 6-2-31,-1 0-10 0,-2 1 12 0,-1-2-13 0,-7 1 12 16,-3-1-11 15,-7-2 0-31,-1-1 5 0,-5 1 3 0,0-4-8 0,0 2 6 16,-2-3-6 15,2 0 0-31,-5 0 10 0,2 0-11 0,1 0 6 0,-2 0-5 16,-1 0 12 15,3-3-12-31,-2 0 0 0,-1-1 5 0,0 0-6 0,-1-3 2 15,-4 3 8 1,0 1-9-16,-5-2 5 0,-4 4-5 0,-1-2 0 16,-7 1 1-1,2 2-2 1,-4 0 9-16,3 0-8 0,0 0-1 15,-1 8-45-15,-2 14-208 32,0 10-505-32</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8:03.622"/>
    </inkml:context>
    <inkml:brush xml:id="br0">
      <inkml:brushProperty name="width" value="0.05292" units="cm"/>
      <inkml:brushProperty name="height" value="0.05292" units="cm"/>
      <inkml:brushProperty name="color" value="#FF0000"/>
    </inkml:brush>
  </inkml:definitions>
  <inkml:trace contextRef="#ctx0" brushRef="#br0">7759 5947 910 0,'0'0'323'16,"0"0"-210"-16,0 0-20 0,0 0 13 31,0 0-15-31,0 0 10 0,-29-8-21 0,26 8-27 31,1 0-19-31,0 0 4 0,2 0 9 0,-2-3-4 16,0 3-12-1,0 0 0-15,-1 0-6 0,-2 0-1 16,1 0-2 0,0 0-16-16,-3 0 0 0,1 0-5 15,1 0 9-15,-2 0-9 16,3 0 0-16,-3 0 0 15,-2 0 8-15,3 0-9 16,-4 0 0-16,2 0 0 16,-1 0 0-16,2 0 1 15,-2 0 1 1,3 3-1-16,1-3 0 0,-1 2 0 0,-2-2 0 31,2 2-1-31,2-2 1 0,1 0 0 0,1 2-1 16,0-2 6-1,2 0-5-15,0 0 1 0,0 0-2 16,0 0 0-16,0 0 0 15,0 0-10-15,0 0 4 16,0 0 4-16,0 0-7 16,0 0 1-16,0 0 6 15,0 0-7-15,0 0 0 16,11 0 8-1,7 0 0-15,1 0 1 0,4 0 1 16,2 0 5 0,-1 0 0-16,3 0-5 0,1 0 1 0,1 0-1 15,3 0 12 1,-1 0-5-16,0 0 2 0,3 0-8 15,2 0 6-15,-1 0 3 32,3 0-10-32,0 0 5 0,2 0 3 0,0 0-8 15,0 0 9 1,1 0-9-16,-4 0 0 0,1 0 7 15,-5 0-7-15,-1 0 5 16,-6 0-4 0,1 0-1-16,-2 4 1 0,-1 0 6 15,3 0-6-15,-1 0-1 31,3 1 0-31,1-1 7 0,-1-1-8 0,2 2 1 16,0-2 0-16,-2 1 0 16,2-1-1-1,-2 1 8-15,-2-1-7 16,0-1 0-16,-1 4 5 31,-2-2 1-15,1 3-6-16,0-1 0 0,0-1 0 0,-2-1 1 0,2 1 4 0,0-1-6 0,-1-3 1 15,-1 2 0 16,1-2-1-31,3 2 1 0,-1-3 0 0,3 0 0 0,0 0 11 16,1 1-6 0,3-1-4-16,0 0 5 0,3 0-1 0,1 0 0 15,2 0 2-15,1 0-7 31,0-4 0-31,0-1 10 0,2-1-1 16,-2-1-4-16,1 4-5 16,-1-3 0-1,0 1 5-15,3 4 0 0,-2-6-6 16,-4029 3 1-16,8068-2 0 0,-4034 1-1 31,4-2 6-31,-1 4-4 0,-1-3-1 0,-2 1 0 16,-5 4 1-16,1-2-1 31,-1 3 1-31,-2 0-2 0,2 0 6 0,0 0-6 0,-2 0 1 31,3 0 0-31,-1 0-1 0,1 0 7 0,0 0-6 16,1-6 0-16,-1 1-1 31,0-2 1-31,1 3 0 0,-3 2-1 0,3-1 0 15,-1 3 13-15,0 0-13 32,1 0 1-32,-1 0-1 0,0 0-5 0,0 0 4 15,3 0 1-15,2 0 0 31,1 0 0-31,2 0 1 0,1 0-1 0,0 0 1 16,0 0 0-16,-1 0-1 31,-2 0 1-31,0 5-1 0,-4-1 1 0,1 0-1 16,-5 0 0-16,-3 2 1 31,-1 2-1-31,-3-2 0 0,-8 2 0 0,-3 0 0 0,-7-2 0 16,-3 1 0-16,-3-3 0 31,-5-3 1-31,-2 2-1 0,-2-3 1 0,0 0-1 15,0 0-13-15,0 0-58 16,0 0-110-16,-15 1-355 0</inkml:trace>
  <inkml:trace contextRef="#ctx0" brushRef="#br0" timeOffset="3112.178">6144 9882 472 0,'0'0'269'0,"0"0"-115"15,0 0-16-15,0 0 9 16,0 0-1-16,0 0 0 15,0 0-26-15,0-2-19 16,0 2-25-16,0 0-25 16,0 0-19-1,10 0-20-15,9-4-2 0,7-3 37 0,5 1-9 31,5 0-13-31,0 0 1 0,-3 1-6 0,3-1 8 16,-3 2-4 0,2-3 5-16,3 2-1 0,1-1-6 15,3-2-7-15,3-1 4 31,-1 0-4-31,0 0-5 0,5 1 1 0,1 1-2 16,0 1 2 15,4-3-5-31,0 3-4 0,-1-2 4 0,0 2 0 0,1-1 3 16,0 5 2 15,1-3-2-31,1 1 3 0,2 2 6 0,0 1-17 0,2-4 10 16,-2 1 8-1,4 2-19-15,1-4 6 16,1 2-5-16,3-2 0 0,0 0-1 0,2 1 6 31,0 0-6-31,-2 1 0 0,-1 2 2 0,-1 2-1 16,-3 0 0-16,-1 0 4 31,-8 0-4-31,-1 0-1 0,-4 0 1 0,-2 0 5 15,0 0-5-15,1 0 0 32,-1 0-1-32,6 0 0 0,0 0 6 0,0 5-5 15,2 2 0-15,0 0 8 16,2 2-9 15,-2-1 1-31,0 2 1 0,2-4 7 0,-3 3-8 0,1-4 0 0,-1 1 0 16,1-2 8 15,0 2-9-31,4-2 1 0,-1 0-2 0,1 3 2 0,4-5-1 47,1 1 2-47,1 0-2 0,4-2 0 0,1-1 0 0,2 0 1 0,0 0 1 15,1 0-2 1,1 0 1-16,-1 0 0 15,1 0 0-15,0 0-1 0,1 2 0 16,-1 1 0 15,-3-3 2-31,-6 0 0 0,-8 1-1 0,-11-1-1 0,-10 0 1 16,-8 0-1-1,-10 0 1 1,-7 0-1-16,-4 0 1 0,-6 0 0 0,0 0 11 0,0 0 1 16,0 0-13-1,0-13-50-15,-14-10-100 16,-7-4-436-16</inkml:trace>
  <inkml:trace contextRef="#ctx0" brushRef="#br0" timeOffset="13816.7903">24335 3796 183 0,'0'0'602'0,"0"0"-408"16,0 0-32-16,0 0-9 15,0 0-30-15,0 0-20 16,0 0-18-16,0 0 5 16,0 0-5-16,0 0-18 15,2 0-26-15,4 0-15 16,-2 0-9-16,0 0-4 15,2 0 4-15,1 0 16 16,5 6 6-16,3 4 1 0,1-1-4 31,4 8-8-31,0-1-10 0,3 1-7 0,-3 4-10 16,1 0 10-1,2-2-5-15,-4-1 1 0,0-1-6 16,1 2 5-16,-3 2 3 31,4 0-3-31,1 4 4 0,-2 3 4 0,0-2 0 16,-3 2 0 15,4 0-5-31,-5-2-8 0,1 0 8 0,-1-2-9 0,1 2 2 16,2 1 0 15,-2 6-1-31,5-1 5 0,1 6-5 0,2 1 11 0,-2 3 6 0,2-1 0 15,2 3-8 17,-2-1 2-32,2-3-6 0,-3-2-5 0,-2 0 0 0,-2-1 7 15,-1 0 2 16,-7 0 8-31,1 3-2 0,-3 3 20 0,-2 4-5 16,-1 5-10-16,0 4-3 0,-7 4-17 31,0 2 8-31,0 4-7 0,-9 3 4 0,-14 1 7 16,-2 1 2-16,-10 3 3 31,-2-2 14-31,-3-3-11 0,-4 2 14 0,-6-3-9 0,1 0-9 16,-1-4 7 15,0 0-6-31,4 1 11 0,-4-1-11 0,1 4-12 15,-2 0 0-15,-1 6-5 0,-3 1 0 32,-3 1 0-32,-5 1 1 0,-1-2-2 0,-5 1-1 15,-4-1 0-15,-8 1 0 31,-6-2 0-31,-7 2 1 0,-6 1 0 16,-2-4 1-16,-20 12 9 0,-17 9-9 31,-23 13 0-31,-6 3 0 0,10-4 0 0,11-10-1 16,10-6-1-16,3-1 0 31,-11-1-6-31,-9-3-5 0,-4 1 3 0,-8-7-2 0,2 2 10 16,4-3-5 15,-1-1 5-31,0-1 1 0,1 2 0 0,0-6-10 0,-3-3 10 15,-7-4 0 17,-3-7 0-32,-5-1 0 0,-3-6-1 0,7-1-7 0,1-1 8 15,1-5-1 1,-2-1 1-16,3-2-1 0,-1-1 0 15,-2 2-13-15,-4-1 14 32,-5 0 0-32,3 2 0 0,1 1 0 15,4-3 0-15,-1 1 0 0,2-3-9 31,3-1-6-31,-1 0 4 0,-2-2-1 0,-2-1 12 0,0-3 0 16,2 0-1 15,5-2 0-31,4 2 1 0,-1-2 8 0,7 3-8 0,-4-4-7 16,7 0 7-1,-7 1 0-15,-4-5-1 0,-2 0-1 16,-5-2 2-16,5-1 0 31,4 0 2-31,3-4 4 0,-2 3-6 0,6-3 0 16,-2 2-1-16,0 2 0 31,-6 1-5-31,-5 4 6 0,-7-4 0 0,-1 4 0 0,4-4 1 16,1 2 7 15,0-1-8-31,-2-2 1 0,2-1-1 0,-2-2-8 0,-5 1 7 15,-1 1-5 17,-3-2 6-32,5 2-1 0,8-3 1 0,2-1 0 0,6-1 10 15,1-3-8 16,3-1-2-31,2-3-1 0,-10 4-8 0,-3-5 9 0,-5 2 0 16,-4-1 0 15,8-2 0-31,5 0 0 0,0 0 7 0,4-1-6 0,3-4-1 0,6 0-5 16,-2-2 4-1,-2 0 1-15,-2 0 0 0,-4-4 0 16,8-6 0-16,7 0 0 31,3-4 1-31,3 2 7 0,2-3-8 0,1 5 0 16,7-5-6-16,1-1 5 31,3-1 0-31,-3-1 1 0,-1-2 0 0,-1 0 1 16,5-2-1-16,24 2 0 31,16 2 0-31,19 3 1 0,4-2 6 15,-16-1-5-15,-10-6-2 0,-13-3-7 32,1 0 7-32,2-2 0 0,-1 2 14 15,0-5-13-15,-2 2 0 0,-14-6-1 0,11 6 1 31,0-1-1-31,-4 3 0 0,17 4 1 0,-9-2 2 16,4 2 3-16,2 0-6 31,0 0 1-31,0 2-1 0,-1-2 0 0,-1 2-1 16,0 0-4 15,3 0 4-31,-1-2 2 0,1-2-2 0,3-1 2 16,1-3 0-16,-1-2-1 0,3-1 0 31,-3-4 0-31,3-3 1 0,0-2 0 0,5-4 6 0,-1-1-7 31,4 0-6-31,0-4 6 16,3 1 10-16,0 0-10 0,2 0 0 0,0 0 0 31,3-2-6-31,1 2 5 15,3-2 1-15,2-1-1 0,2 3 1 0,3-2 0 16,0 2 0 0,7-2-1-16,3 2 1 0,1-3 0 15,1-1 0-15,4 2 0 16,-2 0 0-1,4-2-1-15,-1 2-5 16,5 0 6-16,2-1-6 0,2 2 6 0,4 1-1 31,1-1 1-31,-1 1 9 0,1 2-9 0,2 0 0 16,-3 2 0-16,1-1 0 31,2 3-7-31,2 4 6 0,0 1 1 0,2 0 0 16,2 3-1-16,2 0 1 31,2 2 0-31,1 0 0 0,-1 0 0 0,0 2 0 15,-4-3 1-15,2 1 0 32,-1-2-1-32,2 3-1 0,2-4 1 0,3 1 0 0,3-2-1 15,1-4 1 16,1-4-2-31,3-8 1 0,3-6-6 0,2-5 6 0,1-1 0 16,3-2 1 15,0 0 0-31,0 1-1 0,0 4 0 0,0 0 2 0,0 5-2 16,0 1 9-1,3 0-8-15,3 1 0 16,0 1-8-16,1 5 7 0,3 1 1 31,-4 12 0-31,3 3 0 0,-1 8-6 0,4 2-2 16,1 1 7-16,1 4-6 31,3-3 6-31,4-2 0 0,-2-3 0 16,4-2 1-16,1-3 0 0,3-3-2 0,2-1 2 31,2-2 0-31,3 2-1 0,-1 1 0 0,5-1 1 15,1 5-1 17,7-1-1-32,3-3-4 0,6-1 6 0,5-4-1 0,7-3 1 15,5-6 0 16,1-1 0-31,1-4 0 0,-3-2 0 0,2-5 0 16,1 2 0-16,6-2 0 0,3-1 0 31,6 2 1-31,2 2 1 0,5 0-2 0,-3 6 0 16,1 2 1-16,-3 3-2 31,1 4 1-31,-1 6-14 0,0 3 13 0,1 0 0 0,1 4 0 16,1 4 1 15,-3 2 0-31,-1 0 0 0,-3 4 0 0,-6 2 0 0,-2 0 0 15,-2 4 0 17,2-1 0-32,0 4 0 0,4 3 0 0,0-1 1 0,-3 2 0 15,0 3 0 16,-1-1 5-31,-4 3-5 0,0 0 0 0,-1-1-1 0,2-2-3 16,0-1 2 15,1-1 1-31,4-2 0 0,4-1-1 0,-1 0 0 0,1 2 1 0,0-2 4 16,0 0-4-1,-4 3-1-15,2-4 1 0,-2 1 0 16,0 0 0-16,4-2-1 31,2 0 1-31,3-2 0 0,3-3 12 0,-1 3-12 16,3-7 1-16,1 0-1 31,2 2-9-31,2-3 8 0,18-2 0 0,-10 1 0 16,0 1 1 15,2-1 0-31,-17 2 0 0,10-3 0 0,0 0 0 0,-3 0 0 15,-1-2 0 1,4 0 0-16,0-2 0 16,1 2 11-16,1-2-11 0,-2 0 0 0,1-3 1 31,17 0-2-31,13-4-5 0,24-3 5 0,-4 4 1 15,-27 6-2 1,-32 10 2 0,-28 4 0-16,-5 0 0 0,17-2 0 0,12-4 0 15,29-4 0-15,18-4 12 31,18 0-11-31,2 0-1 0,-11 2 0 0,-11 6 0 16,-9 1 0 15,5-1-6-31,-1 2 1 0,-2 0 4 0,-2 0 1 0,-4 3-1 0,-1-4 1 16,1 5 0 15,4 0 0-31,0 0 0 0,0 2 0 0,2-1 0 0,1 2 7 31,1-3-7-31,5-2 0 0,2 1-1 0,-2 4-6 16,-4-1 7-1,-6 0 1 1,-3 2-1-16,0 3 0 0,3-2 1 0,-1 3-1 16,0 0 0-16,-3 2 0 31,-3 2 9-31,-3-1-9 0,2 3-5 0,-3 0 4 15,3 0 0 17,-18 0 1-32,-17 0 0 0,-16 5 0 0,-5-1 0 0,10 2-1 0,12 2 1 15,10 0 1 1,1-1-1-16,2 2 0 0,-3 1 0 15,1-2 9-15,-1 1-9 32,-3-2 1-32,3-4-1 0,-1 1-9 0,0-1 9 15,3-1-1 16,5-2 2-31,-1 0-1 0,3 0 0 0,-1 0 0 0,-2 0 0 16,-1 0-1-16,-1 0 1 31,-3 0 1-31,3-2-1 0,0-2 0 0,0-1 0 16,1 4 9-1,-5 0-9-15,3 1 0 0,-1 0 0 16,-3 0-7-16,3 0 7 0,2 0 0 31,0 0-1-31,3 0 1 16,-3 0-1-16,-1 0 0 0,-1 2 1 0,-7 3 0 31,1 1 0-15,-6 0 0-16,0 2 0 0,3 2 0 0,-3 0 0 0,2 0 7 31,-1 0-6-31,-1-2 0 0,1 0-1 0,1 0 1 15,2-2-1-15,-2-2-7 32,3 0 7-32,1-2 0 0,1-2 0 0,0 2 0 0,1-2-1 15,-5 0 0 16,-2 0 1-31,-3 0 0 0,-2 0 1 0,1 0 0 0,-2 0-1 16,4 0 0 15,2 0 0-31,-1-7 0 0,1 2 0 0,0-2 7 0,0-2-7 16,-1 1 0 15,1 0-6-31,-3 1 5 0,3 0-5 0,-1 0 6 0,1 0 5 16,2-1-5 15,-2 0 0-31,-3 0 0 0,-4 2 0 0,-2 1 0 0,-2 3-1 0,-3-1 1 15,0 1 0 17,-1 1 0-32,1 1 0 0,0 0 0 0,-3 0 0 0,1 0 0 31,3 0 0-31,-3 0 9 0,1 0-9 0,-3 0 1 15,-1 0-1-15,-3 0-6 32,-1 0 5-32,0 0 0 0,-2 3 0 0,3 4 0 15,-1 0 1 16,1 1 0-31,-1-2 0 0,0 0-1 0,3 0 1 0,-3-4 0 16,-2 0 1 0,-4-2 0-16,-4 0-1 15,-6 0 0-15,-1 0 0 0,-5 0 0 0,0 0-1 31,-3 0 1-31,2 0 0 0,-1 0 0 0,-1 0 1 16,3 4-1 15,-1-2 0-31,1 1 1 0,-1-2-1 0,-1 0 0 0,3 2 0 16,-3-3 0 15,-1 2 7-31,-1-2-5 0,2 1-2 0,-2 4 0 0,-1-1 0 16,3 2-1 15,0 2 1-31,0-1-4 0,-2 0 2 0,-1 0 2 0,-1 4-1 15,-1-5 1 1,-2 2 0-16,0-2-1 0,-2 1 0 0,0-3 1 16,0 2 0-16,0-1 0 31,-4-1 0-31,-6 2 0 0,0 1 0 15,-4-4 0-15,-6 4-1 0,0-1-9 47,-2 0 4-47,-1 1 5 0,3 1-5 0,0 2 5 0,-2 3 1 0,1-1-1 16,2-1 0-16,-1 4 0 31,1-3 0-31,0 0-6 0,-1 0 6 0,1 0 0 0,4-1-1 31,1 6 2-15,2-3-1-16,0 3-1 0,5 0 1 0,1 1 0 0,-2-3-5 31,2 2 6-31,0-3 1 0,-3-2-1 0,-5-2 0 16,1-2 0-16,-6 0 0 31,0-4 0-31,-3 0 1 0,-1-1-1 0,-3-2-1 15,1-1 1-15,-4 2 0 32,2-2 2-32,-2 0-2 0,0 0 0 0,2 0 0 15,0 0 6-15,1 3-4 31,-1-1-2-31,0-1-8 0,0-1 8 0,1 0-1 0,-1 3 1 16,3-2-1-16,1 3 0 31,7 4 1-31,3 0-3 0,5 2 3 0,-4 0 0 16,1-1 1-16,-5-4-1 31,-4 0 0-31,-2-4 0 16,-3 2 0-16,-4-3 11 0,0 0-4 0,0 0 5 15,0 0-12-15,-18-4-3 16,-51-17-183-16,5 3-298 15,-13 0-1245-15</inkml:trace>
  <inkml:trace contextRef="#ctx0" brushRef="#br0" timeOffset="23162.3248">14594 4889 922 0,'0'0'308'0,"0"0"-202"0,0 0-64 15,0 0 8-15,0 0 70 16,0 0 19-16,-2 0-42 16,2 0-33-16,0 0-35 31,25 0-21-31,42 0 0 0,57 0 16 0,57 0 10 15,19 0 1 1,-1 3 26-16,-24 2 5 0,-28-5-16 16,0 0-23-1,-6-12 38-15,-25-5-19 0,-23 3-28 16,-23 5-2-16,-6 2-15 15,11 0-1 1,13 0 0-16,34-1-12 0,-26 3-174 16,-25 4-537-16</inkml:trace>
  <inkml:trace contextRef="#ctx0" brushRef="#br0" timeOffset="25022.4312">19654 4891 967 0,'0'0'345'0,"0"0"-194"16,0 0-5-1,0 0-14-15,0 0-25 0,0 0-47 16,0 0-13-16,-35-68-16 15,53 65-19-15,22 3-2 16,20 0 42-16,20 0 51 16,29 8-33-16,30 6-21 15,21 0-1-15,-15-3-6 0,-32-7-29 31,-35-2-13-31,-29-1-46 0,15 6-159 0,-10-2-185 16,-11 1-396 15</inkml:trace>
  <inkml:trace contextRef="#ctx0" brushRef="#br0" timeOffset="27766.5882">12843 7034 895 0,'0'0'311'0,"0"0"-233"0,0 0-57 15,0 0 8-15,152-44 1 16,-90 30 50-16,14-3 48 16,29-2-10-16,37 2-19 15,27 7-13 1,10 7 10-16,-10 3-40 0,-16 0-6 15,-12 10-13-15,2 8-16 16,-5 4-14-16,-3 4-7 31,0 4-6-15,-11-2-177-16,-30-6-356 0,-25-8-433 0</inkml:trace>
  <inkml:trace contextRef="#ctx0" brushRef="#br0" timeOffset="30443.7413">4885 8099 700 0,'0'0'120'0,"0"0"-20"0,0 0-32 15,0 0-25-15,0 0 48 16,0 0 31-16,0 0-29 15,-43-13-25-15,41 12-28 16,2 1-13 0,0 0-9-16,0 0-2 0,0 0-4 0,0 0-10 31,9 0 5-31,4 12-6 0,3 9-1 0,-1 8-76 15,-2 3-36 1,1 2-9-16,-5-5 19 0,-3-8 23 16,0-9-31-16,-4-4 18 31,0-3 12-31,-2-5 30 0,2 0 18 0,0 0 13 15,0 0 18 17,1 0 1-32,1 0 33 0,0 0 35 0,6 0 21 0,3 0 25 0,5 0-17 15,6 0-7 16,9 0 4-31,8 0 2 0,7 0-18 0,12-3-10 0,15 3 3 16,12 0-5 0,26 4-30-16,35 17 5 0,44 2-19 15,31 1 4-15,5 1-26 31,-54-8-204-31,-59-9-564 0</inkml:trace>
  <inkml:trace contextRef="#ctx0" brushRef="#br0" timeOffset="36220.0715">18725 10443 1217 0,'0'0'406'0,"0"0"-241"0,0 0-27 0,-122-2 7 16,90 2-33-16,8 12-34 15,4 9-32-15,4 4-27 16,5 5-13-16,7 6 4 31,4 0-1-31,0 0-8 0,0-4-1 0,7-1 1 16,8-9-1-1,3-4 0-15,0-7-11 0,1-5 10 16,1-3-14-16,1-3-12 15,-1 0-8-15,0-16 2 16,-3-12 5-16,2-14 13 0,-9-8-4 31,-2-9-6-31,-8-5-6 0,0-2 3 0,-2 2-3 47,-12 6 12-47,3 6 11 0,1 9 8 0,2 12 0 0,3 8 1 0,1 12 16 16,-1 2 30-16,4 8 10 31,-2 1 7-31,3 0-26 0,0 0-22 0,0 0-16 15,0 7-5-15,7 14-18 32,10 8 5-32,6 14 18 0,4 5 5 0,2 6 4 15,0 0-1-15,0-2-1 31,-2-4 0-31,2-5 1 0,0-7-8 0,-1-8 0 0,3-8-39 16,0-9-93 15,7-11-148-31,-6-1-330 0,-13-17-410 0</inkml:trace>
  <inkml:trace contextRef="#ctx0" brushRef="#br0" timeOffset="36469.0859">19006 10303 1081 0,'0'0'313'16,"0"0"-225"-1,0 0 1-15,0 0 45 0,2 109-64 0,7-80-38 16,2-1-19-16,-2-8-13 31,-3-3 0-31,-2-11-109 0,-2-6-214 0,-2 0-327 0</inkml:trace>
  <inkml:trace contextRef="#ctx0" brushRef="#br0" timeOffset="36617.0943">18906 10140 801 0,'0'0'157'0,"0"0"-125"0,0 0-3 16,0 0-4-16,0 0-25 0,0 0-155 16,0 0-344-16</inkml:trace>
  <inkml:trace contextRef="#ctx0" brushRef="#br0" timeOffset="36882.1095">19001 9783 747 0,'0'0'388'16,"0"0"-257"-16,0 0-42 15,0 0 0 1,0 0-8-16,0 0 69 0,54 155-45 16,-33-87-18-16,-2 10-16 0,3 6 16 31,1 5 1-31,-1 1-17 0,-2-5-11 0,-2-5-13 15,-5-13-10-15,-4-6-10 32,-5-9-6-32,-2-8-6 0,-2-6-9 0,0-6-6 15,0-8-80 16,-17-10-115-31,-3-9-204 0,0-5-438 0</inkml:trace>
  <inkml:trace contextRef="#ctx0" brushRef="#br0" timeOffset="37055.1193">19008 10600 725 0,'0'0'302'15,"0"0"-192"1,0 0 48-16,0 0-47 0,0 0-40 0,136-138-36 16,-104 91-35-1,7-34-122 1,-5 14-247-16,-7 3-154 0</inkml:trace>
  <inkml:trace contextRef="#ctx0" brushRef="#br0" timeOffset="37319.1345">19255 9796 350 0,'0'0'992'0,"0"0"-776"0,0 0-120 15,0 0-1-15,0 0-31 32,-6 104 32-32,22-50-22 0,3 6-11 0,6 6 9 15,2 4-20-15,4 5-21 16,-2 3-3-1,2 1 1-15,-4 2-6 0,-2-2-7 0,-4-9-3 32,0-8-12-32,-6-10 1 0,-3-12-1 0,-6-12 9 15,-2-10-9 1,-4-6 13-1,0-4-5-15,0-1 8 0,-4-3 18 0,-14-3-12 16,-8-1-4-16,-11 0-19 31,-29-24-99-31,6-6-167 0,5-7-707 0</inkml:trace>
  <inkml:trace contextRef="#ctx0" brushRef="#br0" timeOffset="37532.1467">19176 10181 897 0,'0'0'208'16,"0"0"-121"-16,0 0-27 31,0 0-29-31,0 0-19 0,120-75-12 0,-89 65-67 15,-7 4-154-15,-4 4-318 32</inkml:trace>
  <inkml:trace contextRef="#ctx0" brushRef="#br0" timeOffset="37819.1628">19498 10146 430 0,'0'0'197'0,"0"0"-55"0,0 0-1 0,0 0-5 16,0 0-13-16,0 0-22 16,0 0-48-16,103-59-24 15,-101 44-3 1,-2 0 16-16,0 2 16 0,-2-1-7 15,-14 2-15 17,-2 1 14-32,-1 8 6 0,2 3 26 0,2 2-9 0,-1 20-29 15,5 14-22 16,3 6-21-31,6 6 7 0,2 1 6 0,0-3-6 0,10-7-7 16,11-3 4 0,0-9-5-1,6-7-16-15,0-9-126 0,2-11-123 0,-4 0-260 0,-9 0-160 31</inkml:trace>
  <inkml:trace contextRef="#ctx0" brushRef="#br0" timeOffset="38234.1869">19681 10128 91 0,'0'0'894'0,"0"0"-650"16,0 0-139-16,0 0 14 31,0 0-18-31,0 0-47 0,0 0-12 0,12 90 1 0,-8-70 3 16,0-4 13-1,-2-8-21 1,-2-3-13-16,3-5-11 0,-3 0 5 15,0 0 14-15,0 0 9 32,0-5-17-32,4-13-23 0,0-8-2 0,3-8-22 0,0-1-46 15,0-6-24-15,-1 1 13 31,1 2 3-31,0 4 51 0,-3 6-5 0,0 9 12 16,-1 4 18 15,-3 7 0-31,2 4 0 16,-2 4 35-16,0 0 32 0,0 0 2 0,0 0 0 0,0 0 2 15,0 0-16-15,0 0-19 16,0 8-12-16,2 8-15 16,2 6-9-16,3 0 1 31,3 2 0-31,0-4-1 0,1 0 0 0,1-4 0 0,1-2-1 15,1-4 1 17,1-3-121-32,-3 0-152 0,-6-5-445 0</inkml:trace>
  <inkml:trace contextRef="#ctx0" brushRef="#br0" timeOffset="38895.2244">19891 9930 603 0,'0'0'239'16,"0"0"-107"-16,0 0 96 15,0 0-26-15,0 0-79 31,0 0-70-31,0 0-29 0,-3 0-23 0,3 0 1 16,0 0-2-16,0 8 0 31,0 5 2-31,0 2-2 0,0 3 0 0,5-3 0 0,1-4-1 16,1-3-6-1,0-2 0-15,0-4 6 0,-1-2-13 16,0 0-58-16,4-2-32 31,-1-15 46-31,-1 0-120 0,6-3-80 0,-1 1 99 16,1 4 80-16,1 3 49 31,-2 1 20-31,1 5 10 0,-5 5 19 0,-3-1 23 16,0-1-12-16,-6 3 101 15,0 0 99-15,0 0 0 16,-4 0-96-16,-11 0-79 0,-1 0 0 31,-1 12-11-31,-1 5-16 0,5 4-20 0,2 6 0 16,4 1 0-1,4 0-2-15,3-5 9 0,0 2-4 16,5-7-10-16,11-4 0 15,1-4 5 1,1-6-6-16,0-1-60 0,2-3-84 16,2-11-107-16,-5-9-74 31,-5-2-33-31</inkml:trace>
  <inkml:trace contextRef="#ctx0" brushRef="#br0" timeOffset="39179.2409">20167 9970 584 0,'0'0'194'15,"0"0"-116"-15,0 0 37 31,0 0 20-31,0 0-34 0,0 0-52 0,0 0-47 0,33 48-2 16,-26-48-109 0,0-8-15-16,4-9 1 0,0-8-78 15,0-1-6-15,0 3 100 31,0 5 107-31,1 7 24 0,-1 4 40 0,-1 7 22 16,2 0-8 0,-1 0-20-16,5 0-16 0,-1 0-28 15,3-1-6-15,0-13-8 16,0-18-58-16,-3 2-84 15,-3 2-176-15</inkml:trace>
  <inkml:trace contextRef="#ctx0" brushRef="#br0" timeOffset="39312.2485">20441 9731 325 0,'0'0'318'0,"0"0"-103"0,0 0-30 16,-12 126-42-16,12-87 21 15,0-5-77-15,6-8-31 16,6-10-34-16,5-6-22 31,0-6-16-31,-1-4-93 0,3-8-49 0,-3-14-148 16,-3 2-194-16</inkml:trace>
  <inkml:trace contextRef="#ctx0" brushRef="#br0" timeOffset="39614.2655">20632 9846 396 0,'0'0'205'15,"0"0"-30"1,0 0-29-16,0 0-13 0,0 0-16 15,0 0-14-15,0 0-38 32,19-67-39-32,-19 51-13 0,0 0-3 0,-8 2-10 0,-5 2-1 15,-3 3 0 16,1 0-6-31,-1 9 7 0,3 0 13 0,4 6-2 0,3 20-11 16,1 8 0 0,5 10 0-16,0 5 26 0,0 2 28 15,7-2 14 16,12-5-5-31,6-7-22 0,2-8-25 0,2-8-2 0,0-8-6 0,-2-7-8 47,0-6 0-47,-1 0-35 0,5-34-112 0,-6-4-72 0,-5-2-576 0</inkml:trace>
  <inkml:trace contextRef="#ctx0" brushRef="#br0" timeOffset="42596.4364">22791 4918 532 0,'0'0'328'0,"0"0"-197"16,0 0 11-16,0 0 53 15,0 0-44-15,0 0-45 16,0 0 21-1,0 0 6-15,0 0-14 0,0 5-43 16,0 11-40 0,0 6-18-16,5 9-8 0,4 11-2 15,2 5-1-15,2 7-1 16,3 9 9-16,1 5 2 15,2 6 7-15,-1 6 10 32,1 22 1-32,4 18-11 0,-3-7-5 0,-5-13-1 0,-1-14-16 15,-3-16 17-15,4 11-4 31,3 7-6-31,0-2 2 0,0 1 9 0,2-4-14 16,0 2 5-16,-2 1 3 16,0 2 7-1,-3 1-21-15,-1-6 16 0,-1 3 23 16,0-11-12-16,-1-3-17 15,-2-5 7 1,2-5-10-16,-1-5 9 0,0-2-8 16,-2-3-7-16,0 0 15 0,2 0-15 31,-5 3 1-31,4-1 8 0,-4 0-9 0,-1-3 0 15,-1 2 8 17,0-3-8-32,-2-4-1 0,-2 1 0 0,0-4 1 15,0 0 0-15,0-5 10 0,0-2-7 31,-4-6 4-31,-2-3-8 0,-3-6 0 16,0-3 1-16,0-5 10 0,-4 2-5 31,-3-3 9-31,-4 1 14 0,-4-3 1 0,-7 7-13 16,-3 0-7-16,-4 1-1 31,0 1-8-31,-2 6 0 0,2 3 0 0,-6 0 0 0,6 4 7 16,-6 2-7 15,-7 0-1-31,-2 2 5 0,-7 0-4 0,-4 2 0 0,-3 0 5 15,0 3-5 17,7 0-1-32,0 2-1 0,6 3-6 0,1 2 6 0,2-2 1 15,-1 2-1 1,2-4 1-16,0 1 0 15,3-5 2-15,-1-4 7 0,-6-2 0 0,-2-3 0 32,-2 1-9-32,-2 3 2 0,3-1-1 0,3 2-1 15,9 1 0 16,5 1-1-31,7-5 1 0,6 2-6 0,4-8 5 0,6 0-11 16,1-5 5 15,3-4 7-31,2-2-2 0,-1-1 3 0,-1 2-1 0,-3 3 0 16,-1 4 0-16,-3 0-2 31,-1 2-10-31,6-6 5 0,3-4-1 0,6-6 8 16,2-6 1-16,4-4-1 31,0 0 0-31,0 0-35 0,0-50-71 0,0-3-198 0,2-12-417 31</inkml:trace>
  <inkml:trace contextRef="#ctx0" brushRef="#br0" timeOffset="43581.4926">22774 5003 751 0,'0'0'214'0,"0"0"-81"15,0 0 74-15,0 0 21 16,0 0-74-16,0 0-73 16,0 0 6-1,-14 112-10-15,5-64 6 0,-3-2 17 16,2-2-35-16,1-9-17 15,1-9-14-15,2-11-9 0,2-8-5 16,4-5-11 0,0-2-2-16,-2 0-7 0,2-16-17 15,-2-18 17-15,2-12-19 31,0-12 3-31,0-9-33 0,0 3 15 0,0 3 18 16,0 14 16-16,6 11 0 47,0 12 0-47,0 12 0 0,-2 6-19 0,1 6 7 0,5 0-8 0,6 4 20 15,5 11 14 1,5 12-2-16,3 7-1 0,12 34-11 16,-10-5-69-16,-8-5-575 0</inkml:trace>
  <inkml:trace contextRef="#ctx0" brushRef="#br0" timeOffset="45469.6006">18301 10282 339 0,'0'0'297'0,"0"0"-65"0,0 0 10 0,0 0 14 31,0 0 0-31,0 0-88 0,0 0-56 0,-29-13 15 16,17 5-22 0,-1-4-24-16,-6-3 0 0,-1-2-21 15,-2-7-25 1,-7-7-8-16,-2-5-2 0,-5-8-4 15,-4-8-3-15,0-8-7 16,-2-10-10-16,-3-23 8 16,3-25-8-16,7-22 0 46,10 8-1-46,13 22-9 0,12 35 9 0,0 19-9 0,0-7 4 0,8-3 5 0,4 0 0 32,5 9 0-32,-2 4-8 15,3 8-10-15,1 4-2 0,2 0 11 0,-1 5 1 31,2 3 7-15,-2 1-7-16,-2 3 8 0,-3 6 0 0,-4 0 0 0,-1 2 0 47,-2 0 0-47,3-1 0 0,5-2 0 0,4-6 0 0,7-7 0 0,11-7-6 15,8-7-2 17,8-7 7-32,11-9 1 0,4-2 0 0,7-8 11 0,0-2-11 15,8-3 1 1,-3-1 6-16,-2 0 1 0,-2 1-3 0,-9 5-4 15,-3 9-1 17,-5 8 0-32,-6 9 0 0,-8 11 6 0,-4 9-6 0,-3 6 0 15,-10 8-1 16,-2 5 1-31,-8 2-6 0,1 1 6 0,-4 2-1 0,0 1-7 16,-3 2 7-16,-2 0 0 31,-5 2 1-31,-1 0 0 0,-5 2 0 0,2 0 7 16,-2 0-1-16,0 0 2 15,0 0-7-15,2 0-1 0,3 0-6 16,4-2-11 0,2-2 17-16,2 1 0 31,3-1 0-31,-3 1-1 0,-1-2 1 0,-4 1 0 0,1 1-1 31,-2-1 1-31,2 1 1 0,0 2-1 16,4-1 0-16,5-1 0 0,9 2 0 31,4-2 0-31,5 2 0 0,3-3 0 0,4 0 0 15,-5-2 0-15,-3 0 0 32,-6 1 0-32,-4 1 0 0,-8 1 0 15,-3 0 0-15,-6 3 1 0,-1-1 0 31,-1 1 0-31,-2 0-1 0,-4 0 1 0,2 0-1 0,-2 0 1 47,0 0 0-47,0 0 9 0,0 0-10 0,0 0-7 0,-22 0-107 0,-3 5-263 47,-4 3-745-47</inkml:trace>
  <inkml:trace contextRef="#ctx0" brushRef="#br0" timeOffset="45891.6248">19494 6986 977 0,'0'0'351'0,"0"0"-187"31,0 0 20-31,0 0 17 0,0 0-92 0,0 0-102 15,0 0-7 1,14 11-6-16,9-5-3 0,11 1 9 16,7 1 9-16,1-2 16 15,3 2-4 1,-1-2 6-16,-2 3-18 0,-6-3 2 0,-7-3-3 15,-5 1-2 17,-8-3 4-32,-5 2-9 0,-7-3 8 0,-4 2 12 0,0-2 36 15,0 0 16-15,0 0-1 16,0 2 10-16,0 4 16 15,-3 8-22-15,-11 11-29 16,-13 15-47 15,-8 18-3-31,-40 69-156 0,11-8-219 0,-1-7-1105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9:36.782"/>
    </inkml:context>
    <inkml:brush xml:id="br0">
      <inkml:brushProperty name="width" value="0.05292" units="cm"/>
      <inkml:brushProperty name="height" value="0.05292" units="cm"/>
      <inkml:brushProperty name="color" value="#FF0000"/>
    </inkml:brush>
  </inkml:definitions>
  <inkml:trace contextRef="#ctx0" brushRef="#br0">11999 12280 477 0,'0'0'357'15,"0"0"-130"1,0 0-15-16,0 0 71 0,0 0-19 31,0 0-56-31,0 0-48 0,-10 9-47 0,0 4-1 16,-3 7 3-1,-6 8-41-15,-3 11-11 0,-5 12-23 16,-6 17-10-16,-3 13-5 15,-6 9-10 1,-3 6 1-16,3-2-7 0,4-5-1 16,3-8 4 15,4-10-2-31,2-4 7 0,0-10-7 0,2-4 2 0,0-7-1 15,4-7 2-15,2-8-4 32,3-7-2-32,5-10-5 0,3-4 4 0,6-6-6 0,-1-1-3 15,5-3-33 16,0 0-82-31,0-7-156 0,0-9-397 0</inkml:trace>
  <inkml:trace contextRef="#ctx0" brushRef="#br0" timeOffset="1105.0629">12261 12394 963 0,'0'0'372'16,"0"0"-183"-1,0 0-16-15,0 0 26 0,0 0-40 16,0 0-75-16,0 0-35 16,-10 4-28-16,10 10-11 15,0 2 0-15,0 4 1 16,0 0 5-16,0-2 2 15,0-1 2-15,-3-4 11 16,1-2 6-16,-2-1-4 16,2-4-3-16,-1-2 7 0,3-3-1 31,0-1-11-31,0 0-7 0,0 0-6 0,0 0 1 15,0 0-7 1,0 0-6-16,0 0 8 0,0 0-7 16,0 0-1-16,0 0 0 15,0 0 2-15,0 0-1 16,0 0 0-16,0 0 0 15,0 0 0-15,0 3-1 16,0 8-2-16,0 16-25 16,7 21 16-1,10 34 11-15,8 35 1 0,2 27-1 16,-2-10-18-1,-8-30-9-15,-5-35 27 0,-6-25 0 16,3 2-6-16,-1 6 6 16,2 2 8-1,-1-8-7-15,-5-6-1 0,-2-7 1 0,-2-9 14 16,0-6-14-16,0-7 0 31,0 0 15-31,-6-5-8 0,-9-1-7 0,-10 0-1 16,-6-5-13-16,-10 0-112 46,-28-35-126-46,9-3-411 0,6-2-507 0</inkml:trace>
  <inkml:trace contextRef="#ctx0" brushRef="#br0" timeOffset="1319.0754">11976 13040 1137 0,'0'0'296'0,"0"0"-219"16,0 0-34-1,0 0 61-15,0 0 58 0,0 0-74 16,0 0-36-16,121-34-33 31,-81 22-2-31,3 2-17 0,21 0-24 0,-11 4-226 16,-6 2-511-16</inkml:trace>
  <inkml:trace contextRef="#ctx0" brushRef="#br0" timeOffset="1798.1028">12547 12872 715 0,'0'0'257'15,"0"0"-54"1,0 0 3-16,0 0-38 0,0 0 2 16,0 0-47-16,0 0-29 15,-91 0-7-15,81 0 11 31,6 7-59-31,2 11-28 0,2 7-11 0,0 5 0 16,4 2 0-16,10-2 1 31,1-8 1-31,1-6-2 0,-3-6-6 0,1-6-10 0,-1-4-1 16,-2 0-12 15,1 0-8-31,-2-14-17 0,-3-5 10 0,-1-8-12 0,-6-3-33 16,0-2 12 15,0 0 10-31,0 3 8 0,0 7 42 0,0 7 8 0,-2 6 9 15,0 8 48-15,2 1 39 32,0 0-20-32,0 7-46 0,0 11 4 0,10 4-11 0,3-2 7 15,3-1-21 16,1-5-20-31,3-3-88 0,-5-2-126 0,-1-7-348 0</inkml:trace>
  <inkml:trace contextRef="#ctx0" brushRef="#br0" timeOffset="2207.1261">12547 12872 776 0,'129'-35'253'0,"-120"51"-160"0,4 10 72 16,5 7-17 0,0 2-49-16,-1 0-38 0,2-7-37 15,-2-4-13-15,1-11-11 31,-5-2 0-31,1-9-1 0,-5-2-9 0,-1 0-45 0,0-8-22 16,-4-10-6 0,-2-6-19-16,-2-2-31 0,0-2 7 15,0 4 70-15,0 4 43 31,0 5 13-31,0 8 43 0,0 3 41 0,0 4 24 16,3 0-5 0,1 1-7-16,2 14 21 0,2 1-38 15,3 2-40-15,-1-2-18 16,4-2-21-1,-3-4-83-15,4-10-96 0,-1 0-76 0,-5 0-150 0</inkml:trace>
  <inkml:trace contextRef="#ctx0" brushRef="#br0" timeOffset="2400.1372">12868 12607 626 0,'0'0'283'0,"0"0"-166"16,0 0 38-16,0 0-6 31,0 0 3-31,0 0 4 0,0 0-54 0,56 128-20 16,-39-85-24-16,1-6-34 15,-1-2-24-15,2-6-22 0,-1 0-203 16,-5-9-176-16,-5-4-656 31</inkml:trace>
  <inkml:trace contextRef="#ctx0" brushRef="#br0" timeOffset="2587.1479">13121 12829 770 0,'0'0'268'0,"0"0"-69"0,0 0-15 15,0 0-46-15,139-68-41 16,-101 52-27-1,-3 4-45-15,-1 1-2 0,-5 3-23 16,-5 2-14 0,-6 1-139-1,-13-1-117-15,-5 4-236 0,0-2-142 0</inkml:trace>
  <inkml:trace contextRef="#ctx0" brushRef="#br0" timeOffset="2911.1665">13173 12643 622 0,'0'0'270'15,"0"0"-121"1,0 0 38-16,0 0-9 0,0 0-21 16,0 0-56-1,0 0-17-15,4 32 5 0,11-2-1 16,4 4-19-16,1 5-27 15,-1-3-6 1,2 0 5-16,-1-7-13 0,-2-2-5 0,0-7-8 16,-3-5 1-1,-1-3-8 1,-3-3-8-16,-3-5 6 0,4-2-6 0,-3-2 0 31,-1 0 9-31,2 0-9 0,1-12-13 0,2-10-43 16,3-16-82-1,-6 3-171-15,2 3-352 16</inkml:trace>
  <inkml:trace contextRef="#ctx0" brushRef="#br0" timeOffset="3325.1901">13570 12671 656 0,'0'0'359'15,"0"0"-140"1,0 0-24-16,0 0-22 0,0 0-37 16,0 0-66-16,-56 118-19 31,56-93-23-31,7-7-18 0,15-7-10 0,3-4 0 0,1-7 0 15,0 0 1 1,1 0 0-16,0-4-1 0,-2-3 1 16,-3 1 0-16,-2 5-1 31,-6 1 0-31,-1 0-1 0,-5 0 1 0,-2 15 14 15,-6 11 53 1,0 10-16 0,-6 8-32-16,-11 6-19 0,-10 3-71 0,-15 9-93 15,6-16-165 16,0-12-288-31</inkml:trace>
  <inkml:trace contextRef="#ctx0" brushRef="#br0" timeOffset="3922.2243">14262 12286 841 0,'0'0'408'0,"0"0"-224"0,0 0 14 15,-27 104-70-15,14 4-10 0,-5 49-39 31,-2 21-15-31,-4 5 15 0,-1-22-1 0,5-45-25 16,3-28-9 0,3-28 11-16,3-12-8 0,0 0-7 15,-3 1-16-15,3-9-2 31,5-14-7-31,2-14-14 0,0-12-1 0,4 0-47 16,0-50-113-16,0-5-165 16,4-5-606-1</inkml:trace>
  <inkml:trace contextRef="#ctx0" brushRef="#br0" timeOffset="4477.256">14681 12414 998 0,'0'0'510'0,"0"0"-322"0,0 0 8 15,0 0-83 1,-26 114-19-16,26-43-5 0,0 11-19 0,18 10-24 16,3 3 6 15,4-1-2-31,2-4 9 0,-4-8-2 0,-4-8 2 0,-5-13-8 31,-3-14-20-31,-5-11-16 0,-4-11-7 0,-2-9-8 16,0-6-17-1,-17-10-144 1,-6 0-126-16,-3-10-423 0</inkml:trace>
  <inkml:trace contextRef="#ctx0" brushRef="#br0" timeOffset="4977.2846">14387 12923 1298 0,'0'0'294'0,"0"0"-230"16,0 0 45-16,0 0-20 0,116-47-11 31,-69 32-43-31,6 0-16 0,3-6-7 0,2-5 3 15,-2 0-15 1,-6-4-26-16,-4 2-27 0,-11 2-21 16,-6 3-23-16,-13 4-22 31,-7 5 36-31,-9 3 39 0,0 8 40 0,-9 3 4 0,-12 0 49 15,3 22 41 1,1 8 14-16,5 13-13 0,6 4-34 16,6 6 15 15,0-6-31-31,0-8 8 0,11-9-25 0,5-13-23 0,2-6 0 15,-3-11-1 17,3 0-19-32,-5-5-66 0,-2-18-31 0,-1-7-50 0,-6-2-3 15,-2-3-31 1,0 8-22-16,1 4 128 0,1 13 77 15,3 10 17-15,8 0 172 16,4 18 11 15,-2 9-53-31,3 1 1 0,0-1-46 0,-2-6-49 0,0-9-36 0,-1-12-118 47,-3 0-143-47,-5-9-123 0</inkml:trace>
  <inkml:trace contextRef="#ctx0" brushRef="#br0" timeOffset="5110.2923">15167 12741 1172 0,'0'0'235'15,"0"0"-145"1,0 0 68-16,0 0-51 0,0 0-75 16,0 0-32-1,0 0-101-15,63 100-213 0,-55-109-468 0</inkml:trace>
  <inkml:trace contextRef="#ctx0" brushRef="#br0" timeOffset="6084.348">15224 12396 803 0,'0'0'544'0,"0"0"-454"0,0 0 0 0,46 115 89 0,-22-51-7 31,3 6-60-31,-3 1-42 0,-2-6-36 0,1-10-21 15,-4-18-12-15,0-10-2 47,-3-13-35-47,-3-9-46 0,-3-5-12 0,0 0-36 0,-1-3 16 0,-5-11 31 16,2 3 59-1,-3 2 24-15,2 5 10 0,-3 4-1 16,0 0-2-16,5 0 16 31,1 5 92-31,4 9-5 0,1 3-36 0,2-1-49 0,1-5 4 16,-3-5-28 15,1-6-2-31,-1 0-21 0,-1-3-44 0,-4-19-30 0,1-6-14 16,1-5-26-1,-4 5 46 1,1 4 50-16,-1 8 24 0,1 8-21 31,-2 8 37-31,-1 0 93 0,3 0 82 16,-3 11-19-16,0-4-30 0,3 1-61 0,-2-4-45 15,1-4-20 1,3 0-8-16,0 0-33 0,0-13-13 0,2-8-18 15,0-1 30 17,-1 2 29-32,0 2 12 0,-1 5-1 0,3 4-4 0,-6 5-2 15,3 4 7-15,-1 0 1 31,0 0 6-31,-2 0-4 0,1-2 4 0,-1-6 5 16,-1-6-11 0,0-4-26-16,-1-2-48 15,1 2 6-15,1 6 30 0,0 8 15 0,6 4 8 31,-1 6 15-31,2 16 60 0,1 4 2 16,-1 2 2-16,1-4-23 16,-3-4-9-1,2-8-21-15,-2-4-9 0,2-8-2 16,1 0 0-16,1 0 0 0,3 0 2 47,-2-6-2-47,0-4 0 0,-1 0-32 0,-3-1 3 0,-2-4 5 0,-1-3-9 15,-4 1-43 16,-5-4 41-31,0 3 28 0,0 0 7 0,-2 4 29 0,-10 4 10 0,-2 5 11 16,1 5 50 0,5 0 23-16,-1 11-36 0,0 11-48 15,6 6 12 1,1-2 4-1,2 2-7-15,0-6-33 0,2-4-2 0,12-6-11 16,4-2-1-16,2-3-1 31,3-4 1-15,1 2-2-16,2-3-12 0,3 1-61 0,0 1-47 0,10-2-99 15,-11-2-149 17,-6 0-392-32</inkml:trace>
  <inkml:trace contextRef="#ctx0" brushRef="#br0" timeOffset="6349.3631">16379 12619 1023 0,'0'0'260'0,"0"0"-65"0,0 0 70 0,0 0-30 16,0 0-100-1,0 0-77-15,0 0-27 0,-20-18-31 16,20 20-9-16,0 10-31 31,14 1 34-31,3 4-1 0,5-3 1 0,-1-2-13 16,0-2-9-16,-2-2 17 31,-3-2-5-31,-3 0 7 0,-3 2-1 0,-5 4-2 16,-5 2-41-1,0 9-98-15,-5-6-145 0,-12 1-332 0</inkml:trace>
  <inkml:trace contextRef="#ctx0" brushRef="#br0" timeOffset="7144.4086">16959 12781 10 0,'0'0'1022'16,"0"0"-888"-1,0 0-111-15,0 0-23 0,0 0-198 0,0 0-324 16</inkml:trace>
  <inkml:trace contextRef="#ctx0" brushRef="#br0" timeOffset="7320.4187">17225 12752 1088 0,'0'0'227'0,"0"0"-147"0,0 0 24 0,0 0-104 0,0 0-27 16,0 0-169-16,0 0-313 15</inkml:trace>
  <inkml:trace contextRef="#ctx0" brushRef="#br0" timeOffset="7447.4259">17526 12725 530 0,'0'0'241'0,"0"0"-91"16,0 0 41-16,0 0 3 16,0 0-44-16,0 0-92 31,0 0-58-31,45 66-121 0,-38-60-481 0</inkml:trace>
  <inkml:trace contextRef="#ctx0" brushRef="#br0" timeOffset="7607.4351">17774 12752 734 0,'0'0'384'0,"0"0"-265"15,0 0 33 1,0 0 44-16,0 0-110 0,0 0-86 16,0 0-104-16,0 37-607 0</inkml:trace>
  <inkml:trace contextRef="#ctx0" brushRef="#br0" timeOffset="16834.9629">11424 7197 1500 0,'0'0'491'0,"0"0"-469"31,0 0-5-31,0 0 0 0,114 25 61 0,-56 2-9 16,11 7-40-1,-1 7-12-15,1 0 3 0,-4 3-20 16,9 0-121-1,-18-12-197-15,-14-11-489 0</inkml:trace>
  <inkml:trace contextRef="#ctx0" brushRef="#br0" timeOffset="16990.9718">11914 7141 1267 0,'0'0'542'0,"0"0"-365"16,0 0-19-1,-49 116-72-15,25-6-34 0,-3 40-18 16,4 19-34-16,5-2-39 31,12-48-210-31,1-32-724 0</inkml:trace>
  <inkml:trace contextRef="#ctx0" brushRef="#br0" timeOffset="17911.0244">19519 10153 1493 0,'0'0'574'0,"0"0"-462"16,0 0-87-16,0 0 10 16,0 0 42-1,0 0-21-15,0 0 10 0,97 28 30 16,-41-9-48-16,4 3-29 15,1-1-13-15,-3-2 2 16,-3 0-8-16,-6-7-29 16,-7-6-73-1,-10-6-70-15,-17-24-73 0,-8-13-77 16,-7-5-304-1</inkml:trace>
  <inkml:trace contextRef="#ctx0" brushRef="#br0" timeOffset="18073.0337">19872 9843 1345 0,'0'0'362'0,"0"0"-266"0,-15 123-48 16,1-11 48-16,-3 41-16 31,-6 17-70-31,-6-2-10 0,-8-7-153 0,8-52-163 16,-5-17-525-16</inkml:trace>
  <inkml:trace contextRef="#ctx0" brushRef="#br0" timeOffset="19089.0918">19784 15515 641 0,'0'0'496'15,"0"0"-384"-15,0 0-73 16,0 0 141-16,0 0 42 16,0 0-51-16,0 0-46 15,117 72-23-15,-78-58-4 0,5 0 2 16,5 0-27-1,2 2-19-15,3 0-33 0,-3-2-2 16,0 2-10-16,-2-2 2 16,-4-3 1-16,-7 2-12 15,-7-7-12-15,-7-4-89 31,-8-2-80-31,-16-10-73 0,0-13-111 16,-18-2-286-16</inkml:trace>
  <inkml:trace contextRef="#ctx0" brushRef="#br0" timeOffset="19302.104">20111 15386 1204 0,'0'0'242'15,"0"0"-178"1,0 121-5-16,0-57 62 0,2 3-61 16,-2 6-35-16,0-1-25 31,0 24-82-31,-11-17-206 0,-10-13-554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00:05.582"/>
    </inkml:context>
    <inkml:brush xml:id="br0">
      <inkml:brushProperty name="width" value="0.05292" units="cm"/>
      <inkml:brushProperty name="height" value="0.05292" units="cm"/>
      <inkml:brushProperty name="color" value="#FF0000"/>
    </inkml:brush>
  </inkml:definitions>
  <inkml:trace contextRef="#ctx0" brushRef="#br0">12364 4761 215 0,'0'0'342'0,"0"0"-154"0,0 0 8 15,0 0-37-15,0 0 10 16,0 0-13-16,-82 0-24 0,74 0 5 15,2 0-34-15,4 0-24 32,-1 0-33-32,3 0-32 0,0 0-14 0,5 0-14 15,20 0 13 1,15 0-1-16,15 0 2 0,39-8 0 15,44-9 0 1,58-3 16-16,30 0 5 0,1 0 23 16,-27 8-11-16,-37 9-6 15,-21 3-26 16,-17 17 15-31,-7 31-16 0,-15 20-107 16,-32-9-274-16,-25-8-516 0</inkml:trace>
  <inkml:trace contextRef="#ctx0" brushRef="#br0" timeOffset="4052.2318">18064 4882 1137 0,'0'0'297'0,"0"0"-217"0,0 0-17 0,0 0 101 16,0 0 3 0,0 0-88-16,-2 0-31 0,2 0-26 15,0 0-13-15,6-1-9 16,16-3-1-16,16 0 1 15,13-5 16-15,17 4-1 16,27-3 10 0,39 2 19-16,26 3-1 0,-11 3-12 15,-26 0-3 1,-36 0-3-16,-23 0-5 0,12 0-7 0,9 6 2 15,6 5-14-15,-6 4 8 32,6 20-9-32,-20-3-171 15,-23 0-475-15</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00:38.192"/>
    </inkml:context>
    <inkml:brush xml:id="br0">
      <inkml:brushProperty name="width" value="0.05292" units="cm"/>
      <inkml:brushProperty name="height" value="0.05292" units="cm"/>
      <inkml:brushProperty name="color" value="#FF0000"/>
    </inkml:brush>
    <inkml:context xml:id="ctx1">
      <inkml:inkSource xml:id="inkSrc11">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1" timeString="2022-12-05T07:10:24.609"/>
    </inkml:context>
  </inkml:definitions>
  <inkml:trace contextRef="#ctx0" brushRef="#br0">2567 5936 773 0,'0'0'371'16,"0"0"-198"0,0 0 20-16,0 0 11 0,-36-5-11 0,34 5-21 15,-1 0-49 1,2 0-33-16,1 0-21 0,0 0-24 15,0 0-23 1,0 10-11-16,0 8-11 0,0 12 16 16,0 10-16-16,0 15-12 31,6 9 12-31,-1 12 21 0,0 9-14 0,-1 4 5 47,-2 20 6-47,3 18-18 0,1 18 0 0,3 6 1 0,0-15 5 0,0-30-4 15,0-27-1 1,-2-17-1-16,2-1 0 0,-1 10 6 15,1 12-5-15,5 25 4 0,-5-14-5 32,-1 3-10-32,2-6 2 0,-6-15 8 0,3 6 7 15,1-1-7-15,0-3 0 31,-4 3-1-31,0-1-5 0,-2 4 12 0,1 0-6 16,0 2 0-16,0 5-8 31,1 3 8-31,-1 14 3 0,2 18-2 0,-1 17 0 16,0 3 8-16,-1-11-8 31,-1-29-1-31,0-30 1 0,0-14 5 0,2-2-6 16,1 12-6 15,0 13 6-31,1 11 4 0,1-2-4 0,-1 2 0 0,2-2 0 0,-6 1 0 15,0 0 1 17,-2 0 1-32,0-1-1 0,0 0 0 0,0-1-1 0,0-4 1 15,0-5 6 16,0-4-6-31,0-7-1 0,1 2-7 0,5 0 7 0,0-1 1 16,3 2-1 0,-2-1-3-16,0 7 3 0,-1 2 0 15,-2 2-10-15,1 6 10 31,-3 2 7-31,0 3-1 0,-1 1-6 0,3 1 1 16,-1-1 0-16,1-2-1 31,0-1 0-31,0-2-12 0,-1 1 11 0,1 0 1 0,0 17 0 16,-1 16-1 15,-3 23-5-31,0 0-3 0,0-12 2 0,0-30 7 16,0-31-14-16,0-19 13 0,0-3-15 31,0 8 16-31,0 12-11 0,0 9-28 0,0-2 38 15,0 3 2-15,-3 2-1 32,-3 0 6-32,-1 1-6 0,-1 0 1 0,-1 0-1 15,4-3-13-15,-2-3 12 31,1-6 0-31,-3-7 2 0,0 1 1 0,-4-10-1 0,-6-2 6 47,0-6-6-47,-6-6 0 0,1-2 9 0,-3-6-9 0,2-1 0 0,6-6 8 16,-2 1-9-1,6 0 0-15,1-1-6 0,3-4 6 16,0 4 7-16,2-3-7 16,-4 0-2 15,-1 2 2-31,-3 4 4 0,-6 0-1 0,-4 5-5 0,-6 0 2 15,0-1-1 1,-5 0 0-16,3-5 0 0,-3-3-7 0,8-4 0 16,1-4 8-16,5 0 1 31,2-2-1-31,1 0 0 0,4 0 0 0,-1 3-1 15,3-2 0 17,-1 2-12-32,-5 2 11 0,2 6-8 0,-8-2 0 0,-2 1-5 15,-4 3 4 16,-1-2 4-31,-1 0 6 0,-2-3 1 0,4 0 0 16,2-5 1-16,0 2-1 0,-3-3 0 31,3-2 0-31,-2-1 0 0,-1-6-1 0,1-3 1 16,-2-2 5-1,-3-8-4-15,-3 0-1 0,-3 0 0 0,-5-8-10 16,0-9 9-16,-5-10 0 31,-2-7 0-31,1-8-10 16,0-12 4-16,-1-13 7 0,-7-25 7 0,-1-26-7 31,-4-26-2-31,6-9-5 0,13 5-1 16,12 7 6-16,6 9 2 0,3-7-1 15,2 1-6 1,0-8 7-16,2-9 0 0,3-5-3 15,1-14 3-15,3-8 0 16,5-7 0 0,5 3 0-16,1 0 0 0,0 8-9 0,4 6 9 15,-2 5 0-15,-1 5 1 31,-1 3 1-31,2-1-1 0,2-2 5 16,-2-1-5-16,4 1 6 0,0 0-6 31,0-1 0-31,6 4-1 0,4 5 0 0,1 6 0 16,5 4 2 15,-5 3-1-31,3 5 0 0,-3 2 5 0,0 3-6 0,-2 7-1 16,0 1 0 15,-1 6 0-31,-3 2 1 0,2-2 0 0,-2 3-1 0,-1-3 1 15,-1 1 0 17,3 2 0-32,-2 2 0 0,0-1 1 0,4-2-1 0,-4-4 0 0,2-5 0 46,1-2 0-46,-1 1 0 0,0 7 0 0,-5 18 0 0,2 18 1 0,-3 17-1 16,0 5 0 15,0-14 1-31,0-10 0 0,0-10-1 0,0-3 1 0,0 3 0 16,0 1-1 15,0 4 1-31,0-3-1 0,0 5 0 0,4-1 0 0,3 3 0 16,-5 5-1 15,0 4 1-31,-2 2 1 0,0 4 0 0,0 0-1 0,0-1 1 0,0 5 0 15,0 4 0 17,6 0 0-32,2 3-1 0,1 1 9 0,-1 0 2 0,4 2-4 15,-3-1-6 16,-1 0 13-31,-1 1-5 0,0 1-8 0,2 4 0 0,-1-5 5 16,4-3-4 0,3-3-2-16,1-4 0 15,4-3 1-15,0 0 0 0,5 2-1 31,-2 5 0-31,3 2 0 0,2 5 0 0,-4 0 0 16,4 4 1-16,-3 1-1 0,1 2 3 31,0 0 4-31,2 0-6 16,5 2 0-16,0-2 0 0,-2 4 0 0,3 1 0 31,0 6 0-31,-3 5-1 0,-2 3 1 0,-3 3-1 16,1 4 1-16,-5 1-1 31,1 6 0-31,-1-3 0 0,0 4 5 0,3 0-5 15,4 0 0-15,2 4 2 32,4 1-2-32,1 3 0 0,0 4 2 0,4 2-2 0,-2 0 2 31,-3 0-2-16,-1 0 9-15,-1 0-9 0,-4 0-1 0,-2 1 1 0,0 5 1 32,0 1-1-32,-1 2 0 0,-1-1 1 0,1 2 0 15,1 0-1-15,-2 0 0 31,-1 2 0-31,-1-2 1 0,-4 1 1 0,2-4-2 16,-6 0 0-16,-1 2 0 31,-4-3 0-31,2 0 0 0,-3 0 0 0,2 1 0 16,-3-2 0-16,2 0 1 31,-1 4-1-31,-2-1 0 0,4 2 2 0,-3 0-1 0,3 2 7 16,1 1-8-16,1-2 1 31,-2 2 0-31,3 0 0 0,-4 0 0 0,2 0-1 15,-1 2 1-15,-2 1 5 32,2-1 0-32,-2 4-5 0,0 1 0 0,2 0 0 15,-2 2 5-15,0 0-5 31,-1 0 7-31,2-1-8 0,-2-4 1 0,1 1-1 16,1 0 0-16,-4 2 0 31,3 1 0-31,-1-2 1 0,0 6 0 0,1-3 8 16,-3 1-9-16,3 1 0 31,-2 1 1-31,-1-6 0 0,3 2-1 0,-2-4 1 0,-3 0-1 16,2-1 1 15,0-2-1-31,-2-2 1 0,-2-2-1 0,3 0 1 0,-3 0-1 15,0 0 1 17,0-2-1-32,-2 0 1 0,3-4-1 0,-3 2 2 0,2-4-2 15,-2 2-1 1,0-4 1-16,0 2 6 0,0-2-6 15,0 0 1-15,0 3 4 16,0-3-4 0,0 0-1-16,0 1 1 0,0 4 0 0,0-3 0 15,0 3 0-15,0 1 5 31,0-4-4-31,0 2-1 0,0-2 0 0,0-2 0 16,0 2 0-16,0-2 5 47,0 0-4-47,0 0-2 0,0 0 1 0,0 0 6 0,0 0-7 0,0 0 0 15,0 0-1-15,0 0 1 16,0 0 0-16,0 0 0 16,0 0 1-16,0 0 5 15,0 0 5-15,0 0-2 16,0 0 35-16,0 0-3 15,0 0-9 1,0 0-12-16,0 0-19 0,0 0 6 0,0 0-7 16,0 0 0-16,0 0 0 15,0 0 0 1,0 0 1-16,0 0-1 0,0 0 0 15,0 0 0-15,0 0-8 16,0 0-2 0,0 0-85-16,0 0-74 0,0 0-177 15,-11 0-806-15</inkml:trace>
  <inkml:trace contextRef="#ctx0" brushRef="#br0" timeOffset="9815.5615">3643 6705 58 0,'0'0'42'0,"0"0"-42"15,0 0-22-15</inkml:trace>
  <inkml:trace contextRef="#ctx0" brushRef="#br0" timeOffset="10554.6037">3306 6761 519 0,'0'0'142'0,"0"0"-9"0,0 0 33 31,0 0 37-31,0 0-16 0,0 0-54 0,0 0-34 16,-19 0-39-16,19 0-15 31,0 0-4-31,0 0-16 0,0 0 8 0,0 0 5 15,0 0-12-15,0 0-11 16,2 0-14 0,19 0 6-1,14 0 11-15,14 0 14 0,20 0 25 0,31 2-7 16,32-2-7 15,23 0 7-31,-9 0-12 16,-30 0-7-16,-39 0-9 0,-23 0-7 0,6-2-6 0,0 1 7 46,3-2 0-46,-13 2-7 0,-11 1-2 0,-10-3-5 0,-8 3-1 0,-7-1 7 0,-5 1-8 16,-9 0-21-16,0 5-168 16,-6 11-518 15</inkml:trace>
  <inkml:trace contextRef="#ctx0" brushRef="#br0" timeOffset="11211.6413">3244 7853 801 0,'0'0'327'0,"0"0"-138"0,0 0 12 16,0 0-21-16,0 0-25 31,0 0-77-31,0 0-77 0,21 1 12 0,28 1-13 15,35-2 46-15,34 0 18 32,34 0 12-32,5-12-8 0,-26-2-16 0,-33 4-11 0,-36 4 2 15,-6 2-25 1,4 2-3-1,5 0 1-15,-1 0-5 0,-11 2-4 0,-8 0-4 47,-12 0 7-47,-4 0-8 0,-4 2-2 0,-2 33-54 0,-4-4-182 0,-13 5-485 0</inkml:trace>
  <inkml:trace contextRef="#ctx0" brushRef="#br0" timeOffset="11755.6724">3510 9138 606 0,'0'0'581'15,"0"0"-399"1,0 0-13-16,0 0 14 0,0 0-23 15,0 0-50 17,0 0-56-32,10-10-37 0,36 4-16 0,38-3 58 0,39 0 7 15,0 2-11-15,-10 3-2 16,-16 4-6-1,-20 0 11-15,3 0-21 0,2 0-13 32,-13 0-6-17,-11 0-8-15,-12 0 9 0,-7 0-11 0,-12 0 1 0,-5 4-8 0,-9 0 7 47,-4 1-8-47,-2 1-23 0,-7 14-141 0,0-1-79 0,-11 4-399 0</inkml:trace>
  <inkml:trace contextRef="#ctx0" brushRef="#br0" timeOffset="12314.7044">3403 10124 468 0,'0'0'603'0,"0"0"-312"0,0 0-154 15,0 0-78-15,0 0-19 16,0 0-16-16,0 0 23 16,109-18 42-16,-16 5 4 31,36-4-9-31,-6 1-12 0,-11 5-21 0,-15 5-7 15,-19 3-10-15,12 1-2 32,6 1 4-32,-9 1-17 0,-12 0 2 0,-8 0-7 15,-11 0-5 1,-10 0-1-16,-5 0-7 0,-10 0 9 0,-2 1-2 15,-7 5-8-15,-6-4-86 32,-10 1-194-32,-6-3-372 0</inkml:trace>
  <inkml:trace contextRef="#ctx0" brushRef="#br0" timeOffset="13001.7437">3316 11379 608 0,'0'0'334'0,"0"0"-139"0,0 0-24 16,0 0-7 0,0 0 1-16,0 0-33 0,0 0-53 15,-6 4-49-15,25-4-29 16,19 0-1-16,22 0 34 15,37 0 11-15,32-5-5 0,-8-8 2 32,-7 4 8-32,-17 0-6 0,-26 5-23 0,6 3 7 15,2-2-13 16,-15 3-8-31,-10 0 6 0,-12 0-4 0,-7 0-3 0,-10 0 0 16,-4 0-5 0,-9 0 5-16,-3 0-6 0,-4 0-52 15,-5 14-164-15,-11-2-347 16,-14 6-653-1</inkml:trace>
  <inkml:trace contextRef="#ctx0" brushRef="#br0" timeOffset="13561.7757">3289 12539 728 0,'0'0'285'0,"0"0"-35"0,0 0-74 0,0 0-43 15,0 0-26 1,0 0-53-16,0 0-53 0,21-11 11 16,36 8 15-16,34-1 29 15,39 2 10-15,24-1-27 16,-8 3 7-16,-30 0 2 0,-37 0 8 31,-23 0-13-31,1 9-18 0,5-1-12 0,0 2 0 16,-10 0 9 15,-10-2-8-31,-11 0-14 0,-6-5 7 0,-7 2 0 0,-7-1 0 15,-5-2-7 1,-6 6-124-16,-6 2-152 0,-21 3-395 0</inkml:trace>
  <inkml:trace contextRef="#ctx0" brushRef="#br0" timeOffset="14202.8124">3289 13508 643 0,'0'0'251'16,"0"0"-47"-16,0 0-52 31,0 0-23-31,0 0-13 0,0 0-14 0,0 0-21 15,-18-6-9 1,18 6-18-16,0 0-27 0,20 0-21 16,22 0-6-16,21 7 26 31,19 0 15-31,12 2-1 0,6-3-11 0,-4-2-13 0,-5-4 5 47,-12 0 3-47,-11 0-8 0,-10 0-16 0,-6 0-8 0,-8-2 8 0,-5-2 0 15,1 2 1 16,-3 0 8-31,-3 0-8 0,-1 0-1 0,-4 0 1 0,-2-1-1 16,0-2-42 0,-8 2-102-1,-9-2-360-15</inkml:trace>
  <inkml:trace contextRef="#ctx0" brushRef="#br0" timeOffset="14972.8564">3414 14470 494 0,'0'0'403'0,"0"0"-79"0,0 0-116 0,0 0-24 16,0 0-36-1,0 0 19-15,0 0-60 0,-81 0-7 0,79 0-38 16,2 0-30-16,0 0-27 15,2 0-5 1,30 0-25-16,19-6 15 0,36 0 10 16,36-3 22-1,-3 3-11-15,-9 3-2 16,-12 3 4-16,-24 0 0 0,8 0-1 31,6 0 2-31,-11 0-13 0,-12 7-1 0,-10-1 2 16,-14 0-1-16,-8-1-1 31,-8-1 2-31,-5 0 7 0,-11-2-9 0,0 1-34 0,-10 13-120 15,-2 1-192 17,-19 3-536-32</inkml:trace>
  <inkml:trace contextRef="#ctx0" brushRef="#br0" timeOffset="15961.913">3167 16506 632 0,'0'0'239'15,"0"0"-62"-15,0 0-34 16,0 0-13-16,0 0 31 16,0 0-36-16,0 0-33 0,-34 13-42 15,34-13-33 1,0 0-7-1,0 0-10-15,0 0 0 0,0 2-1 0,4 2 1 16,17 0 15 0,10 4 9-16,15 3 14 0,19 2-16 15,33 5 0 1,45 7 5-16,33-2 21 0,9 1-5 15,-31-6-25-15,-43-7-17 32,-42-5 17-32,-8-5-5 0,3 2-4 0,1-1-8 15,-3-2 16-15,-14 0-4 31,-9 0-12-31,-12 0 17 0,-10 0-9 0,-3-2 1 16,-7-2 2-16,-5-1 1 31,0 4 4-31,-2 1 3 0,0-3 13 0,0-1-33 0,-25-11-12 16,-4 0-144-1,-8 8-674-15</inkml:trace>
  <inkml:trace contextRef="#ctx1" brushRef="#br0">23054 11483 0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28:55.635"/>
    </inkml:context>
    <inkml:brush xml:id="br0">
      <inkml:brushProperty name="width" value="0.05292" units="cm"/>
      <inkml:brushProperty name="height" value="0.05292" units="cm"/>
      <inkml:brushProperty name="color" value="#FF0000"/>
    </inkml:brush>
  </inkml:definitions>
  <inkml:trace contextRef="#ctx0" brushRef="#br0">1850 6505 622 0,'0'0'231'0,"0"0"-168"16,0 0-61-16,0 0-2 0,0 0 0 15,0 0 0 1,16 14 0-16,-1-10 0 0,5 1 2 15,5 1-1-15,6-1 0 16,2 1 9-16,5 0-4 16,6 2 6-16,3 2-11 15,3-1 9 1,3-1 1-16,0 3 4 0,-1-5-5 15,1 0-10 1,3-4 0 0,-1-2 2-16,6 2-1 0,-1-2 25 15,4 0 17-15,3 0-2 0,2 0-11 31,5 2 19-31,3 0-11 0,2-2 11 0,-2 0 16 0,0 0-24 16,-6 0-19 15,-5-4-6-31,-1-2-6 0,0 0-9 0,-2 0 5 0,-1 2 4 31,0-1-4-31,1 5-5 16,-2 0 11-16,3 0-11 0,0 0 8 0,1 0 1 31,-3 0-3-31,1 0-6 0,1 0 0 0,-2 0 5 16,1 0-4-16,-1 0 0 31,5 0-1-31,-1 0 1 0,6-2 7 0,1-3-1 16,4 1 4-16,0 0 0 15,-1 0 2 1,-2-2-5-16,-4 0-8 0,2-2 0 0,-1-4 1 31,0 0-1-31,4-2 6 0,-2-3-5 0,0 4-1 16,-1 1-1 15,-3 2 1-31,0 3-1 0,-3 4 1 0,4 0-1 0,-3 3 1 15,-1 0-1 1,1-2 0 0,-2 2 0-16,-1 0 1 0,1-1-1 0,0 1 0 15,-3-2 0 16,-1 2 1-31,-1-3 0 0,-5 3 0 0,-4 0-1 0,-3 0 0 16,-9 0 1 0,-3 0-1-1,-3 0 0-15,-2 0 0 0,-4 0 0 0,0 0 2 0,0 5-2 31,0-4 0-31,-1 1 1 0,1 1-1 0,2-2 0 16,0 1 0-16,4 1 2 31,0-2-1-31,6-1-1 0,1 3 0 16,2-3 0-16,3 0 0 0,-1 2 0 31,4-2 0-31,2 2-1 0,1-2 1 0,1 2 0 16,-4 2 1-16,4-3-1 31,0 2 0-31,-2-3 0 0,6 0 0 0,2 0 0 15,2 0 0-15,5 0-1 32,3 0 1-32,5 0 0 0,2 0 0 0,2 0-2 0,4 0 2 15,0-3 0 16,-4 3 0-31,2 0 0 0,-4-1-1 0,0-1 1 0,1-2 1 16,5 0-1-16,-2 0-1 31,3-2 1-31,4 0 1 0,-1-3-1 0,-1 4 0 16,1-4 0 15,2 4 2-31,-2-1-2 0,1 2 0 0,4-1 0 0,5 4 0 16,4-4 1-1,-1 4-1-15,-3 1 0 0,-1 0 0 16,-3 0 1-16,-6 0-1 15,-1 0 1 1,1 0-1-16,-2 0 0 0,0 0 0 0,-4 0 0 16,2 0 0-16,-4 0 0 31,0 0 1-31,-4-2-1 0,-2 2 0 15,-4 0 0-15,2 0 0 0,-4 0 1 32,1 0-1-32,1 0 0 0,3 0 1 0,-1 0-1 15,2 0 1-15,-2-3-1 16,0 3 0-1,-2 0 0-15,-5 0 0 16,-4 0 0-16,-3 0 0 0,1 0 1 0,-4 0-1 31,2 0 0-31,-4 3 0 0,2-1 0 16,-1-2 0-16,-2 0 1 0,0 0-1 31,0 0 1-31,0 0-1 0,-2 0 0 16,-3 0 1-16,-2 0-1 15,-1 0 1 1,-3 0-1-1,-5 0 0-15,-2 0-1 0,-2 0 1 0,-4 0 0 0,-6 0 0 16,-2 0 1 0,-7 0-1-16,-2 0 0 0,0 0 1 15,-5 0-1-15,-1 0 0 16,-2 0 0-1,0 0 1-15,2 0 0 0,-2 0 2 16,0 0 6-16,0 0-8 0,0 0 0 16,4 0-1-16,0 0 1 15,3 0-1-15,3-6 1 16,2-1-1-16,2-1 0 31,-2 2 2-31,5-2-2 0,-4 2 0 0,2 3 0 16,-4-2 0-16,1 1 0 31,-2 2-2-31,-6 0 2 0,0 2 0 0,-4 0 0 15,2 0 0-15,-2 0 10 32,0 0 2-32,0 0 2 0,0 0-5 0,0 0-3 15,0 0-6-15,-10 0-72 0,-12 0-205 31</inkml:trace>
  <inkml:trace contextRef="#ctx0" brushRef="#br0" timeOffset="1789.1021">5498 11059 713 0,'0'0'88'0,"0"0"-56"0,0 0 5 16,-34 134-5-1,14-90 131-15,-5 2-66 0,-2 3-17 16,-6-2-8-16,-3 2 2 16,-3-1-33-16,-7 2-6 15,0-4-29-15,-8-2 30 16,-6 0 10-1,-13 0-27-15,-37 13 3 0,-39 15-1 16,-38 9-10 0,-13-6-2-16,11-11-9 0,17-21 0 0,20-17 2 15,11-11-1 1,10-11-1-1,25-4 0-15,19 0-9 0,20-13-7 0,-16-13-9 16,0-7-2 15,-12-11-8-31,-14-9-3 0,18 2 18 0,-5-9 1 0,7-3 0 16,10 2 6-1,6-4 0-15,9 3-2 0,3-1 8 16,7 6 7-16,5 1 0 31,3 1-1-31,6 5 0 0,4 2-1 0,8 2-4 16,5 4 5-16,5 4-2 31,7 2 2-31,7 6-1 16,4 0-12-16,0-3 6 0,15-3-6 0,20-4 7 0,15-4-12 31,12 0 10-31,17 2 8 0,7 9-6 0,13 3 5 15,20 11 0 17,30 9-6-32,26 10 8 0,9 0 0 0,-5 15 0 0,-17 4 6 15,-12 1-5 16,-5-3-1-31,-7-4 3 0,-27 1 3 0,-19-1-5 0,-26-3 4 16,-1 1-3 15,6 7-4-31,9 3 1 0,8 2 0 0,-9 4 1 0,-3-4 0 16,-10-2 0-1,-5-3 1-15,-7-3-1 0,-8-4-6 0,-6-4 6 16,-9 0 1-16,-6-1 0 31,-5 2-1-31,-2 2 1 0,-4 2-1 0,-1 4-5 16,0-1 5-16,-4-1 8 31,0 1-1-31,-2-3-1 16,-3-2-5-16,-1-4 0 0,-1 0 1 0,-1 2 22 31,4 0-8-31,-3 2 0 0,5 2-5 0,-3 0-2 15,4 4-3-15,0-1-6 32,-1-2 0-32,-1-1 0 0,3-2 0 0,0-1-9 0,4-1-27 46,-3-3-187-46,-8-1-443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14T03:22:22.559"/>
    </inkml:context>
    <inkml:brush xml:id="br0">
      <inkml:brushProperty name="width" value="0.05292" units="cm"/>
      <inkml:brushProperty name="height" value="0.05292" units="cm"/>
      <inkml:brushProperty name="color" value="#FF0000"/>
    </inkml:brush>
  </inkml:definitions>
  <inkml:trace contextRef="#ctx0" brushRef="#br0">18103 8691 7761 0,'0'0'1576'0,"64"52"-1383"15,-10 8-41-15,4 10 128 0,2 5-24 16,-2-5 112-16,-5-12 256 31,0-14-64-31,9-16-232 0,6-18 112 16,11-10 0-16,3-30-112 47,13-40-112-32,5-43-216-15,-12-38-944 16,-22 16-1048-16,-29 23-2561 0</inkml:trace>
  <inkml:trace contextRef="#ctx0" brushRef="#br0" timeOffset="345">18691 9942 7361 0,'0'0'4305'15,"0"0"-3985"-15,0 0-320 16,0 4-232-16,0-2 232 0,8-2 336 16,11 2 64-16,10-2-32 15,7 0-72-15,1 6-216 16,7 5-80-16,2 8 0 0,3 9-16 15,4 4-136-15,0 4-16 16,-1-6-24-16,1-7-88 0,1-16-8 47,-1-7 280-47,0-28 8 15,9-44 0 1,2-64-728-16,-14 14-1361 0,-16-2-2511 0</inkml:trace>
  <inkml:trace contextRef="#ctx0" brushRef="#br0" timeOffset="1385">2285 12631 6665 0,'0'0'2296'15,"0"0"-1583"-15,0 0-569 0,0 0-96 16,35 143-48-16,-16-98 0 15,-1-2-16-15,6-13-72 0,9-6 32 16,2-4 56-16,7-4 8 16,5-4 40-16,6-2 16 0,-1-4-64 15,3-6 8-15,8-8 0 16,16-54 64-1,31-74 32-15,30-99 104 16,17-70-120-16,3-44-88 16,-18-6-440-16,-47 104-1417 0,-30 47-5664 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2:19.079"/>
    </inkml:context>
    <inkml:brush xml:id="br0">
      <inkml:brushProperty name="width" value="0.05292" units="cm"/>
      <inkml:brushProperty name="height" value="0.05292" units="cm"/>
      <inkml:brushProperty name="color" value="#FF0000"/>
    </inkml:brush>
  </inkml:definitions>
  <inkml:trace contextRef="#ctx0" brushRef="#br0">18280 6020 717 0,'0'0'216'0,"0"0"-156"16,0 0-5-16,0 0 36 15,0 0-31-15,0 0-20 31,86-54-19-31,-50 45 8 0,-2 7 16 0,1 2-16 16,-3 0 0 0,-3 0 12-16,-5 0-8 0,-4 8 12 15,-4 2-17-15,-3 6 7 31,-4 5 10-31,-4 4-3 0,-5 9 8 0,0 8-5 0,-10 7-17 16,-9 5-5 15,-6 0-8-31,0-2-5 0,0-4-9 0,4-9 14 0,3-7-5 16,5-10 0-16,5-8 9 31,4-8 28-31,2-3-25 0,2-3-15 0,0 0-7 16,2 0-22-16,20-5 7 31,8-11 15-31,7-3 9 0,6-4-8 0,1-4 0 15,-2 1 6 1,-1 2-6-16,-8 0 7 0,-8 4-6 16,-6 4 6-16,-5 4-5 15,-5 0-3 1,0 0-93-16,-1 2-123 0,-1 0-393 15</inkml:trace>
  <inkml:trace contextRef="#ctx0" brushRef="#br0" timeOffset="544.0309">18981 6142 355 0,'0'0'361'0,"0"0"-214"15,0 0 29 1,0 0 43-16,0 0-57 0,0 0-76 16,130-75-15-16,-106 64-20 31,0-2-1-31,1 4-20 0,-4-2-11 0,-4 4-9 15,-3-3-10 1,-3-1-2-16,-5 4-163 0,-6 0-425 0</inkml:trace>
  <inkml:trace contextRef="#ctx0" brushRef="#br0" timeOffset="1103.0628">19285 5604 535 0,'0'0'166'15,"0"0"-84"16,0 0 61-31,0 0 12 0,0 0-68 0,126 0-6 0,-110 13-22 16,-5 1 34 0,-5 2-10-16,-2 4 2 0,-4 2 4 15,0 6-13-15,-10 3-41 16,-7 2-14-1,-4-1-10-15,3-6 1 0,3-6-11 16,2-7 7-16,6-6-8 0,2-2-8 31,3-4 8-31,2-1-29 16,0 0-18-16,0 0-25 0,4 0 7 0,12-1 46 31,4-8 18-31,5 1 0 0,-1 0 0 0,7 2 0 16,1 2-5-16,1 0 6 31,0 4-1-31,-4 0 0 0,-2 0-6 0,-4 6 7 15,-5 8 11 17,-3 2 18-32,-6 6 25 0,-7 6-3 0,-2 7 5 0,0 5-2 15,-13 6-26 1,-5-1-8-16,-2-2-4 0,0-7-10 0,2-8 9 15,3-10-4-15,-2-4-5 32,5-3-6-17,0-5-44-15,-1-6-97 0,2 0-225 0,-1 0-733 0</inkml:trace>
  <inkml:trace contextRef="#ctx0" brushRef="#br0" timeOffset="3656.2092">17250 6910 175 0,'0'0'303'15,"0"0"-152"-15,0 0-19 16,0 0 60-16,0 0-23 16,0 0-69-16,0 0-18 15,0 0-27-15,0 0-1 16,0 0-16-1,0 0-11-15,0 0 4 0,0 0-17 16,0 0 10-16,0 0-7 16,0 0 9-16,0 0 11 15,0 0 17-15,0 0 0 16,0 0 7-16,0 0-25 0,0 0-21 15,0 0 6 1,0 0-13-16,0 0-8 0,0 0-16 16,4 0 14-16,6 0 2 15,5 7 19 1,0 2-7-16,1 1-2 0,5 0-1 15,1 3 1-15,0 0 9 32,5 1-13-32,-3 3 10 0,1-4 3 0,-3 1-18 15,-2 0 6-15,-4-4 7 16,-3-3-12-16,-2 2-2 15,-4-2 9-15,0-4-8 16,-5-1 2 0,0-2-2-16,-2 2-1 0,0-2 6 15,2 0-6-15,-2 0 1 31,0 0 11-31,0 0-5 0,0-7-6 0,4-16 11 0,3-9-3 16,0-8-3-16,2-6-6 31,0-2 7-31,2 2 1 16,0 1-8-16,-2 5 1 0,0 8 0 0,-4 4-1 15,-1 9-4 1,-2 4 4-16,0 5 12 0,-2 6-10 16,0 2-1-16,0 2 15 31,0 0-16-31,0 0 12 0,0 0-12 0,0 0 0 15,0 0 0 17,0 0 9-32,0 0-4 0,0 0-5 0,0 0-1 0,0 0 1 0,0 0-13 15,0 0-191 1,-2 2-363-16</inkml:trace>
  <inkml:trace contextRef="#ctx0" brushRef="#br0" timeOffset="5444.3114">16263 8239 12 0,'0'0'665'0,"0"0"-428"15,0 0-46-15,0 0-12 16,0 0-34-16,0 0-50 0,0 0-56 16,-23 0-33-1,23 4-6 1,6 9 0-16,11 5 36 0,3 4-11 0,3 1 8 15,-1 4 12-15,0-4-13 16,-2 0-4-16,0-3-16 16,-4-4 1-16,-3-2-12 15,-1-5 1 1,-4-3-1-16,-3-1 1 0,-3-4 9 15,0 2-11-15,-2-3 0 32,2 0 2-32,-2 0-1 0,0 0 0 0,2 0 5 15,0 0-6-15,6 0 0 16,0-10 0-1,3-8 0-15,3-8 1 0,1-8-1 16,4-11 1 0,0-3 8-16,1-6-9 0,1 2 1 0,-4 4 1 15,-1 8-1 16,-5 8 0-31,-3 8-1 0,0 6 0 0,-4 8 0 16,-2 4 1-16,0 2 0 0,-2 4 0 31,0 0 0-31,0 0 1 0,0 0 8 0,0 0-4 16,0 0 1-1,0 0 2-15,0 0-9 0,0 20-7 16,0 8-226-16,-16 3-943 31</inkml:trace>
  <inkml:trace contextRef="#ctx0" brushRef="#br0" timeOffset="6913.3955">15407 9674 415 0,'0'0'148'0,"0"0"-112"15,0 0-11-15,0 0 33 16,0 0 80-16,0 0-19 0,0 0-28 15,112 38-16-15,-83-17-4 32,0 6 4-32,0-2-14 0,-2 2-28 0,-2-6 4 15,-6 0-6 16,1-6 4-31,-4-2-27 0,-3-8 3 0,-2-5-4 0,0 0 5 16,-1-1 0 0,0-22 53-16,-1-8 22 0,3-9-27 15,-4-9-25-15,3-5-10 31,-1-3-24-31,1 1 13 0,-3 4-13 0,2 3-1 16,-4 6 7 0,-2 10-5-16,-1 10 4 0,-3 10 0 0,0 6 5 15,0 2-2-15,0 5 0 31,0 0-8-31,0 0-1 0,0 3-113 0,-7 10-194 16,-9 1-849 15</inkml:trace>
  <inkml:trace contextRef="#ctx0" brushRef="#br0" timeOffset="9528.545">9869 12049 182 0,'0'0'186'0,"0"0"-143"16,0 0-25-16,0 0 2 15,0 0 14-15,0 0-34 31,0 0-19-31,-13-6-17 0,13 6-1 0,0 0 21 16,0 0 6 0,0 0 4-16,0 0 6 0,0 0-16 0,0 0-20 15,0 0 7 1,0 0 10-1,0 0-14-15,-1 0-6 0,1 0-11 0</inkml:trace>
  <inkml:trace contextRef="#ctx0" brushRef="#br0" timeOffset="11013.63">9888 12047 28 0,'0'0'352'0,"0"0"-179"15,0 0-91-15,0 0 59 16,0 0 33-16,0 0-40 31,0 0-48-31,0 0-21 0,0 0-12 0,0 0-14 16,12 9-23-1,6 10-8-15,6 12 19 0,7 0-2 16,1 8 5-16,-1-3 5 31,-2-1-9-31,-5 2-13 0,-4-7-4 0,-2-3 3 0,-7-4-11 16,-4-9 0 15,0-3 0-31,-5-9 1 0,-2 1 5 0,2-3-7 0,-2 0 1 15,0 0 0 1,2 0 0-16,3 0-1 16,3-11-1-16,6-14 1 0,1-7 6 15,1-8 3 16,2-2-8-31,-2 0-1 0,-3 6 0 0,1 3 2 0,-9 12-1 16,3 5 0 15,-4 6 0-31,-2 6 0 0,-2 1-1 0,0 2 0 0,0-6-34 16,3 1-123 15,-3 0-356-31</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3:02.465"/>
    </inkml:context>
    <inkml:brush xml:id="br0">
      <inkml:brushProperty name="width" value="0.05292" units="cm"/>
      <inkml:brushProperty name="height" value="0.05292" units="cm"/>
      <inkml:brushProperty name="color" value="#FF0000"/>
    </inkml:brush>
  </inkml:definitions>
  <inkml:trace contextRef="#ctx0" brushRef="#br0">3773 8253 333 0,'0'0'205'0,"0"0"-117"0,-2 0 51 16,-3 0 8-1,0 0-21-15,-1 0-16 0,-1 0 13 0,-1 0-29 16,-4-2 25-16,1 2-17 31,-1-2-28-31,2 2 9 0,1 0-21 0,2 0-5 16,2 0-13-16,1 0-9 15,4 0-12-15,-2-2-7 16,2 2-4-16,0 0-6 31,0 0-6-31,0 0 0 0,0 0-8 0,0 0-1 16,0 0-7-1,0-2 1-15,0 2 0 0,11-3 2 0,5-1 12 16,4-1 1 15,7 1 1-31,-1-1-1 0,8-1 9 0,2-1-2 0,3 1 17 16,3-2-14-1,6 2-3 1,3-2 8-16,0 0-5 0,5 2 7 0,0 2 14 16,4 0-23 15,-2 0 2-31,2 0 0 0,-2 0-4 0,1 0-4 0,-3-2-1 15,2-1 0 17,0 0 5-32,-4 1-6 0,2-2 1 0,-8 0 0 0,2 0 0 15,-8-1 6 1,-3 4-7-16,-2 0 1 0,-4 3 5 0,-4-1-6 15,-5 1 0 17,-1 2-7-32,-5 0 7 0,-5 0 1 15,-5 0 0-15,-1 0 0 0,-2 0 0 31,-5 0 5-31,0 0 10 0,0 0-15 0,0 0-1 0,0 0-35 16,-6 0-179-16,-15 0-425 16</inkml:trace>
  <inkml:trace contextRef="#ctx0" brushRef="#br0" timeOffset="1547.0885">4954 16758 386 0,'0'0'247'15,"0"0"-59"-15,0 0-38 0,0 0-8 16,0 0 8 15,0 0-40-31,0 0-43 0,-9 10-38 0,9-10-23 0,0 0-6 16,6 0 0-1,17 0 0-15,6 0 26 0,11-5 10 16,11 0-1-16,9-5-6 31,9 2 5-31,7-5 1 0,2 4 7 0,2-4-13 16,-2 1 6 15,-5 0-11-31,-8 3-14 0,-9 0 5 0,-9 4 5 16,-11-2-1-16,-10 4 3 0,-4-2-12 31,-6 2 8-31,-3 0-17 0,1 3 0 0,1 0-1 0,5 0-49 15,-1 17-217 17,-11 5-623-32</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3:17.856"/>
    </inkml:context>
    <inkml:brush xml:id="br0">
      <inkml:brushProperty name="width" value="0.05292" units="cm"/>
      <inkml:brushProperty name="height" value="0.05292" units="cm"/>
      <inkml:brushProperty name="color" value="#FF0000"/>
    </inkml:brush>
  </inkml:definitions>
  <inkml:trace contextRef="#ctx0" brushRef="#br0">10009 10393 221 0,'0'0'241'0,"0"0"-75"0,0 0-10 15,0 0-13 16,-78-22 55-31,67 20-51 0,4 2 17 0,2 0-29 0,4 0-43 16,1 0-39 0,-2 0-29-16,2 0-12 15,0 0-12-15,0 0-6 0,24 0-13 31,12 7 18-31,17-1 0 0,14-1 1 0,29-3-1 16,35-2 9 15,36 0-7-31,23-18 30 0,1-4-9 0,3-1-6 0,-5 8 0 16,16 3 6 15,3 1-3-31,-17 4 7 0,-14 0-8 0,-27-2 32 0,-29 1-8 31,-28 0 15-31,-25 2-25 16,-14 0-10-16,5 1-4 0,-1 2-17 0,-4-1 9 15,-17 1-8 1,-14 3-2-16,-15 0-119 0,-8 15-260 0</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3:29.755"/>
    </inkml:context>
    <inkml:brush xml:id="br0">
      <inkml:brushProperty name="width" value="0.05292" units="cm"/>
      <inkml:brushProperty name="height" value="0.05292" units="cm"/>
      <inkml:brushProperty name="color" value="#FF0000"/>
    </inkml:brush>
  </inkml:definitions>
  <inkml:trace contextRef="#ctx0" brushRef="#br0">4885 6314 142 0,'0'0'183'0,"0"0"-62"0,0 0-26 16,0 0 5-16,0 0 28 31,0 0 1-31,-10-4-40 0,10 4-22 0,0 0-30 16,0 0 8-16,0 0 13 0,0 0-6 31,0 0-7-31,0 0-14 0,0 0-1 0,8 0 9 16,4 0 2-16,5 0-14 31,2 0-6-31,4 0 1 0,1 0 8 0,3-4-5 15,2-2-5 1,0 0 3-16,2 0 7 0,1-2 0 16,1 2-2 15,0 0-11-31,3-1-1 0,-2 5 14 0,3-3-11 0,-2 4-11 15,4-2 13-15,1 1-8 32,-3 1 7-32,1-2-7 0,3 1-12 0,-4 0 13 0,1 0-13 15,0 0 8 1,-5 0-2-1,-2 0-1-15,0 0-5 0,-3 0 6 0,2 0-7 16,-1-2-2 0,0 2 2-16,3 2 7 0,1-3-1 15,-1 3-5-15,6 0-1 31,-3 0 8-31,0 0-8 0,1-1 3 0,2 1-2 16,-3-2 0-16,4-1 0 31,-3 1 1-31,-1-3-1 0,3 1 0 0,-5-2 0 16,3 2 5-16,-2 0-6 15,-3 0 7-15,0 0-6 16,-5-1 5-16,-3 4 4 0,-3-1-3 31,-5-1 4-31,-3 2-5 16,-3 1-4-16,-3 0 4 0,-4-2 0 0,0 2 1 31,-2 0 0-31,0 0-7 0,0 0-4 0,0 0-105 16,-4 6-196-16,-19 6-722 31</inkml:trace>
  <inkml:trace contextRef="#ctx0" brushRef="#br0" timeOffset="3971.2271">13649 6403 586 0,'0'0'244'0,"0"0"-167"0,0 0-48 0,0 0 46 16,0 0 33-1,0 0-41-15,0 0-35 0,21 0 16 16,-6 0 7-16,6 0 4 31,7 0-7-31,8 0-10 0,5 0 2 0,5 0-9 16,5-5-10-1,5-4 2-15,3-3 23 0,5-2-11 16,3-1-7-16,1 1-8 31,3 2 8-31,6 0-2 0,2-1 3 0,6 0-11 0,2 1 26 16,2-1-13 15,3 2-14-31,-3-1-5 0,2 4-6 0,1 2 9 0,1 0 1 47,-7 4-7-47,-1-1 2 15,-4 2-9-15,-8 1 1 31,-2 0 4-31,-1 0-11 0,-1 0 6 0,-3 0-5 0,1-1 6 0,0-2 6 16,-2 1-11 15,0 1-1-31,-3-2 5 0,3 3 1 0,-3 0-6 0,0 0 0 0,1 0 5 0,-1 4-6 16,-2 2 2-16,1 1-3 31,-1-2 1-31,-2-1 0 0,2-2 0 0,0-2 0 0,-1 0 1 16,5 0 0 15,-7 0-1-31,1 0 6 0,-4-2-6 0,-5 0 0 0,-5 2 0 15,-4 0 0 17,-1 0 9-32,-4 0-9 0,-2 0-3 0,-1 0 2 0,-3 0 1 15,-5 0 8 16,0 2-7-31,-5 2 0 0,1 0-1 0,-3 0 0 0,-2 0 2 16,1 1-2 0,0 1 0-16,-3 0 1 15,3-4 0-15,-5 5 0 0,2-3 0 0,-3 0-1 31,-2-2 1-31,-1 0-1 16,-1 0 0-16,-3 0-1 0,-1 0-5 0,-2-2-14 31,0 2-23-31,0 4-55 0,-7-2-144 16,-10 4-602-16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3:42.333"/>
    </inkml:context>
    <inkml:brush xml:id="br0">
      <inkml:brushProperty name="width" value="0.05292" units="cm"/>
      <inkml:brushProperty name="height" value="0.05292" units="cm"/>
      <inkml:brushProperty name="color" value="#FF0000"/>
    </inkml:brush>
  </inkml:definitions>
  <inkml:trace contextRef="#ctx0" brushRef="#br0">12195 10618 842 0,'0'0'307'0,"0"0"-213"15,0 0-64-15,0 0 5 31,0 0 9-31,0 0-24 0,27-89-10 0,-7 66-1 16,1 0-8-16,2 5 10 16,-3 2-5-16,-4 2-5 15,-5 5 0-15,-4 7 6 16,-5-1-6-1,-2 3 8-15,0 0 7 0,0 0 35 16,0 0 36-16,0 5-27 31,0 16-38-31,0 7-20 0,0 10 4 0,6 12-6 0,3 6 1 16,1 7 0 15,-2 1 1-31,1 0-1 0,-5 0 8 0,-2-4-9 0,-2-1 0 16,0-9 1-1,0-6 0-15,-2-9 5 0,-9-4 0 16,1-9 4-16,-2-6 0 15,3-6 63 1,5-6 25 0,2-2-29-16,2-2-43 0,0 0-26 0,0 0-20 0,15-16 13 15,5-4 7 1,5-6 6-16,4 0-5 15,0-2-1-15,0 2-50 0,2 2-38 32,-5 2-84-32,-1-3-107 0,-5 7-92 0,-11 3-274 0</inkml:trace>
  <inkml:trace contextRef="#ctx0" brushRef="#br0" timeOffset="405.0229">12498 10854 424 0,'0'0'247'0,"0"0"-176"0,0 0 70 0,0 0 36 16,0 0-17 0,0 0-61-16,0 0-17 0,77 113-22 15,-67-91-18 1,-4-3-17-1,-1-2-8-15,-5-3 8 0,0-5-2 0,0 0-1 16,0-2 7 0,0-6-4-16,0 1-9 0,0-2-4 15,0 0 1-15,-2-2-13 31,2-16-2-31,0-10-8 0,0-7 9 0,0-5-8 16,2 2-1-16,12 0 9 16,1 4-6-16,1 7 6 0,-1 7-8 15,1 7 2 1,-1 7 0-1,1 6 5-15,-3 0 2 0,0 0 1 16,1 14 10-16,-3 3 2 0,1 4-13 31,-4 2-9-31,-1 6-90 0,-1-2-207 0,-4-9-482 0</inkml:trace>
  <inkml:trace contextRef="#ctx0" brushRef="#br0" timeOffset="1422.0811">12859 10345 770 0,'0'0'235'0,"0"0"-160"31,0 0 25-31,0 0-6 0,0 0-23 0,42 112-21 16,-13-56-10-1,2 6-11-15,5 5 15 0,-3 3-19 16,0-4-11-16,-4-5-2 31,-4-6-12-31,-2-6 13 0,-8-8-11 0,-1-8-1 0,-6-7 0 31,-3-5 9-31,-3-10-4 0,-2-2 4 47,0-2 6-47,0-1-3 0,-11 0-13 0,-29-6-51 16,2 0-151-1,-2 0-410-15</inkml:trace>
  <inkml:trace contextRef="#ctx0" brushRef="#br0" timeOffset="1813.1037">12803 10882 195 0,'0'0'322'15,"0"0"-217"1,0 0 3-16,0 0 9 0,0 0-26 0,136-112-6 15,-99 86-25 1,2 0-31-16,-4 0-9 0,1 3-1 16,-5 4 0-1,0 5-2 1,-4 4-16-16,-4 3 11 0,-4 7-3 0,-1 0 18 15,0 3 41-15,0 12-10 32,0 7-11-32,-1 3-13 0,-1-3 0 0,2-2-14 15,-2-6-14 1,-1-5-6-16,-1-8 0 0,-3-1 0 15,-3 0 0-15,0 0 3 32,-4-6 4-32,-4-12 9 0,0-2 9 0,0-4-9 0,-4 4 0 15,-17 2 25-15,-1 6-5 16,-5 4-10 15,-2 3-25-31,5 5-1 0,4 0-43 0,6 0-94 0,5 0-182 16,7 0-413 15</inkml:trace>
  <inkml:trace contextRef="#ctx0" brushRef="#br0" timeOffset="2353.1346">13622 10056 707 0,'0'0'272'16,"0"0"-178"-16,0 0 16 31,4 138 30-31,6-65-43 0,1 7-26 0,-1-1-20 16,-4 1 13-1,-1-7-20-15,-5-8-18 0,0-9 2 16,0-13-16-16,0-14-11 31,2-8-1-31,2-13-50 0,2-8-169 0,4-7-184 0,-3-11-642 0</inkml:trace>
  <inkml:trace contextRef="#ctx0" brushRef="#br0" timeOffset="2634.1507">13853 10012 719 0,'0'0'364'0,"0"0"-262"0,0 0-41 0,0 0 78 0,58 150-18 15,-41-94-69 1,2 2-24-16,0-3-19 0,-1-4-1 16,-4-7 0-16,1-7-8 31,-1-7-20-31,1-5-101 0,-1-10-166 0,-8-5-395 0</inkml:trace>
  <inkml:trace contextRef="#ctx0" brushRef="#br0" timeOffset="2964.1695">14089 10038 864 0,'0'0'218'0,"0"0"-81"15,0 0-21-15,0 0 0 32,0 0-46-32,-14 105-38 0,8-77-12 0,1-3 4 15,1-6-10 1,0-8 1-16,1 0 4 0,3-8-5 15,0 1 1-15,0 3-15 32,0-1-6-32,7 2 5 0,10 1-6 0,4-4 7 15,3 0-1-15,3-1-13 16,11-4-71-16,-7 0-105 0,-6 0-355 15</inkml:trace>
  <inkml:trace contextRef="#ctx0" brushRef="#br0" timeOffset="3389.1939">14260 10247 309 0,'0'0'542'16,"0"0"-457"-16,0 0-54 16,0 0 61-16,0 0-7 0,52 110-38 15,-48-99-33-15,-3-8 1 16,-1-3 8-1,0 0-1-15,0 0 27 0,0-12-20 16,0-13-23-16,0-6-6 31,0-3-14-31,0-3-18 0,0 5 17 0,0 7 5 16,0 8 9-16,12 9-5 31,4 8-7-31,-1 0 13 0,3 4 22 0,1 14 9 16,-2 3-19-16,-3-3 5 31,-1 0-9-31,-5-3-8 0,2-6-20 0,-2-4-36 15,-1-2-79-15,-1-3-64 32,2 0-50-32,1-7 78 0,-1-4-40 0,3 0-96 0</inkml:trace>
  <inkml:trace contextRef="#ctx0" brushRef="#br0" timeOffset="3475.1988">14541 10217 134 0,'0'0'124'0,"0"0"-4"0,0 0-12 16,0 0-25 0,0 0 15-16,0 0-39 0,16-74-30 15,-16 57-28-15,0-1-1 31,-7-6-81-31,-7 2-24 0,-1 3-68 0</inkml:trace>
  <inkml:trace contextRef="#ctx0" brushRef="#br0" timeOffset="3649.2087">14467 9932 198 0,'0'0'199'0,"0"0"-45"0,0 0-15 0,0 0 2 16,0 0-77-16,83 102-18 0,-68-80-13 31,1-4-12-31,0-8-19 0,-3-6-2 0,0-4-46 16,-2-6-86-16,-3-14-68 31,-4 1-327-31</inkml:trace>
  <inkml:trace contextRef="#ctx0" brushRef="#br0" timeOffset="3773.2158">14673 9934 139 0,'0'0'199'15,"0"0"-117"17,0 0-30-32,0 0 0 0,0 0 0 0,88 112-35 0,-70-102-16 0,1-4-1 15,-2-6-65 1,-1 0-78-1,-5-8-84-15</inkml:trace>
  <inkml:trace contextRef="#ctx0" brushRef="#br0" timeOffset="5018.2869">14906 9966 103 0,'0'0'210'0,"0"0"-77"0,0 0-26 0,0 0-54 16,0 0-30-16,0 0-13 16,0 0-8-16,0-88-2 15,0 75-1-15,0 7-6 0,0 6-3 31,4 0 10-31,8 17 35 0,-1 8-5 0,2 4 19 16,1-3-13 0,-3-4 25-1,0-4-18-15,-2-8-23 0,2-6-11 0,-5-4-8 16,4 0-1-16,-4 0 0 31,-1-11-9-31,-3-10-18 0,-2-6-24 16,0 2-5-16,0-5-28 31,-4-1 47-31,-5 6 37 0,-1 0 3 0,4 7 21 0,2 8 41 15,1 8 48 1,3 2 9-16,0 0-75 0,0 0-23 0,0 4-9 16,3 0-8-1,1-4-7 1,2 0-2-16,2 0-20 15,-4-10-1-15,0-5-10 0,1-6-52 0,-3 0-63 32,0 4 43-32,2 3 53 0,4 8 38 0,0 6 14 15,5 0 16-15,3 4 76 31,2 12-42-31,4 0-9 0,-1-2-17 0,-2-4-5 16,-1-6-13 15,1-4-6-31,-4 0 0 0,-1 0 10 0,-4-11-10 0,-3-5-12 16,-6 2-18 15,-1-1-47-31,0 3 32 0,0 8 45 0,0 4 19 0,0 0 114 0,0 4-74 16,0 12-7 15,0 2 18-31,0-2-13 0,0-4-26 0,5-2-30 0,1-4 7 15,-2-4-8 1,0 1 0-16,-2-3 0 0,-2 0-30 16,0 0 2-16,0 0 20 15,0-5 8-15,0-2 1 16,0-2 0-16,0 1 0 15,0 2 0-15,0 6-1 16,0 0-13-16,13 0 13 16,6 18 20-16,-2 10 9 15,3 8-22-15,-2 8 3 16,0 6-4-1,2 7 4 1,-5 3 9-16,1-2-9 0,-3-2 6 0,-1-3 36 16,-1-12-8-1,-5-8 2-15,-4-12-14 0,1-6 8 0,-3-11 26 16,0-4 46-16,-3 0 13 15,-7-10-87 1,-3-13-28-16,3-11 0 0,4-6-10 16,3-6-6-16,3-7 5 31,0 1-20-31,0-3 19 0,9-1-8 0,7 1 9 0,-1 4 0 15,1 2-11 17,-1 3 12-32,2 4-1 0,-5 0-10 0,2 4 3 0,-1 4-6 15,-4 6 13 16,-2 4-1-31,-4 7-4 0,-1 6 6 0,-2 4 2 0,0 1-2 16,0 3 17 0,-5 0-16-16,-4 2 10 0,2 1-3 15,3 0 7-15,0 0 10 31,2 7-6-31,-1 13-8 0,3 7-2 0,0 5 0 16,0 6 16-16,7 0-8 31,8 0-11-31,5-4 18 0,1-7-24 0,0-7 0 0,2-8 1 16,-1-7-1 15,1-5 0-31,-1 0 0 0,2-11-27 0,3-26-55 0,-4 5-167 16,-8 2-612 15</inkml:trace>
  <inkml:trace contextRef="#ctx0" brushRef="#br0" timeOffset="5173.2959">15993 9615 1194 0,'0'0'0'0,"0"0"-302"31,0 0-52-31</inkml:trace>
  <inkml:trace contextRef="#ctx0" brushRef="#br0" timeOffset="7020.4016">14447 11051 720 0,'0'0'288'15,"0"0"-163"-15,0 0 22 16,0 0 11-16,0 0-45 15,-96 140-49 1,96-74-35 0,0 13 0-16,7 1 19 0,15-2-7 15,5-10-6 1,2-14-11-16,0-14-17 0,0-13-6 0,-2-12-1 0,-3-9-1 31,-2-6-21-31,-1 0-18 0,-4-14-12 16,-3-12 11-1,-3-4-9-15,-6-7 5 0,-2 4 10 0,-3 3 16 16,0 8 12-16,0 6 6 31,6 10 0-15,2 5-31-16,5 1 32 0,6 0 14 0,3 0 23 0,2-5-17 31,1-7-7-31,-3-2-3 0,-1-7 3 0,-4-2 32 0,-5-1 14 15,-6 2-10 1,-6 0-8-16,0 5-17 0,-2 6 2 16,-10 5-26-1,1 6-7 1,3 0-123-16,3 3-144 15,5 11-239-15,0-1-95 0</inkml:trace>
  <inkml:trace contextRef="#ctx0" brushRef="#br0" timeOffset="7780.445">14956 11323 327 0,'0'0'201'0,"0"0"-15"16,0 0 15-16,0 0-22 31,0 0-26-31,0 0-57 0,0 0-25 0,37 55-41 16,-30-51-30-16,1-4-8 15,2 0 0-15,-1 0-2 16,-1 0 9-16,2 0 0 16,-2-4 1-1,-1-10 17-15,-3-7-2 0,-2-7 17 0,-2-6 0 16,0-8-22-1,0-6 4 1,-5-8-6-16,-9-3-8 0,-9 0-22 0,1-1-25 31,0 7-3-31,0 7 38 0,1 12-4 0,8 10 16 16,-1 8 9-16,8 8 30 31,0 4 16-31,3 4 35 0,1 0-2 0,2 0-27 16,0 0-45-16,5 12-16 15,15 14 0 1,6 14 19-16,7 9 10 0,-1 5-10 0,2-3 3 15,-3-4 4 17,-2-7-25-32,-3-12-1 0,-2-8 0 0,-3-10-1 0,-4-6-29 15,1-4-36 1,1 0 0-16,-2-18-1 15,-1-6 13-15,1-6 25 0,-3 0-4 16,-1-2 24 0,1 2-1-16,-5 3 10 0,-1 2-13 15,1 2 13-15,-2 5 14 16,-5 6 13-1,1 2 9-15,-3 4 5 0,0 4 24 16,0 2 36-16,0 0 0 0,-7 0-41 16,-11 0-19-1,-2 0-16-15,-2 0-7 0,-3 10 3 16,5 3 22-1,3-2-8 1,5 7 12-16,5 1-26 16,5 1-13-16,2 4-8 0,0-2-12 0,9 0 11 15,9-4-10 1,7-2 2-1,-2-4-1-15,4-2 0 0,2-4 8 0,-2-4-4 32,0-2 5-17,2 0-10-15,-4 0-31 0,-1-11-37 0,-2-3-16 0,3-19-66 16,-7 5-105 15,-3 1-330-31</inkml:trace>
  <inkml:trace contextRef="#ctx0" brushRef="#br0" timeOffset="7937.454">15633 10856 791 0,'0'0'234'16,"0"0"-105"-16,0 0 43 15,0 0-83 1,0 0-89-16,0 0-25 0,0 0-149 15,0 0-402 1</inkml:trace>
  <inkml:trace contextRef="#ctx0" brushRef="#br0" timeOffset="13550.7751">16412 10546 333 0,'0'0'370'0,"0"0"-214"16,0 0-127-16,0 0-9 31,0 0 42-31,0 0 9 0,25-7 26 0,2 5-12 0,4-2-8 16,11 0-19-1,8-4 9-15,10-1-11 0,13-2-17 16,10 1-8-16,10 0-6 31,3 0-8-31,2 4-1 0,0 0-1 16,2 4 2-16,16 0 1 31,25 0 8-31,21-2 28 0,2-2 29 0,-8 2-37 0,-15 0-29 15,-14 4 12 17,4 0-18-32,8 0 2 0,-21 0-1 0,-20 0-11 0,-21 6 6 0,-7 0-1 15,14 4 5 1,15 2-4-16,10 0-6 0,2 2 12 15,0 0-4-15,-1-2-8 32,-1 0-1-32,-2 1 1 0,3-3-1 0,-4 2 0 15,4-2 0 16,-6 2 0-31,-2-2 8 0,-6 2-7 0,-13-2 12 0,-17 0-4 16,-16-2-2-16,-17 1 0 31,-13-7-1-31,-11 3-5 0,-7-4 0 0,-2 1 30 16,-22 5-31-16,-9-1-205 31,-7 0-552-31</inkml:trace>
  <inkml:trace contextRef="#ctx0" brushRef="#br0" timeOffset="14078.8052">20412 10282 772 0,'0'0'245'16,"0"0"-188"-16,0 0 11 15,0 0 53 1,0 0-40-16,83 109-44 0,-46-81-24 16,5 2 26-16,3 0 33 15,2 0-18-15,-2 3-17 16,-3 0 2-16,-5-1-10 15,-5 1-6 1,-6-5-2-16,-7-2-1 0,-6-8-5 0,-9-6 10 16,-2-2 7 15,-2-6 29-31,0 2 26 0,0 0-33 0,-13 0-3 0,-5 6-17 15,-7 2-12 1,-6 8-14 0,-11 11-8-16,-43 34-120 0,8-3-156 0,-6-4-607 0</inkml:trace>
  <inkml:trace contextRef="#ctx0" brushRef="#br0" timeOffset="19444.1119">20247 15480 147 0,'0'0'168'0,"0"0"-118"16,0 0-12-16,0 0 76 16,0 0 53-16,0 0-11 31,0 0-16-31,9 0-7 0,-9 0 0 0,0 0-5 15,0 0-21 1,2 0-28-16,0 0-36 0,3 0-8 16,5 0-17-16,9 0-18 31,5 0 41-31,10 0 3 0,3-7-12 0,3-2-10 15,3 2-7-15,-3-2 20 32,0 1-12-32,-2 2-8 0,0-1 4 0,-2 1-5 0,3-1 0 15,6 1 3 16,2 2-2-31,2 0 38 0,3 2-17 0,-2 2-24 0,2 0-2 16,-1 0-9 15,-2 0 2-31,-4 0-2 0,-3 2 5 0,-2 2-5 0,-2-2 1 16,-2 2-1-1,-1 0 4 1,-1 0-5-16,-1 2 0 0,-2-1 0 0,-1-1 0 16,3-1 0-1,-2 1 0-15,2-3 2 0,0 2-1 16,1-1 0-16,1 0 1 0,0 0-2 31,-2 2 1-31,-2 0-2 0,3 0 9 0,-3 0-5 16,0 3-3-16,0-3 1 31,0-1-1-31,3 0-1 0,-3 0 1 0,4 1 0 15,1-1-5-15,1 1 5 32,4-3 6-32,-1 3-4 0,0-2 3 0,1 2-4 15,-4-4-2-15,-3 0 2 31,-5 0-1-31,-5 0 1 0,-2 0 0 0,-4 0 0 16,-2 0 0-16,-3-1 12 16,-2-2-7-16,-4 3 1 15,-2-2-6-15,-1 0 0 0,-2 0 6 47,0 2 1-47,0-1-1 0,1-2-7 0,-3 3-14 0,0 0-58 0,-3 0-114 16,-19 0-417 15</inkml:trace>
  <inkml:trace contextRef="#ctx0" brushRef="#br0" timeOffset="32247.8445">11970 10578 567 0,'0'0'242'0,"0"0"-141"32,0 0 34-32,0 0 54 0,0 0 11 0,0 0-34 15,-134-102-47 1,108 88-10-16,-3-3-29 0,-5-2-5 15,-4 5 5-15,-4-1-11 16,-8 0-8 0,-8 7-15-1,-6-3-27-15,-9 3 3 0,-6 0-12 0,-1 2-9 31,2-1 0-31,3 5 8 0,1 2-8 0,5 0 5 0,-2 0 1 16,2 0 5 15,-1 2-11-31,-1 7 7 0,2 1-2 0,-5 2-6 0,3-1 6 16,-4 4-5 15,1-1 1-31,-4 2-1 0,2 2-1 0,1-4 0 0,-4-2 0 16,6-3 0-16,0-4 1 15,1-3 0 1,5-2-1-16,1 0 1 0,3 0 0 15,-1 0 0-15,-1 0 14 32,-4 0-15-32,0 0 1 0,-2 0 0 0,-6 0-1 15,2 0 0-15,-3 0-7 16,0 0 6-1,0 0 1-15,2 2-1 0,3 2 1 16,4 2-2-16,0 2-5 16,0 3-5-1,0 1 2-15,-3 3 4 0,-1 2 0 16,-6-2-3-16,2 6 2 0,-4-4 6 31,2 3 1-31,0 0 0 0,-1-6 0 0,0 3 0 16,0-1 0-16,-2 0-11 31,-1 0 1-31,-2 0 9 0,2 2 0 0,-3 0-14 0,1 2 9 15,0-2-3 17,1 1 8-32,2-2-2 0,-1 1-9 0,0-1 0 0,1-2-1 15,-2-1 4 16,-1 2 9-31,-2 0-9 0,7 1 18 0,4-2-18 0,7-3 14 16,11-2-5 15,6-2 1-31,8-1-1 0,6-2 2 0,5-5-2 0,6 1 1 16,5-1 0 15,1 0 0-31,6 0 0 0,2 0-1 0,-1 0 1 0,6 0-1 0,-1 0 0 16,2 0-6 15,-3 0-35-31,0 1-24 0,-2 4 3 0,-3-2-56 0,-1 2-56 31,-1 0-7-31,-6-5-64 16,5 0-167-16,1 0-490 0</inkml:trace>
  <inkml:trace contextRef="#ctx0" brushRef="#br0" timeOffset="32760.8738">6025 10615 646 0,'0'0'230'0,"0"0"-144"16,0 0-18-16,-122 81 13 15,77-43 39-15,1 2-17 16,-1 2-32 0,5-2-29-16,4-3-7 0,5-5-25 15,1-4-8 1,8-5 9-16,3-2-5 0,3-3 0 0,3-5 6 15,7 0-11 1,-2-6-2-16,6-2 1 0,2-1-6 16,0-2-7-16,12 3-11 15,17-2 15-15,11 1 7 16,10-2 2-16,10-2 0 31,10 0 0-31,3 0 0 0,27 5-88 0,-19 6-251 16,-14 1-585 15</inkml:trace>
  <inkml:trace contextRef="#ctx0" brushRef="#br0" timeOffset="39529.2607">2240 15424 329 0,'0'0'154'0,"0"0"-56"15,0 0 12 1,0 0 11-16,0 0-46 0,0 0-29 15,2-1-17-15,-2 1-14 16,2-2-2-16,0 2 7 16,3 0 10-16,-3-3 2 0,2 3-3 31,4-2 29-31,-2 0-15 0,3-2-9 0,5 2 3 15,-1-2 8 1,3-2-22-16,3-1 14 0,4 2 6 16,3-2-5-16,6-2-2 31,-1 1 2-31,4 0-7 0,-1 0-2 0,-1 2 4 15,0-1-7 1,1 0-2 0,-3 4-2-16,2-2 2 0,4 3-6 0,-2-2 5 15,3 2-4 1,2 0 2-16,3 2-1 0,-1 0 4 15,5 0-10-15,-3 0 1 0,0 0-2 32,1 0-1-32,-5 0-11 0,0 0 12 0,3 0-5 15,1-2-2 16,3 2 10-31,4 0 74 0,0 0-38 0,1 0-26 16,-4 0 5-16,2 0-7 31,-6 0-4-31,1 0-8 0,-3 0 3 0,1 0 0 0,-3 0-8 16,2 0-1-1,1 0 4-15,-4 0-9 0,1 0 7 16,-4 0-8-16,2 0 1 16,-2 0 0-1,-1 0 4-15,1 0-5 16,-1 0-1-16,1 0 1 0,2 2 1 0,2 4 5 31,0 0-6-31,3 0 2 0,1 2-1 0,1-1 1 16,-3 0-2-16,2 1 6 31,-1-2-6-31,-3 0 0 0,2-1 0 0,-1-1 0 15,1-1 0-15,3 0 1 32,-1-2-1-32,0 1 1 0,-1-1 0 0,1 3 1 15,-3 1-1-15,-1-1 12 31,-3-2-11-31,-1 2-2 0,-1 0 1 0,0 0 0 16,-2 0 0-16,0 1 0 31,1 1-1-31,3-2 0 0,1 1-1 0,3-2 1 0,1 2-1 16,0-1 1-1,1 3-1-15,-3-3 1 16,-3-1 0-16,-1 4 0 0,-3-4 1 16,0 2-1-1,4-1 0-15,-2-3 1 0,1 3 0 16,1-2-1-16,3 1 1 15,-1-2 0 1,-4 2-1-16,1-2 1 0,-5 1 4 16,-4-2-5-16,-7 2 1 31,-2-2-1-31,-7 0 2 0,0 0-2 0,-4 0 6 0,0 0-6 15,6 0 0-15,-4 0-8 32,4 0 16-32,-2 0-8 15,-1 0 0-15,0 0 1 0,-3 0 1 0,-2 0-1 31,-5 0 0-31,0 0 10 0,0 0 8 0,0 0 24 16,0 0-3-16,-14 0-40 16,-18 0-119-1,7 0-157-15,-7 5-458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4:50.526"/>
    </inkml:context>
    <inkml:brush xml:id="br0">
      <inkml:brushProperty name="width" value="0.05292" units="cm"/>
      <inkml:brushProperty name="height" value="0.05292" units="cm"/>
      <inkml:brushProperty name="color" value="#FF0000"/>
    </inkml:brush>
  </inkml:definitions>
  <inkml:trace contextRef="#ctx0" brushRef="#br0">1611 5173 22 0,'0'0'604'0,"0"0"-429"15,0 0-55-15,0 0 27 0,0 0 46 16,0 0-32 15,0 0-55-31,0 0-20 0,0 0-27 0,0 0 5 0,0 0-8 16,0 3-25-1,0-3 4-15,0 0-22 0,0 0-1 16,0 0-2-16,0 0-10 16,3 0-1-1,4 0 0 1,1 2-13-16,10-1 14 0,2-1-1 0,9 0-2 15,4 0 3 1,8 0 9-16,1 0 0 0,2 0-8 16,3 0-1-16,-3 0 5 31,2 0-4-31,-4-1 6 0,-5-1-7 0,0 2 1 0,-4 0 0 15,-6 0 0 17,-3 0-1-32,-4 0 0 0,-2 0 0 0,-5 0 2 0,-2 0 0 15,-1 0 5 16,-6 0-7-31,0 0 0 0,-4 0 0 0,2 0 2 0,-2 0-1 16,0 0 13-16,0 0-14 16,0 0-14-16,-13 0-188 15,-5 9-749-15</inkml:trace>
  <inkml:trace contextRef="#ctx0" brushRef="#br0" timeOffset="1665.0953">1694 6489 348 0,'0'0'256'0,"0"0"-105"0,0 0 4 16,0 0 20-16,0 0-10 15,0 0-52 1,0 0-36-16,-7 3-12 0,7-3-7 15,0 0-1 1,0 0-21-16,0 0 1 0,0 0-1 16,0 0-12-16,0 0-3 15,0 0-7 1,0 0-14-16,5 0-1 0,17 0-5 0,5 0 6 15,11 0 9-15,1 0 10 32,3 0-19-32,1 0 1 0,-3 0 15 0,-2 0-8 15,-2 0-7 1,-5 0-1-1,-1 0 0-15,-5 0-1 0,0 0 0 0,-5 0 0 16,1 0 1 0,-6 0 0-16,1 2 0 15,-1-2 0-15,-2 3 0 0,3-3 0 16,-3 0 0-1,3 1 1-15,-1-1-1 0,-1 0 0 0,-1 3-1 16,1-3 1 0,-1 2 1-1,-4-2 0-15,-2 2-1 16,0-2 2-16,-5 0-2 0,2 2 0 0,-2-2 0 31,0 2 0-31,3-2 0 0,0 2 2 0,-1 0-2 16,3-2 0-16,-3 2 1 31,-2 0 3-31,3-2-3 0,-3 0-1 0,2 2 1 15,-1-2 0 1,-3 0 0-16,0 0 11 0,0 0-6 16,0 0 5-16,0 2 7 15,0-2-8 1,-5 13-10-16,-13-2-73 0,-6 5-509 15</inkml:trace>
  <inkml:trace contextRef="#ctx0" brushRef="#br0" timeOffset="3142.1798">1747 7806 347 0,'0'0'248'0,"0"0"-91"16,0 0-4-16,0 0 6 15,0 0-17-15,0 0-53 0,0 0-36 16,0 0-2-1,0 0-5-15,0 0 5 0,0 0-16 16,0 0-27-16,0 0-8 16,13 0-17-16,14 0 17 15,7 0 35-15,5 0-5 16,9 0-14-1,-1 0 3-15,-1 2-4 0,1 0 2 16,-2-1-5 15,0-1-5-31,-5 3-5 0,-1-1-1 0,-3-2 11 0,-5 0-11 0,-4 0 0 16,-2 0 5 15,-7 0-6-31,-3 0 0 0,-4 4 0 0,-2 0-87 0,-9 4-247 16</inkml:trace>
  <inkml:trace contextRef="#ctx0" brushRef="#br0" timeOffset="4532.2593">1702 9304 214 0,'0'0'277'0,"0"0"-145"0,0 0 14 0,0 0 20 0,0 0-36 31,0 0-30-31,0 0-9 0,0-5-18 0,0 5-17 16,0 0-16-1,0 0-19-15,4-3-12 0,8 3-8 16,11-2 28-16,12-2-15 15,10 1 30-15,10-2-8 16,10 1 5-16,4 2-6 16,-1 0-13-1,-2 2 7-15,-6 0-10 0,-7 0-10 0,-6 0 4 16,-7 0-5 15,-6 0 4-31,-8 2-12 0,-3 12-28 0,-10-3-177 0,-3 6-469 16</inkml:trace>
  <inkml:trace contextRef="#ctx0" brushRef="#br0" timeOffset="5686.3253">1706 10512 183 0,'0'0'282'0,"0"0"-167"16,0 0 57-1,0 0-35-15,0 0 16 0,0 0-21 0,0 0-55 31,-6 3 8-31,6-3-14 0,0 0-19 0,0 0-34 16,0 0-18 0,10 0-26-16,14 0 24 0,10 0 2 15,6 0 10 1,6 0 1-16,1 0-3 0,2 0 21 15,-2 0-14-15,-3 0 4 16,-1 0-8 0,-5 0 8-16,-3 0-4 0,-6 0-9 15,-2 0 0-15,-2 0-6 31,-4 0 4-31,-5 3-4 0,-3 12-220 0,-11 5-690 0</inkml:trace>
  <inkml:trace contextRef="#ctx0" brushRef="#br0" timeOffset="6592.3771">1609 11822 396 0,'0'0'318'0,"0"0"-184"15,0 0-62-15,0 0 28 16,0 0 3-16,0 0-35 16,0 0-41-16,49-3 27 0,-22-1 8 15,11-2-10-15,7 0 18 31,8 0 4-31,7-2-43 0,4 0 12 0,1 2-9 16,-5-2-12 0,-2 3-5-16,-4 1-1 0,-8 3-14 15,-5 1 11-15,-8 0-13 31,1 4-59-31,-12 13-205 0,-11 3-615 0</inkml:trace>
  <inkml:trace contextRef="#ctx0" brushRef="#br0" timeOffset="7411.4239">1636 13054 504 0,'0'0'298'15,"0"0"-181"1,0 0-62-16,0 0-14 0,0 0-8 16,0 0 55-1,0 0-14-15,127 0-25 0,-74 0 5 16,1 0-5-1,0 6-21-15,-4 0-14 0,0 2-4 16,10 8-10-16,-14-2-55 16,-10 4-330-1</inkml:trace>
  <inkml:trace contextRef="#ctx0" brushRef="#br0" timeOffset="8429.4822">1743 14754 25 0,'0'0'543'0,"0"0"-393"15,0 0-60 1,0 0 9-16,0 0 14 15,0 0-15-15,0 0-50 0,2 0-25 32,3 0-17-32,1 0 10 0,6 0 6 0,7-2-2 15,8-2 0 1,6 0 24-16,13 0 2 0,2 0-7 0,8 2-15 15,0-2-3-15,0 1-2 32,-1 0 2-32,-6 0 0 0,-7-4 4 0,-7 4-16 15,-8-4 7 1,-4 3 0-16,-7 0-3 15,-5-1-4-15,-3 5 2 0,2 0-11 16,-2 0-6 15,-1 17-213-31,-5 5-735 0</inkml:trace>
  <inkml:trace contextRef="#ctx0" brushRef="#br0" timeOffset="10357.5925">5297 5135 584 0,'0'0'184'0,"0"0"-80"31,0 0 24-31,0 0 17 0,0 0-23 0,0 0-25 16,0 0-35-1,-54 0-20-15,52 0 8 0,2 0 14 0,-3 0-12 16,3 0-13-1,0 0-5 1,0 0-4-16,0 0-6 0,0 0-5 0,0 0-18 31,0 0 5-31,0 0-6 0,0 0 0 0,0 0-14 16,0 0-2-1,10 0 6-15,4 0 3 0,10 0 7 16,4 0 1-16,15 0-1 16,8 0 0-1,14-1 7-15,10-5 21 0,8-3-9 16,0 3-9-1,-4 0-1-15,-7 2-9 16,-7 2-6-16,-13 0 6 0,-4 2 7 16,-11 0-6 15,-5 0 0-31,-10 0 0 0,-8 0 8 0,-1 0-9 0,-7 0 1 0,1 0-1 31,-3 0-79-31,-4 0-289 0</inkml:trace>
  <inkml:trace contextRef="#ctx0" brushRef="#br0" timeOffset="11581.6625">5294 6509 474 0,'0'0'381'0,"0"0"-235"0,0 0-114 15,0 0 21-15,0 0 50 31,0 0-8-31,0 0-44 0,61 0-9 0,-17 0 19 16,16 0-1-16,14-4 14 16,8 0-3-1,5-5-15-15,-2 3-17 0,-5-1-22 0,-9 0 1 16,-8 3-2-1,-10 1-6-15,-8 1 3 0,-10 0-7 16,-6 2 1 0,-4 0-7-16,-14 0-93 0,-4 11-198 15,-7 8-583-15</inkml:trace>
  <inkml:trace contextRef="#ctx0" brushRef="#br0" timeOffset="12470.7133">5112 7891 481 0,'0'0'282'0,"0"0"-74"16,0 0-18-16,0 0-6 0,0 0-22 31,0 0-57-31,0 0-48 0,10-3-48 0,22 1-8 16,17-2 35-1,13 0 11-15,11-2-6 0,8 1-5 16,-2-2-14-16,-6 3-9 31,-7 1 1-31,-8-1 8 0,-6-1-11 0,-12 4-9 16,-7 1 14 15,-6-2-9-31,-7 2 2 0,-7 0 0 0,-4 0-3 0,-7 0 4 15,0 0-9 17,-2 0-1-32,0 27-102 0,0 5-171 0,-13 4-608 0</inkml:trace>
  <inkml:trace contextRef="#ctx0" brushRef="#br0" timeOffset="13609.7785">4818 9226 332 0,'0'0'160'0,"0"0"-52"0,0 0-15 15,0 0 18-15,0 0-17 16,0 0-32-16,0 0-33 16,-5-2-21-16,27 0-2 15,12-4 49-15,11 2 72 16,5-4-18-16,4 3-32 15,4 0-39 1,0-1-18-16,2 0 18 0,3 0-2 0,1-2 21 16,3-3 24 15,-5 0-18-31,-2 1-30 0,-8 0-5 0,-6 0 1 0,-5 1-4 15,-8 3-7 17,-7 1-2-32,-7 1-6 0,-9 2-1 15,-4 2-8-15,-4 0 11 0,0 0-12 0,-2 10-26 31,0 9-211-31,-10 8-489 0</inkml:trace>
  <inkml:trace contextRef="#ctx0" brushRef="#br0" timeOffset="14727.8424">4721 10515 310 0,'0'0'322'15,"0"0"-156"1,0 0-62-16,0 0 13 0,0 0-8 16,0 0-31-16,0 0-39 15,-4-2-17 1,4 2 15-16,2 0 5 0,10 0 6 15,7 0 1-15,8 0 2 16,14-1 28 0,5 1-14-16,10-5-9 0,2 4-7 0,5-4 4 15,1 1-15 1,-2 0-13-16,-1 0-5 15,-5 0-5-15,-6 2-8 0,-3 0-5 16,-2 2-1-16,-5 0 8 31,0-2-2-31,-4 2 12 0,-3 0-11 0,-2 0 2 16,-6 0-1-16,-3 0-9 31,-6 0 1-31,-5-3 5 0,-4 3-6 0,-3 0-1 16,-4 0 1-16,0 0 10 15,0 0 4-15,0 0-14 16,0 0-5-16,-2 0-140 15,-12 11-365-15</inkml:trace>
  <inkml:trace contextRef="#ctx0" brushRef="#br0" timeOffset="16708.9557">11887 11798 1033 0,'0'0'268'0,"0"0"-212"16,0 0-44-16,0 0 20 16,0 0 49-1,0 0 8-15,0 0-31 0,158 11-7 16,-102-8-4-16,4 0-17 31,3-2 0-31,-1-1 15 0,-4 0-7 0,-4 0-20 16,-6 0-1-16,-7 0-17 31,-5-1-20-31,-10-5-181 0,-15 4-493 0</inkml:trace>
  <inkml:trace contextRef="#ctx0" brushRef="#br0" timeOffset="18076.0339">2855 13174 595 0,'0'0'285'0,"0"0"-166"0,0 0-74 16,0 0 52-16,0 0 60 15,0 0-23-15,0 0-66 0,-4 3-34 16,4-3-16-16,19 0-18 31,12 1 10-31,12-1 25 0,6 0-1 0,2 0-7 16,1-1 13-1,-8-10-5-15,-2 1-8 0,-4 0-9 16,-6 0-2-16,-1 2-7 31,-8 2 1-31,0 0-4 0,-5 2 13 0,-5 2-19 16,-3 2-12 15,-2 4-128-31,-1 12-199 0,-5 4-448 0</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5:43.327"/>
    </inkml:context>
    <inkml:brush xml:id="br0">
      <inkml:brushProperty name="width" value="0.05292" units="cm"/>
      <inkml:brushProperty name="height" value="0.05292" units="cm"/>
      <inkml:brushProperty name="color" value="#FF0000"/>
    </inkml:brush>
  </inkml:definitions>
  <inkml:trace contextRef="#ctx0" brushRef="#br0">1743 8081 791 0,'0'0'327'0,"0"0"-179"0,0 0-53 15,0 0 24-15,0 0 28 31,0 0-33-31,-6 4-45 0,6-4-21 0,0 0-9 0,0 1-1 16,0-1-1 0,0 0-6-16,0 0-9 0,0 0-5 15,0 0-5-15,0 0-12 16,0 2 0-1,2 1-2-15,11-1 2 0,3 0 1 16,1 2 0-16,6-2 6 31,-4 0-6-31,4 0 0 0,-1 0 0 0,1 0 1 0,0 0 5 16,2 0 3-1,2-2-8-15,2 2 4 0,2-2-6 16,0 0 1 15,3 0 4-31,-1 0-4 0,3 0-1 0,2 0 1 0,2 0 13 16,0 0-6-16,3 0 15 31,-3 0-7-31,-1 0-4 0,1 0-1 0,3 0 5 16,1 0-6-1,1 0-1-15,2 0 1 0,0 0-1 16,-1 0-3-16,1 0-4 31,-2 0 5-31,2 0-1 0,-3 0-6 0,1 3 1 0,1 1 0 16,2-1-1 15,-2 3 2-31,-1-2-1 0,-1 2 6 0,1-4-1 0,-1 2 0 31,-2-2 1-15,2-2 1-16,-1 0-8 0,3 0 1 0,-2 0 0 0,3 0-1 31,3 0 1-31,4 0 7 0,2 0-2 0,0 0 4 15,2-2-4-15,-3 0-5 32,3-2 10-32,0 2 0 0,0-1-3 0,2-1 1 15,0 1-3 16,5-1 6-31,0-2 6 0,1-2-2 0,1 2-7 0,3 0 2 0,3 0-10 32,3 1 8-32,4 2 0 0,0-1-9 0,2-1 6 15,-1 4-4-15,1-3-1 31,2 2 7-31,0 0-7 0,4 2 0 0,-1 0 0 16,-4 0-1-16,-5 0 9 16,-10 0-8-1,-7 0 0-15,-12 2-1 0,-11 0 0 16,-14-2-6-16,-6 0 6 31,-11 0 2-31,-2 0 4 0,-5 0 5 0,0 0 6 16,0 0-2-16,0 0-15 0,0 14-46 15,-12 0-230 1,-6 6-414-16</inkml:trace>
  <inkml:trace contextRef="#ctx0" brushRef="#br0" timeOffset="1298.0739">1712 9264 494 0,'0'0'335'0,"0"0"-165"16,0 0-73-16,0 0-17 31,0 0-5-31,0 0-8 0,0 0-18 0,27 14 40 0,-3-10-8 15,2 1 2 1,3-4-15-16,3 4 4 0,3-4-25 16,8 4-2-16,6-4-19 31,6-1 7-31,8 0 2 0,6 0-6 0,3 0-16 15,3 0 6 17,3 0-4-32,0 1 29 0,-2 4-10 0,-1 1-18 46,2-2 7-46,-2 2-1 0,6 2-10 0,0-1 15 0,4 0-1 0,0 0 4 0,-2 5-9 16,-6-7 2 0,2 3-3-16,-4-2-9 0,4-1 0 0,-2-2 4 15,4 1-7-15,-6-2-2 31,3 2-5-31,-5 0 8 0,1 0-9 0,0 1 2 16,-1 0-2-16,3 2-5 31,2-1 5-31,2-2 0 0,3-1 0 0,1 2-1 16,3-4-5-16,2 1 6 15,-2 1 1 1,-5-2-1-16,-6 2 1 0,-9 1-1 16,-7 0 1 15,-6 0-1-31,-8-1-9 0,-3 1 9 15,-5 0 0 17,-7 2 0-32,-4-1 0 0,-5-2 1 0,-4 1 0 0,-4 1 1 0,-4-3 4 0,-3 2-5 0,-5-2 14 15,-2-1-15 1,0 6-32-16,-33 9-116 15,-7 2-196-15,-14 0-823 0</inkml:trace>
  <inkml:trace contextRef="#ctx0" brushRef="#br0" timeOffset="2799.1601">1669 10701 221 0,'0'0'264'0,"0"0"-68"0,0 0-11 16,0 0-52-1,0 0 27-15,0 0-3 0,0 0-50 16,-29 5-49-16,29-5-30 16,0 0-5-16,0 1-3 15,0-1-11-15,2 0 9 16,10 0 24-1,3 0 23-15,3 2-22 0,3-2-2 16,5 0 13-16,5 0-10 31,7 0-8-31,9 0 1 0,6 0-11 0,5-2 7 16,7-4 1-1,-1 1-13-15,1-3-2 0,-5 2 6 0,0 0-25 16,-6 2 22-16,-1 0-21 31,-2-1 0-31,1 1 14 0,2-2-6 0,-2 3 8 16,4-1-2-16,0 0 1 31,2-1-8-31,3 1-8 0,1 3 1 16,0-2 0-16,1 2 12 0,-3 1-13 31,-4 0 0-31,-6 0 1 0,0 0-2 0,-4 0 1 15,1 0 0-15,0 0 0 16,2 0 1 0,0 4 11-16,2 1 0 0,-2 4 21 0,0 1-16 15,0-3-8-15,1-1-8 31,0 3 7-31,2-5-8 0,2 0 6 16,-4 0-3-16,4 0-3 0,-5-2 13 31,0 2 2-31,-2-1-2 0,-5 0 4 16,-4 0 1-16,-2 1-4 0,-3 1-2 31,-1-1-6-31,-1-2-4 0,2 2-1 0,-2 0 6 16,3-2-7-16,-3 0 2 31,0 0-1-31,-4-2 0 0,-2 2 0 0,-6-2 1 15,-3 0-1 1,-3 0 1 0,-4 0-2-16,0 0 6 0,-2 3-5 0,-1-3 0 0,1 0 0 31,-3 0 0-31,1 0 5 0,2 0-4 15,-5 1 7-15,2-1-9 0,-4 0 1 32,2 0 1-32,-2 0-1 0,0 0 9 0,0 0-9 15,0 0 0-15,0 0 7 16,0 0-1-16,0 0-1 16,0 0-6-16,0 0 8 15,0 0-1-15,0 0 7 0,0 0-14 16,-33 0-43-16,-2 5-235 15,-7-3-593-15</inkml:trace>
  <inkml:trace contextRef="#ctx0" brushRef="#br0" timeOffset="16714.956">2327 13064 409 0,'0'0'316'0,"0"0"-167"15,0 0-77-15,0 0 9 0,2 2 16 16,0-2 2 0,3 0-34-16,-1 2-16 0,5-2-8 15,4 2 7 1,7 0 13-1,7-2 4-15,6 0-5 0,6 2-18 0,5-2-6 16,7 0 4 0,5 0 3-16,7 0 10 0,5 0-21 15,6 0-5 1,4 0-10-16,2 0 8 15,2-6-6-15,1 0 2 0,-1 0-8 16,1 2-7 0,4-1 22-16,0 2 37 0,2 0-26 15,2 2-22-15,1 0 5 0,1-2 1 31,1 0 3-31,-1 0-11 0,3 1 0 0,2 2-8 16,0 0-5 0,2 0 12-1,1 0-12-15,-1 0 5 0,-2 0-5 0,-4 0 7 16,-5 6-8 15,-7 1-1-31,-4 4 7 0,-4-1-7 0,-3 2 0 0,-2 0-1 16,-3-2 1 15,-1 2 1-31,-3-4 0 0,-2 0-1 0,-6 1 14 0,0-3-14 0,-6-1 1 15,2-1-1 17,-1 2-1-32,0 0 1 0,0 0-12 0,-1 2 12 0,0 1 0 46,-4-2 2-46,-3 3-2 0,-6-2 2 0,-8-2-1 0,-8 1 6 0,-5-6-6 16,-9 2-1 15,-5 2-22-31,-21 19-86 0,-14 0-105 0,-11 3-517 0</inkml:trace>
  <inkml:trace contextRef="#ctx0" brushRef="#br0" timeOffset="18409.0529">2012 14470 93 0,'0'0'255'0,"0"0"-112"16,0 0-81-16,0 0 4 15,0 0 45-15,0 0-5 16,0 0-15-1,5 0-13-15,-3 0 1 0,-2 0 15 0,3 0 0 16,-1 0-18 15,0 0-21-31,4 0-23 0,3 0 19 0,1-2 17 0,3 0-33 16,3-5 1-1,1 3 5-15,3-2-10 16,3 0 7-16,1 0 11 0,2 1-36 31,-1-1 3-31,4-1-1 0,0 2 13 0,2-4-14 16,5 3-14 15,2-2 6-31,7 3 13 0,1-2-12 0,5 0 2 0,1 0 1 16,1 1 3-1,3 0-4 1,-3 2-3-16,1-2-6 0,-1 2 1 0,1 1 12 15,-1-1-12 1,-1 1 0-16,1-1 0 16,-4 2 8-16,-3 0-9 0,0 0 7 0,-7 2-7 31,-1 0 2-31,-3 0-2 0,-2 0 1 0,-2-3 0 15,-3 3 5 17,-1-1-6-32,2 1 0 0,-2-1 0 0,2 1 1 0,-2 0 0 15,-1 0-1-15,0 0 0 31,4 0 0-31,-4 0 3 0,1 0-3 0,0 0-1 0,0 0 0 32,2 0-1-32,2 0 2 0,0 0 28 15,-2 0-3-15,0 2-14 0,-4 3-11 31,-4-3 11-31,2 0-3 0,-3-2-6 0,-2 2-2 16,0 0-2 15,0-2 2-31,-1 3-2 0,-1-2 2 0,2-1 10 0,0 3-10 16,-1-2 0 15,4 1-1-31,-2 0 1 0,-3 0 1 0,-2-2 0 0,-1 3 1 16,-2-3-2 15,1 1 2-31,-4-1-2 0,1 0 1 0,-4 2 0 0,-1-2 0 0,1 0-1 15,-3 0 0 17,0 0 6-32,-2 0-6 0,0 0-1 0,2 0 1 0,-2 0 0 15,0 0 1-15,0 0 0 16,0 0 9-16,0 0-10 15,2 0-1-15,0 0 0 16,5 0-4 15,0 0 5-31,0 0 2 0,-2 0-1 0,1 0 0 0,-4 0 0 16,0 0-1-16,0 4-27 31,-2 22-111-31,0 0-234 0,0 6-592 0</inkml:trace>
  <inkml:trace contextRef="#ctx0" brushRef="#br0" timeOffset="24214.385">8884 9018 1122 0,'0'0'339'0,"0"0"-206"16,0 0 34-16,0 0 31 16,0 0-7-16,0 0-97 31,-51-69-26-31,37 61 12 0,-4 4-12 0,0 2-26 15,-1 2-6 1,-2 0-19-16,3 16-15 0,5 16-2 16,2 17-12-16,4 9 0 31,7 6 11-31,0 2-6 0,0-4 6 0,10-10 1 0,5-10-7 31,3-8-5-31,-1-12-55 16,4-8-26-16,1-7-29 0,0-7-34 15,0-10-12 1,1-20-31-16,-5-15-70 0,-3-5-57 0,-6-4-32 15,-5 6 121 1,-1 10 158 0,-1 14 79-16,3 14 43 0,1 10 9 0,7 2 95 15,3 20-14 16,1 4-5-31,4 2 1 0,-1-4-3 0,0-8-54 0,-2-6-31 16,0-8-17 15,-1-2-16-31,-3-4 9 0,-3-16 43 0,-4-8 18 0,-5-8 0 16,-2 0-2 15,0-1-13-31,-5 6-21 0,-12 2-2 0,-1 11-23 0,0 4-17 0,5 11-68 16,4 3-93 15,5 0-51-31,1 0-65 0,3 0-88 0,0 0 106 0,0 0 106 15,9-5 26-15,2-2 127 16,3-2 34 0,1 7 90-16,1 2-15 0,4 0 90 15,4 18-21 1,-2 8-16-1,4 10 3-15,-7 5-44 0,-5 0-19 0,-3-2-9 16,-3-7-31 0,-3-11 28-16,-3-10-37 0,-2-7-33 0,3-4-20 15,-3 0-19 16,2-20 6-31,-2-11 13 0,2-6 28 0,-2-6-12 16,0 3 0-16,2 3-7 0,5 9-9 31,4 7-1-31,3 11-13 0,3 6-10 0,3 4 17 16,1 0 0-1,-2 17 7 1,-1 1 8-16,-5 1-8 0,-1 3-18 31,-12 6-120-31,0-6-130 0,0-3-365 0</inkml:trace>
  <inkml:trace contextRef="#ctx0" brushRef="#br0" timeOffset="24414.3964">9316 9047 530 0,'0'0'332'0,"0"0"-121"31,0 0-11-31,0 0-32 0,0 0-18 0,0 0-48 15,134-98-57 1,-94 81-23-16,5-2-16 0,1 1 13 16,-1-2-19-16,-3 2-65 15,-9-1-90-15,-12-4-118 16,-8 5-82-16,-13 3-139 0</inkml:trace>
  <inkml:trace contextRef="#ctx0" brushRef="#br0" timeOffset="24927.4258">9525 8743 434 0,'0'0'309'0,"0"0"-13"0,0 0-44 0,0 0-28 15,0 0-88 1,0 0-108-16,0 0 4 0,13 131 34 16,13-81-2-16,0 0-4 15,-4-3-11 1,-1-6-19-16,-4-10-19 0,-5-8 5 15,-3-11-16-15,1-7-11 16,0-5-60 0,-2-1-30-16,-1-25 24 0,-1-9 14 15,-1-8-1-15,-5-6 0 31,0 1-13-31,3 6 36 0,0 12 9 0,4 9 10 16,4 18-21 0,1 3 43-1,3 14 1-15,-1 18 75 0,-1 8-9 0,1 1-8 0,-3-8 2 31,-1-7-20-31,0-9-23 0,-1-12-18 0,1-5-13 16,-3 0-2 15,3-8-18-31,-6-11-1 0,0-8 17 0,-2-3-19 0,0 2 17 16,1 4 0-1,4 6-9-15,3 10-5 0,4 6-22 16,4 2 21-16,-1 6 30 31,4 10 4-31,-1-2 7 0,-3-4-6 0,-1-6-1 16,-3-4-1-16,1 0-12 0,-5-4 1 31,0-12 12-15,-7-6 59-16,-2-2-24 0,0 2-16 0,0 0-19 31,-15 2-57-31,-8 2-33 0,-10-5-124 0,4 8-127 15,6-2-193-15</inkml:trace>
  <inkml:trace contextRef="#ctx0" brushRef="#br0" timeOffset="25203.4415">9976 8484 176 0,'0'0'240'0,"0"0"-56"16,0 0 44 0,0 0-33-16,0 0-17 0,95 122-1 15,-72-64-21-15,-3 4-15 31,2 7-42-31,-2-3-8 0,3-2 17 0,-2-13-45 0,2-9-31 16,-1-14-17 0,-2-12-15-16,0-10 6 0,-2-6-5 15,-5 0-1 1,-2-12 9-16,1-16-9 15,-1-12-64-15,5-35-91 0,-3 11-230 16,1 6-798 0</inkml:trace>
  <inkml:trace contextRef="#ctx0" brushRef="#br0" timeOffset="26624.5228">10798 8558 646 0,'0'0'335'0,"0"0"-183"15,0 0-75-15,27 113 70 16,-1-52 6-1,8 14-37 1,2 5-40-16,-3 2 12 0,-2-1-17 0,-2-7-11 16,-4-8-20-1,-6-10-5-15,-3-9 10 0,-5-12-5 16,-4-9-8-16,-5-12-7 15,-2-6 8 1,0-2 32-16,0-1-2 0,-9-2-20 16,-13 1-43-16,-12-4-37 15,-6 0-121-15,-9-7-53 16,-2-16-102-16,2-7-2 0,9 0 55 31,11 2 62-31,11 6 127 0,9 4 71 0,5 6 95 16,4 0 64-16,0-1-43 31,0-8-18-16,9-3-22-15,9-6-21 0,3-6-16 0,6-5-13 0,2 0-9 32,0-6-16-32,5 1 8 0,-3-2-8 15,-2 0 17-15,-2 2-18 16,-7 4-2-1,-5 4 2-15,-3 4 7 0,-8 5-7 0,-4 7 1 16,0 9 9-16,0 4 33 16,0 5 73-1,0 4 8-15,0 0-48 0,0 11-43 16,9 18-32-16,4 14 7 31,3 7 1-31,2 4-8 16,2-4 0-16,2-10 0 0,-1-8-1 0,-2-8 0 0,-1-8-26 31,-1-10-46-31,0-4-69 0,-2-2-43 0,-4-5-6 15,0-12-43-15,-4-1 18 32,-2 0-61-32,-1 4 50 0,-3 6 126 0,5 8 96 15,-2 0 4-15,5 11 153 31,0 6 7-31,2 1-3 0,0 0-14 0,-2-4-30 0,0-6 8 47,0-2-60-47,-3-4-38 0,0-2-11 0,0 0-12 0,-4-10-1 16,0-7 0-16,0-8 0 0,-2-3-45 31,0 2 4-31,0 5 29 0,0 6 11 0,0 9-11 16,5 6-16 15,3 4 29-31,4 20 29 0,3 6 23 0,3 0 3 0,0-3-9 15,0-8-13 1,0-7-18 0,-5-10-15-16,-2-2-12 0,1-2 11 0,-6-18-29 15,1-6 7 1,-1-3-31-16,-1-2-34 0,0 7 36 15,3 4 26-15,3 9 7 16,5 10-4 0,1 1 23-16,6 0 131 0,2 8-15 0,-1 0-13 15,-2-4 4-15,-2-4-20 31,-3 0-2-31,-7 0-20 16,-3-2-15-16,-3-12 15 0,-4-2-59 0,0-8-6 31,-13 4-137-31,-5 4-366 0</inkml:trace>
  <inkml:trace contextRef="#ctx0" brushRef="#br0" timeOffset="27776.5887">10711 13056 795 0,'0'0'413'0,"0"0"-239"16,0 0-107-16,0 0-5 15,48 106 37 1,-22-47-39 0,2 0-22-16,-4 0-21 0,-5-9-4 0,-4-6 2 15,-6-11-15 1,-7-8-33-16,-2-8-67 0,-2-16-54 15,-15-1-185 17,-2 0-397-32</inkml:trace>
  <inkml:trace contextRef="#ctx0" brushRef="#br0" timeOffset="28003.6017">10635 13080 416 0,'0'0'225'0,"0"0"-44"16,0 0-14-16,0 0-44 15,0 0 12-15,138-96-41 16,-104 90-30-16,-4 6 10 15,0 0 20-15,-4 18-1 0,-3 14-12 32,-8 12-4-32,-6 8-29 0,-7 7-36 0,-2 2 3 15,0 0-15 1,0-5-51-16,0-3-78 0,5-18-120 15,6-13-279-15</inkml:trace>
  <inkml:trace contextRef="#ctx0" brushRef="#br0" timeOffset="28368.6226">11101 13124 540 0,'0'0'347'0,"0"0"-178"15,0 0 10 1,-27 103-44-16,20-61-7 0,5 0-70 15,2-6-23-15,0-6 16 32,0-8-38-32,7-7-12 0,6-7 5 0,0-3-6 15,1-5-42 1,-3 0-29-16,1-6-54 0,-4-12 1 15,-4-4 14-15,-4-4 32 16,0-4 7 0,0 3 42-16,3 4 29 0,-1 5 3 15,4 8 52-15,4 6 7 16,1 4 2-16,3 0 24 0,1 10 7 15,1 8-36 1,-3 2-17 0,0 1-16-16,-4 0-26 0,-2-3-52 0,-7-5-138 15,0-6-127 16,0-3-251-31</inkml:trace>
  <inkml:trace contextRef="#ctx0" brushRef="#br0" timeOffset="28681.6405">11216 13334 329 0,'0'0'301'0,"0"0"-106"0,0 0-39 0,0 0 18 0,0 0-24 0,0 0-76 16,87-118-32-1,-58 96-14 1,3 2-12 0,0-1-9-16,0-2-7 0,1 1-27 0,-6 0-2 0,-6 0-134 15,-11-1-30 16,-7 6 30-31,-3 1-8 0,-5 4 59 0,-15 6 92 0,-4 5 20 16,-1 1 73 15,5 0 76-31,7 7 20 0,7 11-20 0,3 8-58 0,3 6-32 16,0 6-8-16,11 5-16 15,7-3-10 17,2-3-9-32,-2-5-8 0,2-7-8 0,-2-10-67 0,-1-8-116 15,6-7-66-15,-7-8-96 31,-3-10-175-31</inkml:trace>
  <inkml:trace contextRef="#ctx0" brushRef="#br0" timeOffset="28993.6583">11580 13083 565 0,'0'0'286'0,"0"0"-93"16,0 0-51-1,0 0-54-15,0 0-2 0,-34 117-33 16,34-89-18-16,2-5-16 16,9-5-3-16,3-7-7 15,1-2-3-15,1-5-6 16,-3-4 0-1,3 0-7-15,-5 0-31 0,1-13-24 16,-6-9-21-16,-1-6 21 31,-3-2-22-31,-2-4-39 0,0 2 39 0,0 6 38 0,0 8 46 16,0 6 20-1,0 10 90-15,0 2 45 0,0 0-68 16,2 15-37-16,12 6-5 16,1 3-4-1,3 0-24-15,0-1-17 0,8-2-63 16,-3-7-194-1,-4-4-281-15</inkml:trace>
  <inkml:trace contextRef="#ctx0" brushRef="#br0" timeOffset="29168.6683">11858 13090 54 0,'0'0'680'15,"0"0"-463"-15,0 0-116 16,0 0 44-16,0 0-15 0,0 0-47 31,0 0-43-31,85-34-35 0,-60 18-5 0,8-21-170 16,-2 6-125-16,-6-4-349 31</inkml:trace>
  <inkml:trace contextRef="#ctx0" brushRef="#br0" timeOffset="29426.6831">12137 12591 669 0,'0'0'325'0,"0"0"-218"31,0 0-40-31,40 144 69 0,-18-73-17 15,3 6-42-15,4 12-16 16,0-1 3-16,-2-2 17 0,-1-7 3 16,-4-11-10-16,-2-14-12 15,-7-14-33 1,-1-12-13-16,-8-12-16 0,-4-10-45 15,-8-6-129-15,-19-15-387 32,-2-6-616-32</inkml:trace>
  <inkml:trace contextRef="#ctx0" brushRef="#br0" timeOffset="29573.6915">12070 13090 616 0,'0'0'185'0,"0"0"-111"15,0 0 15 16,0 0-41-31,0 0-25 0,143-68-4 0,-103 30-19 0,11-38-65 16,-9 7-107 0,-6 5-237-16</inkml:trace>
  <inkml:trace contextRef="#ctx0" brushRef="#br0" timeOffset="29793.7041">12442 12416 804 0,'0'0'266'0,"0"0"-88"15,0 0-50-15,0 0-37 0,9 118 24 16,-1-57-10-1,6 5-16-15,2 6-25 0,-1 1-5 16,-1-3-15-16,-1-6-19 0,3-14-14 31,-3-16-11-31,0-14-63 0,-1-17-107 0,-6-14-124 16,1-23-59-16,-7-4-187 31</inkml:trace>
  <inkml:trace contextRef="#ctx0" brushRef="#br0" timeOffset="30266.7311">12620 12825 675 0,'0'0'250'0,"0"0"-97"15,0 0 20 1,47 111-5-16,-29-88-62 0,0-6-39 0,-1-9-38 16,2-8-7-1,-2 0-6-15,-1-18 20 0,-3-12-27 16,-3-6 14-16,-6-5-10 31,-4 3-13-31,0 4-8 0,0 6-4 0,-4 8-15 16,-4 6-5-1,4 10 14-15,2 4 17 0,2 0-16 16,0 18-11-16,6 9 18 15,8 3 8-15,3-3-12 16,-1-3 7-16,-1-6 7 0,-1-7 0 31,-1-5-1-31,-5-6-5 0,3 0-5 0,-3-3-36 16,1-12 17-1,0-2 12-15,2-1-27 0,0 3 26 16,5 4 8-16,-1 5-1 16,1 5 5-1,-3 1 5-15,1 0-12 0,-3 0 14 16,-2 0 10-16,2 0-9 31,-2 0-1-31,-3 0 1 0,4 0 16 0,-1-9 32 16,-3 0-15-1,1-5-7 1,-3-3-9-16,-1-1-18 0,-3-10-26 0,-3 6-196 15,-14 4-601 1</inkml:trace>
  <inkml:trace contextRef="#ctx0" brushRef="#br0" timeOffset="31815.8194">10477 8853 232 0,'0'0'368'0,"0"0"-150"31,0 0-47-31,0 0 10 0,0 0-58 0,0 0-35 16,0 0-23-1,-27 0-14-15,27 0-20 0,0 0-11 16,0 0-20-16,3 0 1 31,14 0 9-31,4 0 21 0,5 0-8 0,0-6-1 16,3-3-12-1,12 8-10-15,-10-1-36 0,-6 2-346 0</inkml:trace>
  <inkml:trace contextRef="#ctx0" brushRef="#br0" timeOffset="34908.9966">8972 9856 61 0,'0'0'320'0,"0"0"-127"0,0 0-50 16,0 0 20 0,0 0-12-16,0 0-27 0,0 0-31 15,-4 0-19-15,4 0-15 16,0 0-18-16,0 0-22 15,0 0-6-15,0 0-6 16,4 0 16-16,10 0 9 0,7 0-10 16,2 1 13-16,9-1 0 31,6 0-5-31,4 0 2 0,6 0 0 0,4 0-2 15,3 0-3 17,4 0 0-32,1-1-4 0,3-4-5 0,3 1-10 0,3 0-2 15,5 1 10 1,2-1-15-16,2-3 0 0,2-1 6 15,-2 0-6-15,-5-2 2 16,-4 0-3 0,-1 0 6-16,-6 2 0 0,3 1-5 0,4 1-1 15,-1-3 6 1,1 3 7 15,1 1-5-31,-3-2 0 0,-5 3-7 0,3 2 15 0,-5-1-10 0,2 2-6 16,-4 1 1 15,0 0-1-31,-2 0-7 0,1 0 7 0,1 0 0 0,-2 0 0 15,0 0 0 17,0 0 2-32,-2 1-2 0,-2 4 1 0,2-1-1 0,0 0 0 15,2-4 1 1,-3 3-1-1,-4-3 0-15,-1 0 0 0,-2 0 1 0,-5 0-1 16,0 0 1 0,-1-3-1-16,-2-3 0 0,2 2 1 15,-2-1 0-15,-2-1 7 0,-1 0-7 31,1-1 7-15,-3 1-8-16,-4 0 6 0,0-2-5 0,-4-1 5 0,-3 1 4 31,-4-7-9-31,-2-3 12 0,-6-4 9 0,1-6 4 16,-1-4 8-16,-4-6-22 15,1-6 5 17,-3-2-3-32,0-5 0 0,-1-3-5 0,-3-4 4 0,0-5 2 15,0-8-3 1,0-6 0-1,0-6 0-15,-11-9-5 0,-6-2-4 0,-4-1 9 0,1 1-11 32,0 7 6-32,0 13-6 0,0 14 5 15,-2 7-6-15,-5 13 13 0,-2 4-6 31,-4 4-7-31,-4 4-1 0,-5 2 1 0,-2 1 1 16,-10 0-1 15,-1-1-1-31,-6 2 1 0,1 2 1 0,-2 4 0 0,-1 2 0 16,3 1 1-1,2 4-1 1,0 1 6-16,-1 2-6 0,-1 0 0 0,-6-3 0 16,-3 1-1-1,-4 0 7-15,-1 0-1 16,1 2 0-16,2 5-6 0,4 0-16 16,7 3 16-1,2 0 19-15,4 9-10 0,-2 9-1 0,3 4-6 16,-2 2 0 15,-3 3 8-31,0 0-10 0,2 1 7 0,-2-3-6 0,0-6 1 16,3-3 11 15,-5-3-11-31,-6-3 0 0,-4 1 12 0,-6 1-14 0,-5 2 1 15,-2 0-1 1,-1 2 0-16,0 1 5 0,-1-2-4 0,0-1-1 16,1-2 0-16,1 0-1 31,5-2 1-31,4-1 0 0,3-1 0 0,5-3 0 15,0 1 1 17,7 3-1-32,3-1 0 0,2 1 1 0,5 1 7 0,5 1-7 15,4 1 0 16,1 0 0-31,6 0-1 0,0-1 1 0,2 4-1 0,-1-5 0 16,1 2-1 0,2-1 0-16,2-4 1 15,0 0 0-15,4 4 1 0,-2-1-1 16,0 0 0-1,3 2-2-15,0 2-5 0,2 0 6 0,7 1 0 16,1-4-1 0,6 3-10-1,4-1-1-15,-2 0 1 16,4 4 5-16,0 1-2 0,0 1 7 0,4 3 1 31,2 2 0-31,0 2 0 0,0 1-6 0,0 2 6 16,-1 2 1-16,-1 1-2 31,2-1-5-31,6 5-1 0,-1-1 1 0,2 1-2 15,1 0 3-15,1-2 5 32,3 3 0-32,-3-5-1 0,1 2 2 0,-1-2-1 15,1 0-5-15,3 2 6 31,-2 0-6-31,3 4 6 0,0 3 0 0,2-2 0 0,1 5 0 16,2-4 0 15,-4-4-1-31,0-3-5 0,-3-10-4 0,-1-2-2 0,1-6 0 16,-3-4 1 15,-1-1 9-31,1 0 2 0,-1 0-1 0,-3 0 0 0,2 0 1 16,-1-2-1-16,-4 0 1 31,3 0 0-31,-1-2 0 0,-4 0 0 0,3-2 1 0,1 2-1 15,-2 0-2-15,3 0 1 32,1 0-1-32,1 0-5 0,0 1 7 0,1-1 0 15,-2 0 0 1,0 0 0-1,-1-2 0-15,-2-1-1 0,0 1-1 0,-2-2 0 16,1 0 1-16,-1 1-5 31,0-2 5-31,0 2 1 0,-1-3-1 0,1 0-6 16,-3 1 6 15,3-1-1-31,0 3 2 0,2-3 1 0,-3 0-1 0,0 1 7 16,0-1-7-1,0 2 0-15,1 2-76 0,-5 18-86 16,0 0-210-16,-2 5-696 0</inkml:trace>
  <inkml:trace contextRef="#ctx0" brushRef="#br0" timeOffset="36229.0722">6952 9334 765 0,'0'0'286'0,"0"0"-178"16,0 0 10-16,0 0 57 0,0 0-2 31,0 0-42-31,0 0-47 0,0 4-7 0,0-4 3 15,0 0-15 1,0 0-25-16,0 0-33 0,0 0-7 16,0 0-23-16,11 0-4 31,7 0 11-31,11 0 15 0,13 0-1 0,12 2-7 0,15-2 9 15,7 0 0 17,8 0 0-32,5 0 6 0,0 0 15 0,-6 0-15 0,-3-2 0 31,-10-2 2-31,-7 0 0 0,-8 0-8 0,-4 2 1 15,-14 2 8 17,-6 0-2-32,-10 0 4 0,-10 0-10 0,-4 0 1 0,-7 0 12 15,0 0 1-15,0-2 6 16,0 2-3-1,-5-4-18-15,-14 2-142 0,-2 0-372 16</inkml:trace>
  <inkml:trace contextRef="#ctx0" brushRef="#br0" timeOffset="36675.0974">7630 9101 16 0,'0'0'965'15,"0"0"-742"-15,0 0-164 16,0 0 28-16,0 0 41 15,0 0-47 1,0 0-5-16,68 0 22 0,-30 9-24 0,5 0 15 16,1 4-29-1,3-1-21 1,-2 1 0-16,-4 4-19 0,-4-3 4 0,-4-1-6 31,-4 2-7-31,-7-5 3 0,-4-2 2 0,-3 1 2 16,-3-2 2 15,-3-1 10-31,-3-2 1 0,-2 0 7 0,0 0 11 0,-4 0 37 15,0-2 34 1,0 4 34-16,-6 4 11 0,-13 10-41 16,-15 13-74-16,-15 11-50 15,-11 13-68 1,-47 46-171-16,14-13-254 0,6-8-348 0</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6:42.478"/>
    </inkml:context>
    <inkml:brush xml:id="br0">
      <inkml:brushProperty name="width" value="0.05292" units="cm"/>
      <inkml:brushProperty name="height" value="0.05292" units="cm"/>
      <inkml:brushProperty name="color" value="#FF0000"/>
    </inkml:brush>
  </inkml:definitions>
  <inkml:trace contextRef="#ctx0" brushRef="#br0">12425 3240 791 0,'0'0'323'0,"0"0"-158"0,0 0 38 0,0 0 27 16,-66-40-29-16,45 30-81 15,-6 4-8-15,2 2 5 16,-2 4-21-16,2 0-16 16,4 8-43-1,0 14-37-15,6 14-16 0,8 10-5 16,7 10-10-1,0 5 30-15,4-1 1 0,19-4 4 16,-1-8-4-16,5-10-17 16,0-8-52-16,-1-9-36 0,3-12-1 15,-4-9 5-15,-3 0 16 31,-1-16 16-31,-6-13-24 0,-4-12 14 16,-6-2 21-16,-5-1 37 0,0 5 21 31,0 7 0-31,0 12-4 0,0 9 4 0,0 11-1 16,6 0-50-16,12 15 51 31,6 5 9-31,1 0 46 0,0-4-26 16,-1-8-22-16,-4-4-6 0,-2-4 8 31,-5 0 7-31,-3-16 20 0,-6-4 40 0,-4-5 2 0,0 3-30 47,0 0-4-47,-16 2-34 0,1 4-10 0,-2 5-6 0,3 4-82 0,4 3-112 15,8 4-44 16,2 0-281-31,0-2 121 0,2 1 205 0,12-5 58 0,1-3 90 16,-1 3 51 15,-1 1 127-31,-1 2 15 0,1 3 42 0,-1 0 21 0,5 10-24 16,1 9 5-1,-3 6-37-15,1 4-30 0,-3-1-21 16,-4 0-5-16,-3-6-10 16,-1-4-15 15,-5-6 10-31,2-3-21 0,-2-8-18 0,0-1-15 0,0 0-7 0,0-1-3 15,0-18 5 1,0-9-19-16,0-8 0 0,0-8 0 16,0 0 1-16,0 5-1 31,0 11 0-31,0 8 0 0,9 13-21 0,2 7 6 15,3 0 1-15,-1 9-7 32,3 14 13-32,-3 2 8 0,-1 3 0 0,-4 0-12 15,-4 9-98-15,-1-10-159 31,-3-5-310-31</inkml:trace>
  <inkml:trace contextRef="#ctx0" brushRef="#br0" timeOffset="179.0102">12799 3296 795 0,'0'0'182'15,"0"0"6"1,0 0-37-16,0 0-15 0,0 0-44 16,0 0-46-1,0 0-31-15,131-96-15 0,-104 84-21 16,11 1-167-16,-5 3-60 31,-6 3-272-31</inkml:trace>
  <inkml:trace contextRef="#ctx0" brushRef="#br0" timeOffset="409.0234">12910 2988 611 0,'0'0'290'0,"0"0"-69"15,0 0 49-15,0 0-81 16,0 0-57-16,0 0-111 15,0 0-10-15,0 76 49 16,20-32 0 15,0 4-20-31,-2 0-4 0,0-4-15 0,-3-4-18 0,-3-5-3 0,-1-10-85 16,-3-6-115 15,2-17-109-31,-6-2-207 0,0 0 106 0</inkml:trace>
  <inkml:trace contextRef="#ctx0" brushRef="#br0" timeOffset="903.0515">13053 3154 162 0,'0'0'317'0,"0"0"-100"15,0 0-34 1,0 0 9 0,0 0-12-16,0 0-76 0,0 0-55 0,10-20 24 15,4 36 11 1,-3 8-1-16,3 6-1 0,-3 4-28 15,-5 2 20-15,1 0-27 16,-5-4-20 0,0-5-19-16,1-9 20 0,-3-9-26 0,2-3-2 15,-2-6-6 1,0 0-6-16,3 0 12 0,1-10-6 15,2-13 5-15,3-8-11 32,1-5 12-32,0 0-12 0,1 2 3 0,1 4 2 15,-1 8-1 1,-1 5 8-16,0 4-12 0,-1 7 5 15,-1 6-6-15,-1 0-6 32,2 4-8-32,-2 17 1 0,-1 2 17 0,1 4 9 15,0-2 18-15,4-5-18 16,0-4 0-16,5-8-12 15,1-8-27-15,4 0-14 32,-1-1 27-32,-1-20 19 0,0-3 5 0,-3-4-5 0,-6-4 6 15,-5 0-8 16,-3 2 9-31,-2 2-29 0,-4 0-38 0,-12 8-103 0,-2 8-366 0</inkml:trace>
  <inkml:trace contextRef="#ctx0" brushRef="#br0" timeOffset="1649.094">13531 2789 188 0,'0'0'589'16,"0"0"-395"-1,0 0 1-15,0 0 57 0,0 0-69 16,0 0-110 0,0 0-52-16,-2 60 33 0,20-8 7 15,3 9-13-15,-2 0-1 16,-1-2-3-16,-1-11-22 15,-3-8 3-15,-3-14-25 16,1-9-6 0,-6-10-2-16,3-6 2 0,0-1 5 0,0 0 1 31,0-14-29-31,2-29-34 0,-2 2-154 0,-2 4-382 0</inkml:trace>
  <inkml:trace contextRef="#ctx0" brushRef="#br0" timeOffset="2295.1313">13441 3044 214 0,'0'0'320'16,"0"0"-161"-16,0 0 57 0,0 0-10 31,0 0-50-31,0 0-30 0,0 0 21 0,-83-30-35 16,56 30-7-1,2 0-10 1,1 2-35-16,2 9-25 0,4 10-35 0,-3 17-52 15,9-4-151-15,1-4-452 32</inkml:trace>
  <inkml:trace contextRef="#ctx0" brushRef="#br0" timeOffset="5114.2925">13921 3146 788 0,'0'0'185'0,"0"0"-146"0,0 0 42 15,0 0 50-15,0 0 15 16,0 0-34-16,129 25 11 16,-86-12-34-16,1-1-23 15,6 5-6-15,0 0 1 16,2 5 2-16,0 4 3 31,-4 6-3-31,-3 4 2 0,-3 5-8 0,-4 3 4 0,-2 2-12 31,-2 2-29-31,-1 2 7 0,-4-2 4 16,2 2-14 15,-2-2 0-31,-3 1 0 0,1 1 3 0,-5 3 0 0,3 6-2 0,-4 3-2 16,0 7 5 15,0 3-6-31,-4 2 5 0,-1 3 3 0,-3 2-2 0,-1 1-5 15,-4 1-4 1,-6-1 9 0,-2 0 1-16,0 2-10 0,0-3 1 0,-10-1 5 15,-11 0-7 1,-9 0-10-16,0-2 11 0,-6-2-12 15,-1 1 1-15,-4-1-1 32,0-1 2-17,0-2 4-15,-4 2-5 0,-3-6 13 0,-4 0-8 0,1-6-6 0,0-4-1 31,2-5 0-31,4-8-8 0,8-5 9 16,2-7-1-16,6-5 1 31,5-1 0-31,2-2-1 0,2-1 1 0,0 1-6 16,0-3 6-16,2 0 0 0,-2 0-1 31,2-2 1-31,3-3-1 0,1-1 1 0,1-7 0 16,4-1 0-1,2-1 1-15,3-4 0 0,-1-2 1 16,3 2-1-16,2-2 6 15,-2 0-6-15,2 0 6 16,0 0-5-16,0 2-1 0,0-2-1 16,0 0 2-1,0 0-2-15,0 0 0 0,0 0 0 16,0 0-2-1,0 0-4-15,-2 0-77 0,2 0-72 16,-4-21-139-16,1-4-383 31,-2 1-455-31</inkml:trace>
  <inkml:trace contextRef="#ctx0" brushRef="#br0" timeOffset="5776.3304">14021 5801 833 0,'0'0'277'16,"0"0"-131"-1,0 0 63-15,0 0 31 0,0 0-67 16,0 0-65-16,0 0-23 16,-31 34-22-1,18-8 10-15,-3 8 8 0,1 5 0 16,-1 0 4-16,-1 4-9 15,1 1 3-15,1 0-21 16,-2 0-12-16,5-2-10 0,-2-4 4 16,3-6-13 15,2-8-2-31,4-5-7 0,2-8 3 0,-1-5-9 0,4-4-3 15,0 0-8 1,0-2 7-16,0 3-7 0,0-3 0 16,0 0 1-16,0 0-1 15,0 0-1-15,0 0 0 16,0 0-8-16,0 0-7 15,0 0-2-15,0 0-6 16,19 0 1-16,10 0 22 31,8 0 1-31,13 0 9 0,3 0 2 0,5 0-3 16,2-3-8 15,0-1 8-31,-4 0-9 0,-7-1 9 0,-10 5-3 0,-9 0-5 0,-7 0-1 16,-10 0-7 15,-9 0 7-31,-2 0 12 15,-2 0 6-15,0 0 4 0,0 0-2 0,0-1-8 0,0 1 0 32,0 0-11-32,0 0-1 0,0 0-16 0,0 0-15 15,0-1-41-15,0-4-62 31,0-11-131-31,0 0-261 0,-9-6-686 16</inkml:trace>
  <inkml:trace contextRef="#ctx0" brushRef="#br0" timeOffset="8115.4642">12139 3398 342 0,'0'0'215'0,"0"0"-43"15,0 0 26-15,0 0 17 16,0 0-60-16,0 0-20 16,0 0-22-1,-73 11-24-15,59-9 3 0,1-2 26 16,-2 0-24-1,-6 0-27-15,1 0 18 0,-8 0-13 16,0 0-18 0,-8 0 2-16,-8 0-15 0,-7 0-5 0,-7 0-17 15,-9 0-7 1,-4 0-2-1,-3 0-1-15,-4 0 0 0,0 6 9 0,-4 4-17 32,-5 0 0-32,0 5 12 15,-4 2-11-15,-3 5-2 0,-1 4-12 0,-1 2 12 31,-2 6-6-31,-3 0-1 0,1 2 7 0,2 0 9 16,-2 2-9 15,-1 3-9-31,-1 1 2 0,-2 2 6 0,-2 4-1 0,4 7-8 16,2 2 10-16,7 3-1 31,8 5-8-31,8 3 3 0,11 0-13 0,10 0 0 16,10 4 8-16,4 1 4 31,5 4-2-31,6 4-1 0,-2 19 10 0,-1 21-9 0,-3 21 4 15,-1 10 4 17,2-5 1-32,5-11-1 0,4-10-6 0,3-1 7 0,1-3 2 15,4 1-1 16,0 2-1-31,1-4 1 0,5-17 0 0,5-22 0 0,0-19 0 16,4-8 5 0,0 10-6-16,1 9 0 0,1 10-1 15,0-4 1-15,2-2 1 31,0-3-1-15,0-3 0-16,0 0-1 0,2 1 1 0,5-1 0 0,2 2 0 31,0 3 1-31,0 4-1 0,-3-2 1 0,-2 1-1 0,4-3 8 16,-6-2-8-16,2 0 1 31,3-3-1-31,-3-5 0 0,3-2-1 0,2-5 1 16,0-1-1-16,-1-2 1 31,2 2-1-16,-3-1 1-15,1 2 0 0,-4 0 0 0,4 0 1 0,-6-2 0 32,0 2-1-32,0-1 0 0,1-1 1 0,-1-2-1 15,0 2 1 16,0-2 0-31,2 2-1 0,1 0 0 0,-1 5 0 0,-1-1 1 16,1 6 0 0,-1-1-1-1,-1 7 1-15,-2-2 0 0,2 1 5 0,-2 0-6 0,2-3-5 16,2-2 5-1,1 1 1-15,-1-1-1 0,1 2 0 16,0 2 0-16,1 2 1 31,3 3-1-15,-3-1 1-16,4 2-1 0,-4 0 1 0,3 4 0 0,-3 0 0 31,3 4 1-31,3-5-1 16,-4 3-1-16,4-4 0 0,1-2 0 0,3 1 0 15,-1-2-1 1,3 0-1-16,-2 3 2 0,2-1 0 0,-3 1-7 15,-1 0 1-15,1 0 6 32,1 3 5-17,-1 1-5-15,1 0-4 0,-1 0 4 0,-1-2 6 0,1-3-4 31,-1-7-2-31,-1 0 1 0,1-4 0 0,0 3 0 16,0 0 0-16,2 8-1 31,-1-1 2-31,-1 4-2 0,-1 3-9 0,3-5 9 16,-3-1 6-16,-1-4-5 31,1-7-1-31,1-4 2 0,-1-4-2 16,0 1-2-16,3-1 0 0,-1-2 2 0,1 0 7 31,-3-2-7-31,1-4 0 0,1 1 0 0,-1-3 0 15,-1 0 0 17,3 1 0-32,-1 4 0 0,3-1 0 0,0 2-6 0,2-2 6 15,2-2 7 1,-2-4-7-16,2-4 0 0,-1-1 5 15,-4-5-5-15,1-2 0 16,-3 0-2 0,4 0 2-16,-1 2 0 0,0 6 0 15,4 5 0-15,-2-1 1 31,0 2-1-31,-2-5 1 0,-3-8 0 0,-3-7 6 0,-4-4-7 16,-1-7 0 15,-1 1 0-31,4-2 0 0,1 0 0 0,-1 1-2 0,2 2 1 16,-3-3 1 15,-1-5 0-31,0-1 1 0,-6-5 5 0,2-1-6 0,-4-4 0 16,5 4 0 15,-1 2 0-31,2 4 0 0,6 5-1 0,-1 8-5 0,2-1 5 15,-1 0 1 17,-4-6-2-32,-1-6-4 0,-5-6 6 0,0-4 10 0,-2-2 4 0,0 0 5 15,0 0-9-15,0 0-10 16,0 0-37-16,0 0-68 15,0 3-120 1,0-3-145 0,-2 0-112-16,-7 0-166 0</inkml:trace>
  <inkml:trace contextRef="#ctx0" brushRef="#br0" timeOffset="8965.5128">9538 14702 189 0,'0'0'290'0,"0"0"-52"16,0 0-46-1,0 0-47-15,0 0-27 0,0 0 10 16,0 0-61-16,-42 0-56 15,42 0-11-15,0 0 0 0,0 0 29 16,0-2 23 0,0 0 5-1,8 2-15-15,2 0 15 0,3 0 0 0,5 0 6 31,9 0-14-31,7 2-15 0,3 9 5 0,6-1-14 16,1 2-7 0,1 2 2-16,0 0-1 0,-1-1-10 15,-3 0-9 16,-4-2 16-31,-1 0-16 0,-5 1 0 0,0 0 0 0,-4-2 7 16,-5 2-6-16,-2-2 12 31,-2-1 5-31,-5 0-5 0,-1-4-11 0,-4 0 7 16,-3-3-9 15,-3-2 0-31,0 0-2 0,-2 0 2 0,0 0 11 0,0 0-2 0,0 0 6 16,0 0-6-16,0 0-2 15,0 0 2-15,0 0-3 16,0 0 11-16,0 0-5 15,0 0-6-15,0 0-6 16,0 0 0-16,0 0-1 16,0-10 1-16,0-10 1 15,0-7 0-15,0-13-1 31,2-10 0-31,6-14 0 0,2-30 2 0,1-30-2 0,3 5 12 16,-3 15-12 15,1 25 0-31,-6 30-8 16,3 6 8-16,-3 10 0 31,-1 13-1-31,-3 12-1 0,-2 5 2 0,3 3 0 0,-3 0 0 0,0 0 1 0,0 0 7 16,0 0-7-16,0 0 8 15,0 0 1-15,0 0-10 16,0 0-64-16,-12 13-247 15,-1 5-975 1</inkml:trace>
  <inkml:trace contextRef="#ctx0" brushRef="#br0" timeOffset="16716.9561">14728 7109 367 0,'0'0'249'0,"0"0"-156"15,0 0 6-15,0 0 59 0,0 0-14 16,0 0-37-16,2 0-37 31,0 0-14-31,1 0 1 0,5 0 14 0,6 0 31 16,4 0-6-1,11 1-23-15,9 6-13 0,13-2 4 16,14 1-10 0,10-3 59-16,12-2-20 0,5-1-45 15,-2 0 8 16,2 0 2-31,-3 0-2 0,-1 0-1 0,-7 0-16 0,0 0-11 16,-10 0 2 15,-7 0-10-31,-10 0-8 0,-12 0-4 0,-10 0-7 0,-10 0 12 0,-8 0-4 16,-8 0 1-1,-6 0-10-15,0 0-9 0,0 0-66 16,-16 4-154-16,-5 1-161 31,-2 3-483-15</inkml:trace>
  <inkml:trace contextRef="#ctx0" brushRef="#br0" timeOffset="17108.9786">15913 7106 697 0,'0'0'260'0,"0"0"-166"0,0 0 59 16,0 0-37-1,0 0-4-15,0 0 0 0,0 0-16 16,90-9-29-16,-59 9-18 31,2 6-2-31,1 1 3 0,-1 1-12 0,0 1-16 0,-2-1-3 16,-4-1 10-1,0 0-5-15,-6 1-2 16,-6-2-6-16,-5-2 4 15,-4 1-4-15,-6 1 11 0,0 7 30 16,-10 5 7 0,-19 8-63-1,-15 13-1-15,-58 32-155 0,7-5-207 0,-5-3-642 0</inkml:trace>
  <inkml:trace contextRef="#ctx0" brushRef="#br0" timeOffset="18249.0438">12596 8470 563 0,'0'0'364'0,"0"0"-214"31,0 0-9-31,0 0 34 0,0 0-40 0,0 0-42 16,0 0-48-1,-63 58-17-15,43-36 3 0,1 2-3 16,-2-4-4 0,4-1 16-16,-1-6-15 0,2-1 10 15,5-4 4-15,2-1-9 16,5-6-7-16,2-1-11 15,2 3-12-15,0-2-19 16,0 1-8 0,10 5 5-16,9-2 22 0,4 4-7 15,2 1 6-15,2-5-32 16,2 3-56-16,7 1-84 15,-7-4-116-15,-9-1-277 0</inkml:trace>
  <inkml:trace contextRef="#ctx0" brushRef="#br0" timeOffset="19306.1041">12629 8641 222 0,'0'0'270'0,"0"0"-188"16,0 0 50-16,0 0-14 15,0 0 22-15,0 0-46 32,0 0-24-32,107-35-7 0,-62 33-16 0,8 2-26 0,12 0 1 15,4 2-2 1,7 9-2-1,-1-2-5-15,-4 3-7 0,-1-4 4 0,-5 0-10 32,-2 1 9-32,0-4-9 0,-2 3 1 0,0 1 5 15,0 2-5 16,-1 4 6-31,3 0-5 0,-3 2 12 0,0-5 4 0,-2-2 1 16,-7-1 17 15,-4-7-13-31,-5 3-10 0,-6-4-12 0,-1 2 12 0,-4-1-2 16,-2-1 23-1,-2 2-17-15,-2 1-9 0,0 0-7 0,-1 0 9 16,3 0-10-16,-3 0 2 31,3 0 6-31,-3-2 7 0,-1 2 5 0,-1 0 15 16,0-3 8-1,1 2-3 1,-1 0-4-16,0 0-9 0,2 0-2 0,1 0 7 16,2-1-21-16,2-2 3 31,2 0-5-31,3 2 0 0,1-2 1 0,1 0-1 15,-1 0 0 17,4 0-8-32,1 0 8 0,2 0-8 0,2-4 0 0,5-5 5 15,3 3-6 1,1-1 12-16,3-1-5 0,1 2-6 0,1 0 10 15,-4 0 14-15,0-2-1 32,2 2-3-17,-1-2 8-15,3 0 30 0,2 2-6 0,4-4-16 0,1 1 2 31,3 2 2-31,-2-2-5 0,1 2 4 16,0-4-5-16,-5 1-10 0,2 1-5 31,-3-4-5-31,1 1 10 16,-2-2-4-16,0-1-15 0,3-6 11 0,-5 4-5 31,0-2-12-31,-8 3-1 0,-4 5-106 16,-7 4-71-16,-12 5-146 0,-16 2-434 0</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7:16.332"/>
    </inkml:context>
    <inkml:brush xml:id="br0">
      <inkml:brushProperty name="width" value="0.05292" units="cm"/>
      <inkml:brushProperty name="height" value="0.05292" units="cm"/>
      <inkml:brushProperty name="color" value="#FF0000"/>
    </inkml:brush>
  </inkml:definitions>
  <inkml:trace contextRef="#ctx0" brushRef="#br0">4635 6291 436 0,'0'0'278'15,"0"0"-81"1,0 0-35-16,0 0-6 0,0 0-18 15,0 0-27-15,-7-3-26 16,7 3-11-16,0 0-41 16,0-2-14-16,0 2-6 15,0 0-12-15,0-2 0 16,2-2 5-16,12 2 11 15,3-4 12 1,4 2 4-16,8-4-3 0,4-2-3 0,5-2 2 16,7-2 3-1,1-1 3-15,1-2 12 0,-5 1-16 16,1 4-15 15,-5 1-10-31,2 0 1 0,5 1 8 0,-1 0 8 0,5 2 7 16,2-2-2-1,-2 3-3-15,1 0 6 16,-4 1-6-16,-2 0-9 0,1 1-1 15,-5-1-5 1,1 0 2-16,-4 2-11 0,-1 1 0 16,-1-1 11-16,3 1-11 0,-2 2-1 46,0-2 11-46,0 3-10 0,-4-1 5 16,2 1 0-16,-3-4-4 0,1 0-2 0,-3-5 7 0,2 1-6 31,-3-2 8-31,0 0 2 0,-1 2-1 0,-6 0 0 16,2 2 2-16,-1 1 3 31,-2 1-9-31,2-1 4 0,-1 1-8 0,1 2 4 16,-5-1-5-16,-1 0 5 31,-5 1-6-31,-4 2 7 0,-3 0-5 0,-4 0 11 15,2 0-4-15,-2 0-9 32,3 0-30-32,8 20-184 0,-2 8-85 0,-5 2-340 0</inkml:trace>
  <inkml:trace contextRef="#ctx0" brushRef="#br0" timeOffset="2446.1399">11760 6230 519 0,'0'0'408'16,"0"0"-203"-1,0 0-71-15,0 0 72 0,0 0-14 0,0 0-49 16,0 0-61 0,-22 10-40-16,22-10-11 0,0 0-12 15,0 0-6-15,2 2-1 16,12 3 7-16,-1-4-3 15,3 4 25-15,1-2-3 16,1 1-4-16,0 0 0 16,0-2-7-16,2 2-1 15,2 0-4 1,2-2-1-16,3 2-2 0,2 0 0 15,0-2-5 1,3 0-2-16,-1-2 1 0,0 0-4 0,0 3 3 16,0-3-2 15,3 1 8-31,1 1 25 15,3 2 22-15,3 2-33 0,1 1 0 32,3 0 3-32,1-1-7 0,3 0-10 0,2-2 6 0,3 0-10 0,-3-4-6 15,-2 0-7 16,-2 0 5-31,-1 0-6 0,-3 0 0 0,-3 0 0 0,-2 3 1 16,0 0 0 0,0 1 0-16,0 1 0 0,-3-4 1 15,1 4-1-15,-3-4-1 16,-2 2 1 15,-2-3 5-31,0 0-4 0,-2 0-1 0,2 0 0 0,-2 0-1 0,4 0 2 16,-2 0-1-16,4 0 1 31,-1-4-1-31,1-1 10 0,-2 1-10 0,0 1 1 15,0 0 4 17,-4 0-6-32,0-2 1 0,-3 1-1 0,1 0 1 0,-1 0-1 15,3 2 0-15,0-2 1 16,0 2-1-1,2 0 0-15,0-1 2 0,0 2 4 16,2-3-6 0,0 2 0-16,3-2 2 15,-1-2-1-15,0 3 0 0,3-2 6 0,-3 1-6 31,3 0 0-31,-5 0-1 0,0 2 0 0,0 0 2 16,-2 0-2-16,0 0 0 31,-2 2 0-31,2-2 3 0,0 2-3 0,0 0 0 16,0 0 0-16,0 0 5 31,-2 0-5-31,-2 0-1 0,-4 0 1 0,0 0 0 16,-1 0 0 15,-3 0 0-31,0 0 0 0,-2 0 1 0,-1 0 0 0,-4 0-1 15,1 0 1-15,-3 0-1 32,-4-3-7-32,0 2-66 0,-4-9-145 0,-6 2-277 0,-17 2-969 0</inkml:trace>
  <inkml:trace contextRef="#ctx0" brushRef="#br0" timeOffset="10322.5904">11578 6238 355 0,'0'0'234'16,"0"0"-101"0,0 0 46-16,0 0 27 0,0 0-12 15,0 0-30 1,-5 4-11-16,-6-2-47 0,0 1-2 15,-2-2 13 1,-3 1-32-16,-2 1-16 0,-4-2-1 16,-1-1-12-16,-1 2-4 31,-5-2-1-31,-5 0-18 0,-1 0 6 0,-3 0-8 15,-6 0-5-15,-1 0-2 32,-4-2-2-32,0-5 1 0,-3-2-14 0,2-3-2 15,-2-3 5-15,3-2-5 0,3-4 5 16,0 2-3-1,7-3-8-15,3 0 6 0,5 0 1 16,2 0-8 15,6-1 9-31,2 2-8 0,5 2 1 0,3 1-1 0,3 3 0 16,4-2-1-16,6 0-1 31,0 0-10-31,0-3-2 0,4-4 2 0,16-2-1 16,7-4 2-16,7 0 1 15,3-2 9-15,7 0-1 16,6 2 0-16,1-1-5 0,2 3 0 31,3 2 4-31,2 2 1 0,0 2-1 0,0 0-4 16,2 2 5-16,0 1-4 31,5 0 4-31,2-1 1 0,2 0 0 0,3 2 0 15,-1 1 0-15,-3 0-2 32,1 3 1-32,-3 2 1 0,-4 2-1 0,-5 0 1 15,3 0-1 1,-2 2 1-1,0 0-1-15,0-1 1 0,-2 4-1 0,2-1-1 0,0 2 2 16,1 0-1 0,-2 0 1-16,1 1-2 15,2 0 1-15,-2 0 1 0,-2 0 13 31,-3 0-13-31,-2 0 0 0,-2 0-1 16,-2 2 0-16,-2-1 1 0,-1 2 0 31,1 0 1-31,-1 0 0 0,-1 0 1 0,-1 0-1 16,0 2 0-16,1 4-1 31,-3 0 1-31,-1 0-1 0,0 2 1 0,-3 0 0 16,-1-1 0-16,-4 2 1 31,1-2-1-31,-3 4-1 0,-2-1 1 0,-1 2 5 0,-2-2-6 15,1 2 0 17,0 0 0-32,-3 2 0 0,2-2 1 0,1 0 0 0,1 2 0 15,-1-2 0 16,2 0-1-31,-2 2 1 0,-4-2-1 0,2 2 1 0,-3-2 0 16,0 2 0-16,-2 2 0 31,-3 4 0-31,1 0 8 0,-3 5-8 0,-1 1 6 16,-4 2-7 15,1 0 0-31,-2-1 0 0,-4 2-1 0,-2-5 1 0,-1-1 1 0,0 2-1 16,0-3 1-1,0 2 0-15,-1-2 5 16,-11 0-5-16,1 1-1 0,-3 2 2 31,-1-2 5-31,-3 0-6 0,1-1 0 16,-4-1 5-16,-4-2 0 0,2 4-5 31,-5-5 1-31,0 2 7 0,1-4-8 15,-2 2 0-15,0-4 0 0,-2 2 0 32,-3-1 10-32,-5-4-11 0,-9 1 2 0,-8 0-1 0,-6 0 6 15,-9-4-6 16,-5 2 0-31,1-2 5 0,-1 1-5 0,2 0 11 0,5 0-6 16,7 0-5 0,2 3-1-16,2 0 12 15,2 2 2-15,-2 0-7 0,-5 1-7 16,-1 0-12 15,-5-1-70-31,-31 7-203 0,15-8-315 0,12 0-853 0</inkml:trace>
  <inkml:trace contextRef="#ctx0" brushRef="#br0" timeOffset="11279.6452">11478 6294 466 0,'0'0'249'0,"0"0"-110"16,0 0-16-1,0 0-13-15,0 0-41 0,0 0-53 0,0 0 13 32,75-14 9-32,-26 10 1 0,9 4-2 15,7 0 0-15,1 0 0 16,3 2-12-16,0 8-5 0,1 0-1 15,-3 2-9 1,1-2 1 0,20-2-11-16,-17-2-177 0,-16 1-646 0</inkml:trace>
  <inkml:trace contextRef="#ctx0" brushRef="#br0" timeOffset="13463.7701">9098 6702 335 0,'0'0'670'16,"0"0"-466"0,0 0-81-16,0 0 38 0,0 0 8 15,0 0-84 16,0 0-59-31,31 76 11 0,-7-37-1 0,5 4 17 0,-4-3-8 32,-3-4 11-32,1-6-17 0,-8-6-20 0,-2-5-11 15,-3-8 9-15,-4-7-9 31,-5-2-7-31,-1-2 24 0,0 0 37 0,0-8 22 16,0-13 18 0,0-15-9-16,0-3-48 0,0-10-26 15,-1-1-8-15,1 0-11 16,0 6-84-1,4 6-120-15,25 14-106 0,0 10-325 0,-4 12-332 16</inkml:trace>
  <inkml:trace contextRef="#ctx0" brushRef="#br0" timeOffset="13852.7924">9496 6713 367 0,'0'0'566'0,"0"0"-407"0,0 0-24 16,0 0 23-16,-19 106-30 31,19-71-13-31,0-3-44 0,5-1-5 0,7-2-18 16,0-5-6-1,-2-6-2-15,-1-6-30 0,1-3-4 0,-2-7-6 16,-3 1 0 15,-3-3-9-31,0 0 9 0,-2 0 9 0,0 0-2 16,0-15 5-16,0-10 4 0,0-5 1 31,-9-4-9-31,-4 0 3 0,-1 5-3 0,4 5-7 15,3 11-1-15,4 5 5 32,3 6-5-32,0 2-15 0,10 0-20 0,11 3 20 15,6 13 10 1,2 3 5-16,-2-1 2 0,2-1 9 15,-4 0-11-15,-5-4-72 16,0-7-68 0,-4-6-84-16,-6-6-145 0,-5-13-134 0</inkml:trace>
  <inkml:trace contextRef="#ctx0" brushRef="#br0" timeOffset="14135.8085">9572 6485 456 0,'0'0'312'0,"0"0"-52"31,0 0-39-31,0 0-50 0,0 0-104 0,0 0-28 16,0 0 8 0,43 122 26-16,-17-74-19 0,-1 0-28 0,0-4 1 15,-4-6-27 16,2-7-49-31,-5-9-77 0,-3-8-53 0,-3-14-88 16,-4 0-68-16,-3 0 3 31</inkml:trace>
  <inkml:trace contextRef="#ctx0" brushRef="#br0" timeOffset="14602.8353">9772 6717 385 0,'0'0'257'0,"0"0"-70"0,0 0 29 16,0 0-11-16,0 0-60 15,72 106-49-15,-54-77-13 16,0-9-32-1,-3-4-6-15,-3-6-33 0,-1-5-5 16,-5-5-7-16,1 0 1 16,0 0 9-16,-3-15-10 0,-2-6-25 15,-2 0-7 1,0-6-13-1,0 4 3-15,0 2 14 0,-2 7 21 0,0 5 7 16,2 6 0-16,0 3-13 31,0 0-24-31,15 0 26 0,1 0 11 0,1 0 14 16,2 0-5-1,1 0-8-15,-3 0 11 0,2 0-2 16,-6-10-10-16,-2-7 0 31,-6-2-7-31,-5-3-7 0,0 0 3 0,-5-1 11 16,-17 4 0-1,-7-1 18 1,-5 7-9-16,3 2 2 0,4 7-5 0,9 4 9 0,10 6-4 16,8 20 17-16,0 8-11 31,2 9 11-31,20-2-6 0,5 0-15 0,4-8 5 15,3-4-12-15,-1-9 0 32,-2-6 0-32,0-10 0 0,0-4-28 0,9-6-93 15,-9-12-165-15,-2-5-363 31</inkml:trace>
  <inkml:trace contextRef="#ctx0" brushRef="#br0" timeOffset="14794.8462">10212 6553 785 0,'0'0'135'16,"0"0"24"-1,0 0 24-15,113 54-19 0,-70-38-35 16,1 2-77-1,-1 0-33-15,1 1-19 0,-4-4-55 16,-5-1-124-16,-2-4 23 31,-14-2-74-31,-7-5-280 0</inkml:trace>
  <inkml:trace contextRef="#ctx0" brushRef="#br0" timeOffset="14952.855">10522 6623 77 0,'0'0'243'16,"0"0"14"-16,0 0-23 31,0 0 41-31,0 0-13 0,-129-58-33 0,113 58-58 16,-1 19-63-1,5 16-70-15,-4 18-38 0,-10 59-81 16,1-8-223-16,0-4-747 31</inkml:trace>
  <inkml:trace contextRef="#ctx0" brushRef="#br0" timeOffset="18737.0717">11388 6792 377 0,'0'0'293'15,"0"0"-159"-15,0 0 59 32,0 0 103-32,0 0-16 0,0 0-59 0,-6 1-39 15,4-1 6 1,2 0-9-16,0 0-37 0,0 0-45 15,0 0-36-15,0 0-24 32,0 0-15-32,0 3-13 0,0-3-9 0,0 0 0 15,0 0-9 1,0 1-3-16,0-1-4 0,10 5 15 0,9-1 1 15,2 1 0 1,6 3 0 0,4-2-1-16,0 3 1 0,3-3 0 0,-3 1 0 15,0 0 1-15,-4-2 0 31,-2-1 0-31,-3 0 5 16,-7 1-5-16,-5-4 0 0,1 4 5 0,-7-5-5 31,-4 2 2-31,0-2 3 16,0 0 1-16,0 0 7 0,0 0 4 0,0 0-5 15,0 2 4-15,-4 4 1 16,-12 2-18-16,-2 5 0 16,-2 0-1-16,-3 5 1 31,2 1 0-31,1-2-1 0,1-1 0 0,4-2 1 0,7-4 1 15,-2-4 0 17,6-2 0-32,-1-4-1 0,3 0-13 0,-4 0-117 0,-3 0-188 15,4-8-575 16</inkml:trace>
  <inkml:trace contextRef="#ctx0" brushRef="#br0" timeOffset="19723.1281">11511 7064 401 0,'0'0'207'15,"0"0"-101"-15,0 0 56 0,0 0 39 16,0 0-71-1,0 0-34-15,0 0 8 0,8 2-44 16,-5 0-5-16,-3-2-7 16,0 0-6-16,0 2-3 15,0-2 18-15,0 0 37 16,0 0 13 15,0 2-11-31,0 0-11 0,-7 2-41 0,1 0-38 0,-3 0 3 31,2 1 1-31,2-4-9 0,1 1 11 0,0 1-4 16,-1-3-7-1,1 2 6-15,-1-2-6 0,3 0 8 16,-1 1-8-16,3-1-1 31,0 0 0-31,0 0 0 0,0 0 0 0,0 0-7 16,0 0-12-16,14-8 19 15,1-6 2 1,6-4-1-16,-3-4-1 0,15-16-58 0,-9 5-146 31,-3 6-447-31</inkml:trace>
  <inkml:trace contextRef="#ctx0" brushRef="#br0" timeOffset="20738.1862">12257 6846 416 0,'0'0'313'0,"0"0"-148"16,0 0-6-16,0 0 55 15,0 0-40-15,0 0-11 16,0 0-38-16,45 17-34 0,-28-14 7 31,4-2-32-31,3 1-14 0,0-2-19 0,1 3-11 16,0-3-2-1,-5 0-6-15,-3 0-6 0,-5 0-2 16,-5 0 0-16,-3 0 3 31,-4 0 3-31,0 0-12 0,0 0-6 0,0 0-109 16,-4 0-151-16,-8 0-503 31</inkml:trace>
  <inkml:trace contextRef="#ctx0" brushRef="#br0" timeOffset="21043.2036">12335 7044 51 0,'0'0'836'0,"0"0"-640"0,0 0-115 15,0 0 61-15,0 0-23 16,0 0-3-16,0 0-24 15,55 3-18-15,-34-3 10 32,3 0-33-32,-1 0-12 0,-4 0-1 0,2 0-11 15,-6 0-2-15,-1 0-15 16,-3-5 6-1,-5 1-16-15,-6-4-103 16,0 2-238-16,0 2-1060 0</inkml:trace>
  <inkml:trace contextRef="#ctx0" brushRef="#br0" timeOffset="22244.2723">13146 6800 727 0,'0'0'524'15,"0"0"-356"1,0 0 3-16,0 0 73 0,0 0-74 15,0 0-103-15,0 0-5 32,46 6 47-32,-11 7-28 0,5 4-15 0,-1-1-20 15,1 4-8-15,1-2-20 31,-1 1-2-31,-3-5-7 0,-1 3-8 0,-5-4 0 16,-4-5 5 15,-4-2 3-31,-5-1-9 0,-7-3-53 0,-5-2-79 0,-4 0-99 31,-2 0-60-31,0-8-186 0,0-5-378 0</inkml:trace>
  <inkml:trace contextRef="#ctx0" brushRef="#br0" timeOffset="22451.2842">13451 6651 476 0,'0'0'353'0,"0"0"-134"0,0 0-1 0,0 0 14 16,-53 128-3-1,40-69-89-15,-5 7-33 0,-3 6-46 16,0 2-61-16,-27 26-27 0,9-19-240 31,-3-11-1013-31</inkml:trace>
  <inkml:trace contextRef="#ctx0" brushRef="#br0" timeOffset="41980.4012">18906 3192 362 0,'0'0'239'16,"0"0"-35"-16,0 0 10 16,0 0 13-16,-15-2-43 15,9 2-26-15,0 0-15 16,2 0-32-1,-1 0 8-15,1 0-8 0,0 0-33 16,-2 0-38-16,2 2-11 16,0 8 0-1,-1 4-27-15,-1 4-1 0,-1 5 6 0,0 0 4 16,3 6-10 15,-3 3 13-31,5 0 2 0,0 2-6 0,2 4 3 0,0 2-11 47,2 2-1-47,13 2-1 0,3-2 1 0,5-2 0 0,4-5 1 0,-1-6 5 15,3-4-7 17,4-5-25-32,1-9-96 0,15-5-111 0,-13-3-77 0,-1-3-264 0</inkml:trace>
  <inkml:trace contextRef="#ctx0" brushRef="#br0" timeOffset="43235.473">19452 3214 660 0,'0'0'275'16,"0"0"-178"-16,0 0 128 16,0 0-6-16,0 0-92 15,0 0-46-15,0 0 35 0,-45-28-40 16,25 24-13-1,-2 2-7 1,-6 2 5-16,4 0 4 0,-4 4-12 16,6 14-21-16,-1 4-16 0,3 6-10 31,5 0-6-31,1 2 18 0,5 1-3 0,7-1-15 15,2-3-5 17,0 4 4-32,0-3-6 0,2-1 7 0,9-6-1 0,1-1-7 15,-2-4 2 16,1-6-3-31,1-2-1 0,-1-4 0 0,-1-2 1 0,0-2-7 32,1 0 4-32,3-10-6 0,-1-10-1 0,0-8-8 15,1-4-12-15,-1-4-12 0,-2-1 18 31,-2 2-27-31,-3-1 2 16,-1 3 18-16,-3 4 8 0,-2 4 16 0,0 2 15 31,0 9 1-31,0 3 1 0,0 3 8 0,-4 2-9 16,1 4 1 15,1-1 17-31,2 3-4 0,0 0 8 0,0 0 3 0,0 0 9 16,-2 0-5-16,2 0 3 31,0 0-5-31,0 3-15 0,0 7-12 0,0 4 7 15,0 2-6 1,7 6 12-16,4 0-6 0,2 5-5 0,3-4 0 16,-1 0-1-1,2-1 5 1,-2-4-1-16,1-3-5 0,-6 0 0 0,3-5 0 15,1-2 0-15,-3-1 0 32,1 0 0-32,1-3 0 0,0-2 0 0,0-2 2 15,1 1-2-15,2-1 1 31,-1 0-1-31,-1 0-25 0,1-3-70 0,-6-8-155 16,-2 2-457 0</inkml:trace>
  <inkml:trace contextRef="#ctx0" brushRef="#br0" timeOffset="44075.5208">19826 3077 45 0,'0'0'760'16,"0"0"-392"-16,0 0-92 15,0 0-4-15,0 0-94 16,0 0-106-1,0 0-72-15,0-1-2 0,25 1 2 16,6 0 7-16,4 0 8 16,3 0-8-16,0 0 5 0,-2 0-12 15,2 0 9-15,-7 1-8 31,-2 1 7-31,-10 2-8 0,-2-1 6 0,-9-1-5 16,-4 0 5-16,-4 0 0 31,0 4 24-31,0 2 54 0,-2 6 9 0,-11 6-51 16,-5 9-21-16,-1 0-10 31,-2 3-3-31,3-2-3 0,3-3-4 0,3-5-1 16,4-7 7-16,1-2 2 31,3-5 1-31,2-5-9 0,-1 1-1 0,3-4 0 15,0 2-6-15,0-2-9 16,0 0-103-16,5 0-106 0,6 0-330 16</inkml:trace>
  <inkml:trace contextRef="#ctx0" brushRef="#br0" timeOffset="44971.5723">20160 3671 624 0,'0'0'318'16,"0"0"-197"-16,0 0 73 15,0 0-7-15,0 0-75 16,0 0-51 0,0 0 47-16,74-16-29 0,-52 10-26 0,3-2-11 31,-2 2-15-31,-2-2-5 0,-1 2-14 0,-7 2 3 15,-1 0-5 1,-6 2 4 0,-1 2-10-16,-5 0-7 0,0 0-68 0,-2 0-86 15,-14 2-143 1,-2 8-598-16</inkml:trace>
  <inkml:trace contextRef="#ctx0" brushRef="#br0" timeOffset="45233.5872">20218 3838 695 0,'0'0'207'0,"0"0"-121"32,0 0 85-32,0 0 26 0,0 0-59 0,0 0 6 0,0 0-36 15,103-18-26 16,-77 10-24-31,1-2-5 0,-5 4-24 0,-2-2-7 0,-4 4-7 16,-3-1-3 15,-6 3 0-31,-5 1-6 0,-1-2-6 0,-1 0-45 0,0-7-82 16,0 2-145-16,0-2-379 31</inkml:trace>
  <inkml:trace contextRef="#ctx0" brushRef="#br0" timeOffset="45902.6252">20682 3238 202 0,'0'0'23'16,"0"0"-23"-16,0 0-50 0,0 0-12 16</inkml:trace>
  <inkml:trace contextRef="#ctx0" brushRef="#br0" timeOffset="46655.6686">20423 2761 464 0,'0'0'345'0,"0"0"-226"0,0 0-15 15,0 0 111 1,0 0-22-16,0 0-42 0,91 133-20 16,-73-92-31-16,-5-3-18 15,-1-5-47 1,-5-10 0-16,-3-4 6 0,-2-10-22 15,0-2-2-15,-2-5 11 16,0-2-1-16,0 0-1 16,0 0-8-16,0 0 9 15,0-4-13 1,0-12-14-16,0-7-18 0,0-1-1 15,0-2 0-15,0 1-2 16,4 3 5 0,15 1 0-16,0 10 4 0,6 0 3 0,0 7 8 31,1 4-6-31,1 0-5 0,-2 0 11 0,-6 12 1 15,-3 2 22 17,-5 2 25-32,-6-2-4 0,-3 3 31 0,-2 1 19 0,0 0-13 15,-5 4 3 1,-12 0-43-16,-3 3-22 15,-3 0-18-15,-1-1-37 0,0-3-89 16,-10 12-109 0,5-7-251-16,5-2-570 0</inkml:trace>
  <inkml:trace contextRef="#ctx0" brushRef="#br0" timeOffset="47397.7109">19608 4135 514 0,'0'0'245'0,"0"0"-47"16,0 0 36-1,0 0 8-15,0 0-80 0,0 0-49 16,0 0 11-16,-77-103-31 15,65 103 16-15,-2 0-45 0,5 0-54 16,0 19-10-16,3 4-4 31,2 6 4-31,0 0 0 0,4 2 11 0,0-3-11 16,0-2 0-1,8-7-12-15,5-2 11 0,3-5-12 16,3-4-22-16,2-3-15 16,-1-5-10-16,-1 0-9 15,0-5-5-15,-4-13 8 16,-1-2 25 15,-8-6 11-31,-1-2 6 0,-3 1 23 0,-2 4 1 0,0 5 1 0,0 3 13 47,0 8 10-47,0 3 19 0,0 4 1 0,0 0-6 0,5 0-38 0,14 0-22 47,8 5 22-47,9 7 2 0,8 2 14 0,5-4-16 0,24-7-89 0,-12-3-275 15,-8 0-700 1</inkml:trace>
  <inkml:trace contextRef="#ctx0" brushRef="#br0" timeOffset="48015.7463">20572 3404 157 0,'0'0'198'0,"0"0"-45"0,0 0 59 15,0 0 25 1,0 0-74-16,0 0 60 0,0 0-25 15,102 131-67-15,-86-97-28 32,-3-2 9-32,-3-4-24 0,-5-2-21 0,1-8-26 15,-4-6-18 1,0-4-12-16,-2-6 5 0,0-2-3 15,0 0 0-15,0 0-13 32,0-6-19-32,0-10-13 0,2-2-12 0,3 1 11 15,6 0-10-15,2 5 28 16,5 4 5-1,2 3-2-15,2 5-10 0,1 0 13 0,0 0 3 32,-6 3 5-32,-1 7 1 0,-3 0-22 0,-9 3 6 15,-2-2 16 1,-2 5 17-16,0 4 39 0,-6 3-31 15,-11 1 4-15,-6-1-28 32,-2-2-1-32,-2-5-68 0,-12-4-87 0,7-4-105 15,2-2-573-15</inkml:trace>
  <inkml:trace contextRef="#ctx0" brushRef="#br0" timeOffset="48751.7885">19986 4680 500 0,'0'0'298'0,"0"0"-90"0,0 0 13 15,0 0-2-15,-129-16-87 16,100 28-26-16,7 12-40 0,2 4 0 15,4 3-27-15,7-4-2 32,9-2-14-32,0-4-23 0,0-5-7 0,9-4 6 15,7-1-10 16,-1-5 4-31,4-5 7 0,-2-1-1 0,1 0-42 0,-1-7-26 16,-1-13-17-16,2-3-19 16,-4 1 4-1,-4-2 34-15,0 3 28 0,-6 8 27 16,3 5 12-1,-1 6-16-15,3 2-8 0,3 0 24 16,5 10 76-16,1 3-8 31,5 4 2-31,-2-1-22 0,2-4-29 0,-1 0-19 0,1-6-5 16,8-6-115 15,-7 0-206-31,-2 0-516 0</inkml:trace>
  <inkml:trace contextRef="#ctx0" brushRef="#br0" timeOffset="49111.8091">20499 4398 722 0,'0'0'402'0,"0"0"-184"15,0 0 37-15,0 0-86 16,0 0-106-16,0 0-28 0,0 0-12 16,-87 109-4-16,67-77-1 31,0-1-8-31,4-3-3 0,3-9 1 0,4-2-8 15,2-7 21 17,5-4-8-32,2-3-10 0,0-2-3 0,4 1-25 0,17 1 12 15,5-2 13 1,6-1 7-16,1 0 5 0,2 0 1 15,1 0-11-15,-3-1 8 32,-2-4-10-32,1-1-54 0,8 2-136 0,-8 0-205 31,-9 0-567-31</inkml:trace>
  <inkml:trace contextRef="#ctx0" brushRef="#br0" timeOffset="49738.8449">20922 4098 451 0,'0'0'535'0,"0"0"-413"32,0 0-54-32,0 0 130 0,0 0-32 0,0 0-32 15,34 121-39 1,-23-83-16-16,0-3-41 15,-2-2-13-15,-5-5-11 0,-1-8-12 16,-1-4 6-16,-2-6 1 16,0-4 4-16,0-4-4 0,0-2-6 31,0 0-3-31,-2 0-12 0,-1-6-10 0,3-11-24 15,0-4 7 1,0-1 26-16,16 0 13 0,4 1 0 16,2 7-2-16,2 3 1 31,1 5-14-31,-5 6 4 0,0 0 11 0,-4 0 5 15,-3 8 4-15,-4 8 13 16,-4 6 38-16,-5 4-11 16,0 2-10-16,-2 3-11 15,-15 0-5 1,-2-3 2-16,-6-1-12 0,1-9-13 15,1-6-43-15,-1-12-28 16,-13-7-106-16,9-18-167 0,-3-9-718 16</inkml:trace>
  <inkml:trace contextRef="#ctx0" brushRef="#br0" timeOffset="50222.8726">20946 2624 150 0,'0'0'713'16,"0"0"-591"-1,0 0 0-15,0 0 50 0,0 0 14 16,137 121-58 0,-116-72-12-16,-2 3-8 0,-9 9-62 15,-5 5-46-15,-5 31-63 31,-15-17-242-31,-8-9-340 0</inkml:trace>
  <inkml:trace contextRef="#ctx0" brushRef="#br0" timeOffset="50791.9052">19294 4189 506 0,'0'0'313'15,"0"0"-137"1,0 0 38-16,0 0-15 0,0 0-21 15,0 0-51-15,0 0-77 16,-94 46-11-16,101-14-15 0,17 4 0 16,10 0-13-16,1 1 14 15,2-6-24 1,4-3 12-16,0-6-13 0,21-12-67 15,-9-5-140-15,-4-5-414 32</inkml:trace>
  <inkml:trace contextRef="#ctx0" brushRef="#br0" timeOffset="51341.9366">21136 3266 704 0,'0'0'293'0,"0"0"-156"0,0 0 52 16,0 0-2 0,0 0-33-16,0 0-55 0,124 123-39 0,-108-77 13 15,-7 8-45 1,-9 6-28-16,0 4-17 0,-29 32-173 15,-7-16-213-15,-5-5-834 32</inkml:trace>
  <inkml:trace contextRef="#ctx0" brushRef="#br0" timeOffset="51851.9658">19536 4673 626 0,'0'0'362'15,"0"0"-237"1,0 0-20-16,0 0 85 0,24 109-69 15,-3-67-60-15,1-2-25 16,0 0-24 0,5-5-7-16,0-7-5 0,4-6-61 15,20-13-50-15,-6-6-91 16,-2-3-343-1</inkml:trace>
  <inkml:trace contextRef="#ctx0" brushRef="#br0" timeOffset="52605.0089">21453 3917 441 0,'0'0'273'0,"0"0"-100"0,0 0-14 0,0 0-3 16,0 0 4-16,0 0-50 31,129-3-14-31,-100 9-1 0,0 8 2 0,-2 6-35 16,-6 6-10-1,-6 8 10 1,-3 9 1-16,-5 4-22 0,-7 8-18 0,0 3-23 16,0 4-74-1,-32 26-118-15,1-16-316 0,-4-8-373 0</inkml:trace>
  <inkml:trace contextRef="#ctx0" brushRef="#br0" timeOffset="53922.0842">20969 5504 846 0,'0'0'324'16,"0"0"-171"-1,0 0-12-15,0 0 22 0,0 0-61 16,-69 135-23-16,67-83-9 31,2 4-22-31,0-5 6 0,2-4-6 0,13-7-17 16,1-8-22-16,4-6-9 15,2-3 0-15,5-8-10 16,4-7-46-16,23-8-103 0,-8 0-129 31,-5-8-313-31</inkml:trace>
  <inkml:trace contextRef="#ctx0" brushRef="#br0" timeOffset="54607.1232">21432 5503 838 0,'0'0'306'15,"0"0"-76"1,0 0 23-16,0 0-46 0,-129 21-56 15,102 3-64-15,5 9-26 16,5 0-15-16,3 7-10 0,7 1-5 16,5-2-15-1,2-6-10-15,0-2 0 16,4-6-12-16,10-3 0 0,1-6-2 15,4-5-8-15,-2-4-6 32,3-7-22-32,1 0-12 0,-2-4 25 0,4-18-18 15,-6-10-6-15,1-4-5 31,-5-7-11-31,-3-1 22 0,-8 0-11 0,-2 3 34 16,0 1 14 15,-2 8 12-31,-8 7 0 0,4 9 6 0,-1 6 7 0,5 6 25 16,0 4 44-1,2 0-23-15,0 0-17 0,0 6-41 0,0 13 8 16,6 8 23-16,10 3 13 31,-1 2-5-31,4-1-20 16,0-5-20-16,6-4 9 0,0-6-9 0,6-4-28 31,15-6-98-31,-3-4-194 0,-5-2-811 0</inkml:trace>
  <inkml:trace contextRef="#ctx0" brushRef="#br0" timeOffset="55725.1873">22747 5034 734 0,'0'0'258'0,"0"0"-139"16,0 0 128-16,25 105-14 15,-12-49-60 1,0 5-54-16,-4 0-23 0,0-2-23 31,-5-7-12-31,-4-6-39 0,0-9 0 0,0-6-7 16,0-7-2-16,-3-8 5 31,-4-6-1-31,-3-5-17 0,1-5 1 0,1 0-2 15,-1 0 1-15,4 0-12 16,0-13-17-16,5-5-1 16,0-4 2-16,0-6 18 15,14-2-8-15,6 0 18 16,4 0-7-16,5 2 7 0,3 3-1 15,-1 6-4-15,0 5 5 32,-2 3-1-32,-2 8-11 0,-5 3 12 0,-2 0-10 15,-2 0 9-15,-5 8-4 47,-1 8-1-47,-6 1 6 0,-1 6 21 0,-5 3 11 0,0 2 6 0,0 0 8 16,-13 3-3-1,-8-4-18-15,1-3-10 0,-4-1-1 16,-1-9-14-16,1-7-10 31,-3-5-85-31,2-2-18 0,-4-5-64 0,10-13-117 0,3 1-326 16</inkml:trace>
  <inkml:trace contextRef="#ctx0" brushRef="#br0" timeOffset="56370.2242">23311 5017 629 0,'0'0'257'0,"0"0"-146"0,0 0 28 0,0 0 44 15,0 0-56-15,0 0-21 16,0 0-33 0,122 62-4-16,-104-42 7 0,0 3-8 15,-2 4 13 1,-6 5-11-16,-3 3 8 0,-7 1 13 15,0 4-13-15,0-3-33 0,-4 4-4 32,-11-1-20-32,-8 3-21 0,-15 10-128 0,5-6-88 15,-3-9-368 1</inkml:trace>
  <inkml:trace contextRef="#ctx0" brushRef="#br0" timeOffset="57434.285">17711 6156 85 0,'0'0'762'16,"0"0"-574"-16,0 0-58 31,0 0 83-31,0 0-52 0,-133-96-2 0,106 82-33 15,2 6-6 1,4 2-19 0,-2 6 22-16,5 0-34 0,1 3-36 0,3 23-45 0,1 15-7 31,6 11-2-31,7 10 2 0,0 6 5 0,0-2 12 15,9-3-6 17,4-11-12-32,1-8 1 0,-1-11 7 0,1-8-8 0,1-7-14 15,1-6-69 16,1-8-94-31,1-4 9 0,2-9-68 0,0-42-60 0,-7 2-71 16,-3 1-233 0</inkml:trace>
  <inkml:trace contextRef="#ctx0" brushRef="#br0" timeOffset="57585.2934">17609 6259 276 0,'0'0'166'0,"0"0"-22"15,0 0 59-15,0 0-6 16,0 0-18-16,120 45-43 16,-93-38-23-16,-3-2-40 0,-1-5-12 15,-5 0-11-15,-5-5 15 31,-5-6-1-31,-2-3 11 0,-6 0-23 0,0 2-15 16,0 2-37 0,-14 0 0-16,-3 4-175 0,-4 2-378 0</inkml:trace>
  <inkml:trace contextRef="#ctx0" brushRef="#br0" timeOffset="57933.3136">17836 6156 358 0,'0'0'234'0,"0"0"-84"0,0 0 55 0,35 130-31 16,-29-96 18-16,-2-7-68 31,0-7-18-31,-1-10-31 0,-1-5-75 0,0-5 0 16,2 0-20 15,0-4 20-31,4-14 3 0,1-10 19 0,-3-7-16 0,0-6-5 16,4 1 9 15,1 2-9-31,0 10-1 0,5 8 0 0,-1 9-13 0,3 11 0 15,2 0 13 17,-2 17 11-32,0 11 21 0,-1 6-10 0,-1 2-22 0,-1 10-89 15,-3-10-178 1,-8-10-437-1</inkml:trace>
  <inkml:trace contextRef="#ctx0" brushRef="#br0" timeOffset="58085.3223">18137 6119 613 0,'0'0'242'0,"0"0"-62"0,0 0-39 0,0 0-65 15,125-50-37 1,-90 41-39-16,-8 3-90 0,-4 2-274 0</inkml:trace>
  <inkml:trace contextRef="#ctx0" brushRef="#br0" timeOffset="58336.3367">18122 5842 633 0,'0'0'255'0,"0"0"-96"31,0 0 41-31,40 139 49 0,-21-82-73 0,-3 2-52 16,-1 0-24-16,-1-6-65 31,-5-9 13-31,3-6-48 0,-4-9-26 0,5-7-136 16,-3-10-195-16,-2-10-345 0</inkml:trace>
  <inkml:trace contextRef="#ctx0" brushRef="#br0" timeOffset="58770.3615">18307 6052 487 0,'0'0'178'16,"0"0"-34"-16,0 0 31 31,0 0 6-31,35 112-42 0,-35-92-13 0,0-1 29 15,0-11-26-15,0 1-20 16,0-5-5-16,0-4-39 0,0 0-43 16,0 0-16-1,0 0-12 1,2-7-18-16,5-10-18 0,4-10 36 0,0-4 5 15,0-1-5-15,0 1 5 16,1 9 1-16,-6 7-2 16,3 7 1-16,1 8-13 15,0 0 0 1,1 4 5-16,5 15 2 0,-3 10 7 15,1 2 9-15,1-2-8 32,-1-8 9-32,-3-4-10 0,2-9-5 0,-1-4-5 15,-4-4 4-15,1 0 6 31,-2 0 1-31,-2-14-1 0,-3-4 1 16,-2-2-1-16,0-2 3 0,-7 0-3 0,-13 0-16 31,-4 0-51-15,-10-5-152-16,5 5-298 0,4 4-523 0</inkml:trace>
  <inkml:trace contextRef="#ctx0" brushRef="#br0" timeOffset="59100.3804">18571 5704 641 0,'0'0'193'15,"0"0"-28"-15,0 0 42 0,0 0 19 16,71 132-76-16,-50-84-41 31,-1-1-16-31,-3 1-9 0,4-4-13 0,-5-6-25 16,1-7-9-16,-3-9-22 31,-1-8-9-31,-2-4-3 0,-2-4-3 0,0-4 0 15,-3-2-6 17,5 0 0-32,1-6-12 0,3-32-84 0,-1 3-145 0,-5 2-595 0</inkml:trace>
  <inkml:trace contextRef="#ctx0" brushRef="#br0" timeOffset="59713.4154">19093 5650 766 0,'0'0'217'0,"0"0"-129"0,0 0 99 15,42 135-26 1,-22-71-33-16,1 6-34 0,0 6-14 15,2-2 30-15,-3-1 47 32,-1-11-55-32,-2-10-46 0,-5-10-6 0,0-8 9 15,-5-7-11 1,-3-9-10-16,-2-4-14 0,0-5-15 15,-2 0 3-15,0-4 4 16,0 2 2 0,0-3-6-16,0 0-12 0,0-2-3 0,-6-2-107 31,-7 0-145-31,-1 0-327 0</inkml:trace>
  <inkml:trace contextRef="#ctx0" brushRef="#br0" timeOffset="59923.4275">19084 6090 750 0,'0'0'261'15,"0"0"-132"-15,0 0 61 16,0 0-31-16,0 0-57 15,0 0-58-15,129-51-25 16,-104 44-19 0,6-5-89-16,-6 3-298 0,-6 1-523 0</inkml:trace>
  <inkml:trace contextRef="#ctx0" brushRef="#br0" timeOffset="60218.4443">19331 5586 517 0,'0'0'331'0,"0"0"-148"15,0 0 49-15,0 0-29 0,9 143-29 16,0-83-56-16,2 4-43 31,0-1-28-31,0-6-25 0,-1-8-22 0,0-11-31 16,1-14-219-1,-3-11-246-15,-4-10-278 0</inkml:trace>
  <inkml:trace contextRef="#ctx0" brushRef="#br0" timeOffset="60805.4779">19423 5952 510 0,'0'0'240'0,"0"0"-126"0,0 0 46 0,0 0 20 15,0 0-57 1,0 0-88-16,118 100-21 0,-101-100 1 15,-1 0 5-15,-3-14 6 32,-4-7 3-32,-4-1-1 0,-5-3-1 0,0-4-11 15,0 1 2-15,-5 0-2 31,-10 2-7-31,1 2-1 0,1 6-8 0,2 4-17 16,4 6-12 0,7 5-8-16,0 3-8 0,0 0-21 15,0 0 28-15,7 5 38 0,6 7 15 31,1 2 33-31,-3-1-2 0,2 2 1 0,1-3-7 16,-3 0-5 0,0-2-16-16,-2-2 0 0,0-2-18 15,-2-2 0-15,2-4 7 31,-3 0-7-31,1 0 6 0,-3 0 4 0,-2-14 7 16,0-2 10-16,-2-6-7 31,0 2-2-31,0 2-10 0,0 3-7 0,0 8-1 16,0 5-1-16,0 2-10 31,8 0-25-31,5 12 35 0,2 6 28 0,3 5-1 0,0 0-6 16,-1-3 1-1,2-4-8-15,-4-4-7 16,-1-6-6-16,-4-6-1 31,1 0 1-31,-3 0 0 0,0-6 18 0,-1-12-3 0,-3-5 0 16,-2-7-7 15,-2-1-9-31,0-15-25 0,-2 8-165 0,-11 6-373 0</inkml:trace>
  <inkml:trace contextRef="#ctx0" brushRef="#br0" timeOffset="63861.6527">21989 5122 363 0,'0'0'328'16,"0"0"-145"-16,0 0 40 15,0 0-3 1,0 0-53-16,0 0-71 0,0 0 19 0,-6 0-6 16,4 0-12-1,2 0-12-15,0 0 0 0,0 0-22 16,0 0-14-1,0 0-11-15,0 0-9 0,0 0-8 16,0 9-15-16,0 9 0 16,2 12 10-16,9 13 18 15,2 11-1-15,0 8-20 31,6 4-2-31,-2 2-4 0,0-2-7 0,1-1 1 16,1-8 17 15,-3 0-18-31,-3-9 0 0,0-2 6 0,-4-8-5 0,0-6-1 0,-3-6 8 47,1-5-7-47,-2-6 0 0,-1-5 5 0,-4-4 1 0,3-4-4 0,-3-2 4 31,0 0 2-31,0 0-7 0,0 0 17 0,0 0 2 16,0 0 0-16,0 0-12 15,0 0 3-15,0 0-6 16,0 0-5-16,0 0-2 16,0-4-11-16,0-19-61 15,0 0-175 1,0-2-348-16</inkml:trace>
  <inkml:trace contextRef="#ctx0" brushRef="#br0" timeOffset="66286.7914">22186 5034 121 0,'0'0'283'0,"0"0"-103"15,0 0 8-15,0 0 6 16,0 0-57-16,0 0-60 15,0 0-1-15,0 0-18 32,0 0-36-32,0 0-6 0,0 0-4 0,0 0-4 15,0 0-2 1,0 0 3-16,0 0 0 0,0 0 1 15,0 0-2-15,0 0 13 16,0 0-21-16,0 0 0 16,0 0 1-16,0 0 1 15,0 0-1-15,0 0 0 16,0 0 14-16,0 0-15 0,0 0-6 16,0 0 6-16,0 0 1 15,0 0 7-15,0 0-6 16,0 0-1-1,0 0 5-15,0 0-1 0,0 0-5 16,0 0-1 0,0 0 1-16,0 0 7 0,0 0 10 15,0 0 11-15,0 0 5 16,0 0-2-16,0 0-3 15,0 0-8-15,0 0-3 16,0 0-11-16,0 0-4 16,0 0-1-16,0 0 5 15,0 0-5-15,0 0-1 0,0 0 0 16,0 0 10-16,0 0-8 15,0 0-1 1,0 0 7-16,0 0-8 0,0 0 0 31,0 0 0-31,0 0-8 0,0 0 7 0,0 0-8 16,0 0 1-16,0 0 7 15,0 0-5-15,0 0 5 16,0 0 1-16,0 0 0 16,0 0 8-1,0 0-8-15,0 0 7 0,0 0-6 16,0 0 5-16,0 0-6 15,0 0 1 1,0 0 0-16,0 0-1 0,0 0 0 16,0 0 0-16,0 0 1 15,0 0 8-15,0 0-8 0,0 0-1 16,0 0 0-1,0 0 5-15,0 0-5 0,0 0 0 16,0 0-1-16,0 0 0 16,0 0-1-16,0 0-4 15,0 0-10-15,0 0-45 16,0 0-22-16,0 0 43 15,0 7-168-15,0 0-370 0</inkml:trace>
  <inkml:trace contextRef="#ctx0" brushRef="#br0" timeOffset="67729.874">22212 5078 162 0,'0'0'334'0,"0"0"-159"15,0 0-22-15,0 0 39 0,0 0-30 16,0 0-59-16,0 0-48 31,-15-11-7-31,15 22-48 0,15 14 0 0,5 17 66 16,5 12 12-16,0 14-2 31,-2 9-5-31,-2 2-21 0,-1 1 5 15,-3-9-20-15,-3-6 11 32,-1-13-21-32,-4-7-3 0,-2-8-6 0,-2-7-3 15,-1-5-13 16,-2-8-20-31,-2-1-130 0,0-8-200 0,0-4-513 0</inkml:trace>
  <inkml:trace contextRef="#ctx0" brushRef="#br0" timeOffset="69748.9894">22417 6372 798 0,'0'0'340'0,"0"0"-271"0,0 0-1 16,0 0 60-16,0 0 45 31,0 0-63-31,0 0-22 0,67 100-12 0,-59-71-23 15,-2-1 2 1,-6 0-3-16,0 0-9 0,0 2-1 16,-19 2-10-16,-3-4-7 31,-2 0-3-31,-3-6-6 0,0-4-2 0,1-8 9 15,-1-2-3 1,2-6-19-16,0-2-1 0,2 0 2 16,2 0-2-16,6 0-13 31,1-14-15-31,8-4-8 0,1-8-1 0,5-6 12 0,0-6 2 15,0-5-2 17,0 2 11-32,0-3 12 0,5 2-5 31,-3 2 7-16,-2 4 12-15,0 1-12 0,0 5 8 0,0 4-7 0,0 2-1 0,0 6 1 0,0 2 5 16,-4 2-5 0,-5 2 10-16,-3 2-3 0,-1 2-2 15,-3 0-1-15,-1 2-4 31,-4 0-1-31,-1 3 2 0,3 3-2 0,0 0 11 16,8 0 11-16,2 0 4 31,7 0-8-31,2 0-18 0,0 15-9 0,14 7-19 0,15 10 28 31,10 8 3-31,8 5-2 0,4 0 10 0,1 4 7 16,-2-3 3-16,2 0-5 31,-5-2-4-31,-3-9-3 16,-4-4-8-16,-3-7 10 0,-6-5-5 0,-7-10-6 31,-6 0 0-31,-7-7 0 0,-4-2 0 0,-3 0-1 16,-4 0-102-16,0-11-118 0,0-5-399 31</inkml:trace>
  <inkml:trace contextRef="#ctx0" brushRef="#br0" timeOffset="73210.1874">22760 7044 48 0,'0'0'173'16,"0"0"-13"-1,0 0 16-15,0 0 46 0,0 0-18 16,0 0-17 0,0 0-24-16,-2 0-19 0,2 3-28 15,0 4-15-15,0 5-30 16,0 8-20-16,-4 7-14 15,-1 2-3-15,-1 7-11 16,-2 3-5 0,-5-1-7-16,1-1 5 0,-7 0 2 15,-3-3 3 16,-1-4-2-31,-1-4 10 0,-2-4-18 0,1-2 7 0,0-7-6 0,4-4-5 16,-2-4 2 0,0-5-9-1,1 0-11-15,5-9-19 0,3-13-9 0,9-4-6 16,5-6 21-1,5-4 17-15,24-3-8 0,6-2 12 16,6-1 3-16,-1 1 0 16,-5 5 0 15,-1 4-1-31,-10 6 0 0,-4 2 1 0,-4 6 1 0,-6 4 0 15,-6 4 5 1,-2 2 12 0,-2 0-18-16,0 0 13 0,-2 1-4 0,-14-3 10 0,1-1-19 31,-6-1-1-16,-3 2 0-15,-5 0-8 0,-1 0 2 0,1 2-7 0,6 4 4 32,2 4 10-32,5 0 0 0,5 8 0 0,7 13-2 15,4 13-8-15,0 5 0 16,2 7 10-1,20 0 0-15,10 3 14 0,1-5 5 16,3-7-4-16,-4-3 10 31,0-7-1-31,-3-10-10 16,-2-2-13-16,-4-5 13 0,-2-6-14 0,2-2-20 0,0-2-40 31,10 0-126-31,-6 0-179 0,-6-2-277 0</inkml:trace>
  <inkml:trace contextRef="#ctx0" brushRef="#br0" timeOffset="73973.2311">23152 6994 816 0,'0'0'250'16,"0"0"-172"-16,0 0 49 15,0 0-12-15,0 0-12 16,-18 112-30-16,7-71-41 15,-2-3 14 1,0-2 18-16,-6-4 23 0,-1-6-13 16,1-6-17-16,-4-4 3 15,1-3-17 1,0-6-8-16,-1-6-10 0,6-1-16 15,1 0-9 1,7 0-9-16,7 0-23 0,2-17-28 16,0-11 12-16,9-8 21 15,9-8-20-15,0-7 11 0,4 0-2 16,0-2 22-16,-4 1 16 31,-2 4-15-31,-5 3 15 0,-7 6 1 0,-2 3 0 16,-2 6 0-16,0-1 9 31,-11 5-9-31,-7 0 4 15,-1 6-5-15,-4 3-14 0,3 6 5 0,5 5 9 32,-2 3 1-32,5 3-1 0,-1 0 0 0,-3 0 6 15,3 0-6-15,-1 3 0 31,3 3 1-31,-1 3 0 0,8-4 5 0,2 3-6 16,2 4-1-16,0 4-15 31,4 4-1-31,16 7 7 0,5 3 9 0,4 4-8 0,7 3 9 16,-1 7 15-16,5 2 4 31,-2 2-2-31,0 0 2 0,-5-8 6 0,-1-4 2 16,-3-7-26-1,-2-7 0 1,-3-4 0-16,-2-4 6 0,-2-3 1 0,-7-5 0 15,-1-5-7 1,-6-1 8-16,-1 0-9 0,-5-3-33 16,0-13-134-16,0-4-388 46</inkml:trace>
  <inkml:trace contextRef="#ctx0" brushRef="#br0" timeOffset="76656.3845">22965 7654 914 0,'0'0'296'0,"0"0"-208"0,0 0 72 0,0 0 6 15,0 0-98-15,0 0-47 16,0 0-21-16,5 0-50 15,-1 9-168-15,-2 8-179 32,-2-1-585-32</inkml:trace>
  <inkml:trace contextRef="#ctx0" brushRef="#br0" timeOffset="76790.3921">23034 7908 127 0,'0'0'228'16,"0"0"-188"-16,0 0-40 0,0 0-142 0</inkml:trace>
  <inkml:trace contextRef="#ctx0" brushRef="#br0" timeOffset="76953.4014">23034 7908 365 0,'36'71'156'0,"-36"-69"-156"0,0-1-23 16,0 3-218-16</inkml:trace>
  <inkml:trace contextRef="#ctx0" brushRef="#br0" timeOffset="77084.409">23148 8103 428 0,'0'0'249'0,"0"0"-151"0,0 0 8 16,0 0-50-16,0 0-56 15,0 0-58-15,0 0-213 0</inkml:trace>
  <inkml:trace contextRef="#ctx0" brushRef="#br0" timeOffset="77254.4187">23230 8274 100 0,'0'0'72'15,"0"0"-72"-15</inkml:trace>
  <inkml:trace contextRef="#ctx0" brushRef="#br0" timeOffset="80558.6077">21339 6481 515 0,'0'0'243'0,"0"0"-34"15,0 0-22-15,0 0 10 32,0 0-49-32,0 0-16 0,0 0-14 0,-110 42-43 15,97-31-21 1,2 3-9-1,2 7-26-15,2 5-3 0,5 7-14 0,2 6 10 32,0 5-4-32,2 2-7 0,12-1 11 0,-1-5-12 15,3-4 2 1,-1-8-1-16,-2-4 0 15,6-4 4-15,-1-3-5 0,1-2-8 32,8-5-63-32,22-5-74 0,-5-3-147 0,0-2-275 0</inkml:trace>
  <inkml:trace contextRef="#ctx0" brushRef="#br0" timeOffset="81492.6611">23614 5959 160 0,'0'0'608'0,"0"0"-486"16,0 0-5-1,0 0 39-15,0 0 3 0,0 0-18 32,0 0-60-32,102 14 14 0,-84 5-21 0,-1 5 4 15,-5 7-8 1,-3 6-9-16,-7 2-33 0,-2 5-9 15,-2 25-19-15,-19-13-152 16,0-4-441 0</inkml:trace>
  <inkml:trace contextRef="#ctx0" brushRef="#br0" timeOffset="82232.7034">21509 7503 844 0,'0'0'268'16,"0"0"-157"-16,0 0 18 16,0 0 10-16,-10 104 1 15,10-67-61 1,0-5-11-16,2-2-40 0,10-6-16 15,1-1-11-15,9-6-1 16,7-1-80 0,36-12-118-16,-7-4-150 0,2 0-299 0</inkml:trace>
  <inkml:trace contextRef="#ctx0" brushRef="#br0" timeOffset="82842.7384">23888 6806 459 0,'0'0'361'0,"0"0"-250"0,0 0-14 16,0 0 100-16,0 0-3 15,0 0-40-15,0 0-32 0,113 111-36 16,-97-84-21-16,-5-1-7 31,-4 1-24-31,-3-2-15 0,-4 6 6 0,0 0-25 16,0 7-13-16,-35 25-150 15,-2-10-172 1,0-3-469-16</inkml:trace>
  <inkml:trace contextRef="#ctx0" brushRef="#br0" timeOffset="85424.8861">17370 10925 973 0,'0'0'311'15,"0"0"-193"1,0 0 1-16,-6 139 41 0,6-82-17 16,0 4-56-16,0-2-30 31,9-7-19-31,4-6-15 0,0-9-15 0,4-5-8 0,4-8-21 31,6-9-107-31,16-11-125 0,-8-4-235 0,-1 0-236 0</inkml:trace>
  <inkml:trace contextRef="#ctx0" brushRef="#br0" timeOffset="85929.9146">17903 10856 743 0,'0'0'348'0,"0"0"-148"31,0 0 37-31,0 0-16 0,0 0-91 0,-118 56-51 16,98-18-37 0,2 6-3-16,7 5 0 0,2-1 19 15,7-4-32-15,2-8-15 16,0-8-11-1,0-8-11-15,11-6 3 0,5-6-15 16,-1-4 3-16,3-4-5 16,-3 0 1-1,4-6 12-15,-4-12-5 0,-1-6-5 16,-3-4-10-1,-5-6 1-15,-2-4 2 0,-4 0 5 16,0-2 16-16,0 2-7 16,-2 1 15-1,-11 5 0-15,1 9 0 0,2 6 1 0,5 7 4 31,1 8 5-31,4 2 6 0,0 0 31 0,0 10-45 16,0 14 0-16,9 10 14 16,5 9 9-1,3-2-9-15,5-2 3 0,1-6-19 16,3-3-10-16,3-13-21 31,2-3-76-31,12-12-113 0,-10-2-145 0,-6 0-385 0</inkml:trace>
  <inkml:trace contextRef="#ctx0" brushRef="#br0" timeOffset="86292.9357">18097 10699 728 0,'0'0'409'0,"0"0"-212"16,0 0-10-16,0 0 29 0,9 141-52 15,4-78-72 16,3 1-17-31,-3-6-9 0,1-7-31 0,-5-8-24 0,1-11 5 16,0-8-16 0,-4-10-16-16,1-6-45 0,-3-4-63 15,3-4-118-15,-2-19-148 16,-3-4 8-1</inkml:trace>
  <inkml:trace contextRef="#ctx0" brushRef="#br0" timeOffset="86532.9494">18231 10680 780 0,'0'0'284'0,"0"0"-145"0,0 0 108 15,0 0-41-15,47 109-36 16,-32-70-91-1,1-1-2-15,-3-1-32 0,-2-8-21 16,0-7-18-16,-4-4-6 16,-2-6 0-16,3-2-12 15,-1-3-87-15,-2-4-151 16,-3-3-335-1</inkml:trace>
  <inkml:trace contextRef="#ctx0" brushRef="#br0" timeOffset="86975.9748">18356 10485 711 0,'0'0'217'16,"0"0"-18"15,0 0 40-31,82 108-15 0,-65-68-64 0,-1 1-69 0,-5 1-25 16,-4-5-25-16,-2-3-13 31,-5-7-11-31,0-9 8 0,0-6-11 0,0-6 0 15,0-6-1-15,0 0-13 16,0 0 0-16,0-11-14 0,0-14-13 16,0-2 6-16,2-3-2 15,13 5-1 16,3 5 14-31,2 7 8 0,2 4-9 0,0 5 0 0,-1 4 0 16,-1 0-11 15,-6 2 1-31,-4 16 21 0,-5 4 31 0,-5 6 42 0,0 6-20 16,0 4-17-16,-18 2-15 15,-2-4-6 1,-2-6-9-16,2-10-6 0,0-10-68 16,1-10-46-1,-2-6-108-15,5-15-305 0,5-6-337 0</inkml:trace>
  <inkml:trace contextRef="#ctx0" brushRef="#br0" timeOffset="87320.9944">18819 10469 705 0,'0'0'330'0,"0"0"-141"0,0 0 21 16,0 0-63-16,0 0-57 31,14 124-4-31,-2-71-23 0,1 1-26 0,-1-3-11 16,1-3-5-1,-1-10-21-15,-3-9 0 0,-1-6-48 16,-1-12-73-16,-2-11-44 15,-1 0-147-15,-4-18-270 0</inkml:trace>
  <inkml:trace contextRef="#ctx0" brushRef="#br0" timeOffset="87572.0089">18883 10413 350 0,'0'0'407'0,"0"0"-264"15,0 0 68-15,0 0 38 16,0 0-45-16,50 137-57 31,-35-87-10-31,1 0-34 0,-1-4-34 0,-1-6-20 16,-1-6-11-1,-2-5-23-15,-2-8-15 0,0-4-6 16,-1-5-50-16,2-3-57 31,3-7-172-31,-1-2-212 0,-4 0-277 0</inkml:trace>
  <inkml:trace contextRef="#ctx0" brushRef="#br0" timeOffset="87911.0283">19224 10424 552 0,'0'0'353'16,"0"0"-104"0,0 0 26-16,0 0-91 0,0 0-75 15,0 0-10-15,-31 109-20 0,31-73-14 31,0-2-20-31,0-4-25 0,0-4-11 0,7-7-3 16,2-5 0 0,-1-5-6-1,3-3-7-15,1-4 6 0,3-2-10 0,3 0 4 16,3 0 7-1,0-13-69-15,11-17-77 0,-8 1-117 16,-2 4-364-16</inkml:trace>
  <inkml:trace contextRef="#ctx0" brushRef="#br0" timeOffset="88992.0901">19505 10232 687 0,'0'0'513'0,"0"0"-321"16,0 0-35-1,0 0 42-15,0 0-82 0,0 0-19 16,38 149-17-16,-18-93-17 16,0-4-18-1,-2-2-19-15,-3-6-16 0,-1-8-3 16,-3-6-8-16,-4-10-11 15,-1-7-42-15,-5-7-51 16,2-6-111-16,-3-6-100 16,0-17-63-1,0-4-8-15</inkml:trace>
  <inkml:trace contextRef="#ctx0" brushRef="#br0" timeOffset="89235.104">19632 10247 124 0,'0'0'403'0,"0"0"-177"0,0 0-44 16,0 0 2-16,0 0-42 15,0 0-44 1,0 0 81-16,34 56 0 0,-15-14-43 16,-1 6-41-16,0 4-13 15,-2-4-25-15,-5-4 2 0,0-7-29 16,-2-10-11-16,-3-6-13 31,1-7-6-31,0-4-25 0,4-6-80 0,7-4-94 16,-3-1-160-1,-3-16-428-15</inkml:trace>
  <inkml:trace contextRef="#ctx0" brushRef="#br0" timeOffset="89791.1358">19953 10221 544 0,'0'0'306'0,"0"0"-95"15,0 0-3 1,0 0-24-16,0 0-47 0,0 0-28 15,-73 111-40-15,67-72-9 32,6-1-3-32,0-6-15 0,0-4-30 0,6-8-2 15,5-6-10 1,-3-8 0-16,2-2-10 0,-2-4 3 15,-1 0 5-15,-1-7 2 16,4-14 1-16,-4-9 17 16,-1-4-1-16,-1-6-17 15,-2-4-31 1,-2 1-17-16,0 0-1 0,0 0-18 0,-6 3 25 15,-7 3 23 17,-3 0 18-32,0 3-2 0,1 4-9 0,-2 4 12 0,9 6 0 15,-1 8 10-15,7 3-10 31,0 8 12-31,2 1 21 0,0 0-8 0,0 8-15 16,8 15 28 15,13 6 18-31,0 5-24 0,6 6 11 0,2 1-10 0,0-6-5 16,-2-3-19 15,2-5 1-31,-4-5-9 0,2-8-1 0,0-2-14 0,-1-7-86 16,12-5-106-1,-7 0-65-15,-7 0-107 0</inkml:trace>
  <inkml:trace contextRef="#ctx0" brushRef="#br0" timeOffset="90142.1559">20078 9850 909 0,'0'0'211'16,"0"0"-153"-16,0 0 124 15,0 0 38-15,0 0-76 32,0 0-33-32,124 113-16 0,-97-75-7 0,-4 10-3 15,-6 2-4 1,-5 5-23-16,-8 6-23 0,-4 3-35 15,0 6-4-15,-20 32-137 16,-7-18-121 0,-4-7-418-16</inkml:trace>
  <inkml:trace contextRef="#ctx0" brushRef="#br0" timeOffset="91731.2465">18184 10533 137 0,'0'0'416'16,"0"0"-221"-16,0 0 2 15,0 0 12-15,0 0-44 32,0 0-58-32,0 0-43 0,-13 0-23 0,13 0-2 15,0 0-6 1,0 6 4-16,0 6 17 0,0 2 7 15,8 4-23-15,2 2-16 16,-2 3-2 0,3 4-4-16,1 4-14 0,1 3 13 15,-2 1-6 1,2 5-8-16,-2 1-1 0,1-1 5 0,-1 3-4 15,-1-6 12 17,2-1-12-32,-1-2 7 0,0-10-8 0,-2-1 2 0,0-3-2 15,0-4 2 16,-2-4-2-31,0 1 0 0,-3 0-25 0,2 6-140 0,-3-4-200 16,-1-3-461-16</inkml:trace>
  <inkml:trace contextRef="#ctx0" brushRef="#br0" timeOffset="92676.3008">18014 10663 271 0,'0'0'188'16,"0"0"-41"-16,0 0 26 15,0 0-18 1,0 0-64-16,0 0-36 0,0 0-16 16,0 0-4-16,0-1-6 0,0 1 10 31,0 0 13-31,0 0 16 0,0 0-7 0,0 0-35 15,0 12-16 1,11 10-10-16,7 12 15 0,3 6 1 16,8 30-16-16,-5-7-199 15,-6-9-508 1</inkml:trace>
  <inkml:trace contextRef="#ctx0" brushRef="#br0" timeOffset="96062.4944">18719 10391 386 0,'0'0'289'16,"0"0"-155"-16,0 0 21 0,0 0 4 16,0 0-55-16,0 0-48 31,0 0 18-31,6 12-3 0,6-2-21 15,3 2-34-15,3 12-16 16,-6-4-225-16,0 2-665 0</inkml:trace>
  <inkml:trace contextRef="#ctx0" brushRef="#br0" timeOffset="110722.333">9701 7171 430 0,'0'0'411'16,"0"0"-285"-16,0 0-66 15,0 0 79-15,0 0 0 32,0 0-65-32,29 0-30 0,-12 0-14 0,4 0-5 15,6 0-5-15,2 1-10 16,3 8 5-1,5-2-6-15,-1 5-1 0,0 1-8 16,-3-1-27-16,-2 1-126 31,0 0-103-31,-8-3-131 0,-10-4-180 0</inkml:trace>
  <inkml:trace contextRef="#ctx0" brushRef="#br0" timeOffset="110932.345">10007 7066 439 0,'0'0'319'15,"0"0"-143"-15,0 0-4 16,0 0-23-16,0 0-46 16,0 0-40-1,0 116-31-15,0-65-21 0,4 19-11 0,5-12-138 16,-2-12-254-16</inkml:trace>
  <inkml:trace contextRef="#ctx0" brushRef="#br0" timeOffset="112132.4134">12774 7163 532 0,'0'0'136'0,"0"0"-80"31,0 0 42-31,0 0 45 0,0 0-33 0,129 37-64 16,-100-26-2-1,-2-4-27-15,0 2-5 0,-2-3-4 0,-4-3-6 16,4 2-2 0,-3-4-81-1,-4-1-123-15,-7 0-203 0</inkml:trace>
  <inkml:trace contextRef="#ctx0" brushRef="#br0" timeOffset="112330.425">12999 7127 485 0,'0'0'272'0,"0"0"-90"0,0 0-13 0,0 0-43 15,0 0-83-15,0 0-43 0,-49 138-82 16,40-92-437-1</inkml:trace>
  <inkml:trace contextRef="#ctx0" brushRef="#br0" timeOffset="118599.7835">23734 4616 510 0,'0'0'348'16,"0"0"-216"-16,0 0-17 15,0 0 113 1,0 0-45-16,0 0-71 0,0 0-18 15,-2 0 7-15,2 0-23 32,0 0-17-32,0 0-11 0,0 0-12 0,0 0 0 0,0 0-10 15,0 0-4 1,0 0-9-16,0 0 1 0,-2 0-3 15,2 0 2-15,0 0 22 32,-2 0 13-32,2 0-1 0,-2 0 3 0,2 0-11 15,-4 0-17 1,2 0-11-16,-2-2-13 0,-5-3-12 15,1-4-60-15,-4-1 23 32,3-1-15-32,0 2 11 0,2 0 18 0,3 4 20 0,2 1 7 31,0 2 8-31,2 0 0 0,0 2 0 0,0 0 1 15,0 0-1 1,0 0 1 0,0 0 9-16,0 0-10 0,0 0-7 0,0 0-21 31,2 12-10-31,14 7 38 0,3 16 22 0,8 11 12 15,1 11 8 1,6 12-2-16,-2 9-29 0,1 9-1 16,-2 3 37-16,0 4-46 31,-2-1 26-31,-2-5-27 0,-4-4 9 0,-3-10 17 15,-3-6 3 17,2-6 2-32,-2-3-25 0,1-5 17 0,5-4 0 0,-3 0-23 15,4 0 0 16,1 0 1-31,-1-1 6 0,-2-4-7 0,-2-2 1 0,-2-5-1 0,-2-2 0 16,-3-3 1 0,-2 0 5-1,-2-1-5-15,-3-2 12 0,0-2 23 0,-2 2-5 16,2-2-14-1,1 2-11 1,-1 1 3-16,4-2 0 0,-1 0-9 0,1 1 0 16,4 0-6 15,-3 4 6-31,0 0 0 0,0 2 0 0,0 0 0 0,1 0 0 15,-3 1 9 17,-1-4-9-32,3 0 2 0,-1-4-1 0,-2-2 6 0,0-3-7 0,1-1 0 46,-1-6 0-46,-1-1 0 0,-1 1 0 0,4-3 1 0,-4 5 0 0,3 1 0 16,-1 2 0 0,4 3-1-16,-3-1 0 0,2 2 1 15,-2-5 0-15,-2-1-1 16,-3-1 1-1,0-4-1-15,-2-1 0 0,-2-2 11 16,0 1-6-16,0-3-4 16,0-1 0-1,0-1 0-15,0 3-1 16,0-3 0-16,0 0-1 0,0 0 2 0,0-2-2 31,0-3 2-31,0 4-1 16,0-1 12-16,0 0 0 0,-10 6 4 0,-11 0-10 31,-6 4 4-31,-8 2-10 15,-3 2-12-15,-4-2 10 0,2 3-9 0,2-6 9 32,0 3 2-32,3-1 1 15,-1-3-1-15,0 1 0 0,0-1 1 0,-1 1 0 16,-7-1 7-1,-6 0 1-15,-8 1-3 16,-4 3 1-16,-5 0-7 0,3 1-1 31,-1 0 1-15,5 0 0-16,4-1 14 0,1 0-14 0,6-2 0 0,-1 0 0 0,1-2 6 31,0-3-6-31,-4 2-7 0,1-1 7 0,-1 1 1 16,2-2 0-16,1 1-1 31,2 2-2-31,1 0-13 0,0 3 9 0,0 1 5 15,1-3 0-15,-4-1 1 32,-1 3 0-32,-2-5-14 0,-5-2 3 0,-2 0-8 0,0-5 17 31,-3 3-2-31,1 1-4 0,-1-1 7 0,3 2-7 15,-4 2 7-15,1-1 1 32,-3 1-34-32,3 1 22 0,1-3-11 0,0 0 23 15,4 0-7 16,2-3-9-31,4 2 6 0,4-3 9 0,-2-2-4 0,6 0 4 16,1-2 1 15,6-2 0-31,5 0-1 0,3 0-15 0,7 0 7 0,5 0-1 16,0 0 9-1,7-4-5-15,-1 0 6 0,8 0-1 16,1 2 0-16,-1 0 0 0,3 2 0 31,0-2-11-31,-2 2 6 0,2-2 12 0,-4-5-6 16,-3 0 0 15,-1-5-16-31,-6-6 16 0,1-2-10 0,-3-2 9 0,-1-3-1 16,-4-3 2-16,-2 1-1 31,1-3-1-31,3-4 1 0,-4-1-9 0,1-5 10 15,-2-1-6-15,1-10 6 32,1-3-7-32,-3-5-8 0,3-5 15 0,-2-6 7 0,-1-1-7 15,0-4 0 1,1-1-12-16,2 2 12 0,0-5 11 15,-1 2-11-15,6 0 1 32,1 0 0-32,3 7-1 0,0 2 0 0,5 2 1 15,0 5-1-15,-2-2 0 31,4 2 0-31,1 1-1 0,1 2-1 0,2 2-6 16,0 0 7 15,-1 4 0-31,3 3 1 0,-3 4-1 0,3-1 0 0,-1 2 0 16,-1-1 0 15,-3 1 1-31,0-2-1 0,-1 0 1 0,-1 2 0 0,-1-2 0 0,-2 2 0 16,-2-5 1-1,5 3-1-15,-3-4 0 0,1 2-1 16,5-2 0-16,0 2 0 31,0 0 0-31,-2 2-13 0,2 1 13 0,0 4-1 16,-1 0-11-16,-1 6 1 31,2 1-1-31,-2 9-2 0,1 6 9 0,4 10 6 15,1 5 0 17,0 3 0-32,0 1 0 0,0 0 0 0,0 0-1 0,0 0-20 15,0 0 8-15,0 0 12 16,0 0 0-16,0 0 0 15,0 0-5-15,0 0 4 0,0 0-14 16,0 0-5-16,0 0-7 16,6 0-6-16,17-3 21 15,6-3 13-15,6-2 0 16,6-2-1 15,1-2 1-31,5-2 0 0,2-2 0 16,5-2 1-16,4-2-1 0,4 0 0 0,0-1 0 31,5 2 13-31,-2 3-4 0,-3-1 6 0,0 3-9 15,-3 0 4 17,3 2-1-32,-4 0 0 0,2-2-8 0,-2 3 0 0,0-2 10 0,-1 1-4 31,-1 0-7-31,0 1 1 15,-2-2 0-15,1 1-1 0,4 0 2 0,-2 1-1 32,-3 0 1-32,3 1-2 0,-7 0 1 0,-6 2 0 15,-2-3 0-15,-3 2 5 31,-4-1-5-31,-4 2-1 0,3 0 1 0,-3 2 0 16,0 2-1 15,0-2 0-31,0 2 0 0,3 2 1 0,-3-2-1 0,2 0 0 16,0 0 0 15,1 0 0-31,1 0 0 0,0-1-1 0,-2 2 0 0,-2-1 1 0,-2-1 0 47,0 2 1-47,-3-1-1 0,1 1 0 0,0 2 0 0,-3 1 0 0,1-3 0 15,0 3 0 1,-1-1 1-16,-2-2 5 0,-1 3-6 16,-4-1 1-16,1-1-1 31,-5 2 0-31,1-3-1 0,-5 3 1 15,1 0 0-15,0 0 1 0,3 0-1 16,1 0 1 0,1 0-1-16,3 0 1 0,2 0-1 0,0 0 0 15,-2 0 0 16,-1 0 0-31,0-1 0 16,-7 1 0-16,-1-3 1 0,-3 3 0 0,0 0 0 0,-6 0-1 31,2 0 7-31,-2 0-5 0,0 0 5 0,0 0-1 16,0 0-5-16,0 0 4 15,2 0-5-15,2 0-11 16,3 0 11-16,-1-1-1 16,4 1 1 15,-4 0 0-31,-1 0-10 0,-1 0 4 0,-4 0-5 0,1 0 11 15,-1 0-1 1,3 0-5-16,-3 0 6 0,0 0 0 0,2 0 0 16,-2 0-1-16,0 0 1 15,0 0 2-15,0 0-2 16,0 0-48-16,-17 5-245 15,-12 12-1088-15</inkml:trace>
  <inkml:trace contextRef="#ctx0" brushRef="#br0" timeOffset="120971.9192">19719 6382 576 0,'0'0'312'0,"0"0"-146"15,0 0 14-15,0 0 71 32,0 0-42-32,0 0-96 0,0 0-49 0,-26-19-11 0,26 30-43 31,0 13-1-31,10 13 0 0,3 3 8 15,1 0-3-15,-1-4-13 16,-4-3-2-16,0-10 2 0,-4-2-1 16,-1-8 18-16,-2-1-17 31,-2-4 3-31,0-2-3 0,0-1-1 0,0-5 0 15,0 1 8 1,0-1 13-16,0 0-18 0,0 0-1 16,0 0-2-16,0 0 22 31,0 0-12-31,0 0-10 0,0 0-15 0,0 0 14 15,0 0-6 1,2 0-6-16,3 0-5 0,2 0 7 0,8 0 11 16,4 0 0 15,4 0 1-31,4 0 0 0,4-4 0 0,6 1-1 0,-4-4 1 15,5-1-1 17,-3 2 0-32,2-3 1 0,2 1-7 0,-1-1 13 0,0 1-5 46,-3-2-2-46,5 0 1 0,1-2 2 0,-1 2-2 0,0-2 0 0,0 2 6 16,-4 2-6 15,-5 0-1-31,-6 2 0 0,-2 0 1 0,-2 2-1 0,-6-2 0 16,1 2-3 15,-3 0 3-31,-3 0 1 0,-4-1 0 0,-4 4 0 0,-2 1 6 16,0 0 8-16,0-2 1 0,0 2 8 31,0-3-1-31,-13 1-23 0,-5-3-82 0,-2 5-238 15</inkml:trace>
  <inkml:trace contextRef="#ctx0" brushRef="#br0" timeOffset="121762.9644">19750 6228 332 0,'0'0'186'16,"0"0"-115"0,0 0-45-16,0 0 13 0,0 0 0 15,0 0 8-15,0 0 8 16,-34 0 52-1,32 0 59-15,-1 0-40 0,3 14-22 16,-1 5-38-16,1 12-14 31,0 4 28-31,-2 5 0 0,0 0-12 0,-1 0 2 16,-1-6-7-1,0-4-8-15,-4-5-8 0,4-2-6 0,0-7-26 16,-1-5 0-16,3-2-1 31,0-5-8-31,0-4 4 0,2 0-10 0,0 0-1 16,-2 0-11-16,2 0-13 31,-2-8 8-31,-4-12-51 0,3-9 1 0,3-2 25 16,0-3 23-16,0 1-8 15,0 3 17 1,0 7-3-16,0 2 12 0,6 5 1 15,-1 6-10-15,-1 2 1 32,3 6 3-32,-1 2 6 0,6 0 11 0,1 0 6 0,5 0 15 15,4 10-11 16,16 28-21-31,-7-3-38 0,-7-2-502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6:29:41.257"/>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1" timeString="2022-12-05T06:29:51.002"/>
    </inkml:context>
  </inkml:definitions>
  <inkml:trace contextRef="#ctx0" brushRef="#br0">9102 7673 0,'0'18'0,"0"-18"15,0 17 1</inkml:trace>
  <inkml:trace contextRef="#ctx0" brushRef="#br0" timeOffset="1581.0905">9102 7708 0</inkml:trace>
  <inkml:trace contextRef="#ctx1" brushRef="#br0">7636 3894 1247 0,'0'0'313'0,"0"0"-59"15,0 0-17-15,0 0-66 16,0 0-57-16,0 0-52 0,-44 46-47 15,44-8-15 1,13 14-6-16,12 14 5 0,4 2-1 16,0 3 0-16,-3-11 2 31,-2-9 0-31,-3-11-1 0,-5-9 0 0,-6-12-20 15,-1-6-53 1,1-6-78-16,-2-7-76 0,-1 0-93 16,-3 0-333-16</inkml:trace>
  <inkml:trace contextRef="#ctx1" brushRef="#br0" timeOffset="274.0156">7681 3770 517 0,'0'0'386'0,"0"0"-212"16,0 0-65-16,0 0 27 16,0 0-14-16,0 0-48 15,0 0-46-15,136-121-18 0,-101 98-10 16,-2 0-13-16,-3 11-104 31,-6 10-105-31,-9 2-121 0,-7 0-240 0</inkml:trace>
  <inkml:trace contextRef="#ctx1" brushRef="#br0" timeOffset="502.0287">7681 4103 35 0,'0'0'644'0,"0"0"-453"0,0 0-51 0,0 0-17 0,0 0 6 15,0 0-5-15,0 0-45 16,109-40-44-16,-69 11-22 31,5 2-13-31,15-4-87 0,-14 9-212 0,-7 8-366 0</inkml:trace>
  <inkml:trace contextRef="#ctx1" brushRef="#br0" timeOffset="841.0481">7952 4046 189 0,'0'0'493'0,"0"0"-343"16,0 0 4-16,0 0 4 16,-6 115-52-16,16-95-53 0,9-5-32 31,3-2-14-31,1-7-6 0,-2-4 0 0,4-2-1 15,-2 0-19-15,1-16-17 32,-4-8 4-32,-2-7-14 0,-7-1-37 0,-3-1 5 15,-4 0 38 1,-4 5 28-16,0 11 12 0,0 4 19 15,0 11 62-15,0 2 36 32,0 2-41-32,0 18-49 0,4 4-18 0,7 2 1 31,2-2-1-31,1-5-9 0,-2-8 0 15,2-4 0-15,-3-5-1 0,0-2-1 32,-1-20-102-32,-6-9-152 0,-2-1-539 0</inkml:trace>
  <inkml:trace contextRef="#ctx1" brushRef="#br0" timeOffset="1043.0596">8207 3742 611 0,'0'0'336'15,"0"0"-206"-15,0 0-63 31,0 0 34-31,0 0-4 0,57 140-49 0,-32-102-30 16,2-1-11 0,-3-10-7-16,1-4 0 0,2-17-117 15,-8-5-171-15,-5-1-301 0</inkml:trace>
  <inkml:trace contextRef="#ctx1" brushRef="#br0" timeOffset="1283.0731">8361 3676 492 0,'0'0'299'16,"0"0"-91"-1,0 0-40-15,0 0-77 0,0 0-59 16,0 0 30-16,33 110-5 31,-14-60-30-31,2 2-12 0,-1-4-5 0,-3-6-4 16,2-10-5-1,-2-10-1-15,-1-8-1 0,1-12 0 16,2-2-4-16,1-2 4 31,1-21-25-31,6-26-80 0,-2 5-207 0,-5 0-526 0</inkml:trace>
  <inkml:trace contextRef="#ctx1" brushRef="#br0" timeOffset="1862.1065">8806 3619 679 0,'0'0'283'0,"0"0"-194"16,0 0 21-16,0 0 21 31,45 145-52-31,-21-97-48 0,5-6-20 0,2-8-10 0,-4-8 1 16,0-10-1 15,-3-10-1-31,-4-6-8 0,-4 0-20 0,-8-6-2 15,-1-14 21-15,-4-8-4 16,-3-4-9-16,0-2-1 0,0 0-13 16,0 1 10-16,0 7 5 15,0 6 7-15,0 8-1 16,0 6 2-16,9 5-7 15,1 1 13 1,2 0 6-16,1 0 1 0,0 0 0 16,-1 0 0-16,-1 0 1 31,-1 0-1-31,2 0 6 0,-3-11 1 0,-1-5-6 15,0-2 8-15,-6-4-6 32,0 0 3-32,-2 2-5 0,0 2 9 0,-8 3 3 31,-11 11 27-31,-3 4 15 0,2 0 5 15,2 14-28-15,2 16-22 0,10 5-10 0,6 3-1 32,0 0-1-32,9-4-4 15,13-4 6-15,5-3-6 0,-1-7 6 0,4-8 1 31,-4-7 0-31,1-5-1 0,0 0-58 0,-5-7-71 16,-2-30-92-16,-7 3-123 31,-6 3-50-31</inkml:trace>
  <inkml:trace contextRef="#ctx1" brushRef="#br0" timeOffset="2315.1324">9316 3592 126 0,'0'0'304'0,"0"0"-20"0,0 0-22 16,0 0-90-16,0 0-103 31,0 0-50-31,0 0 29 0,9 59 10 0,2-31-33 16,-2-1-1-1,-2-10-9-15,-1-5-7 0,-3-5 4 16,-3-6 7-16,2-1 29 16,-2 0 29-16,2-4-25 0,2-15-30 15,2-10-22 1,2-5-1-1,1 0-44-15,-3-1-12 0,4-1 2 0,-2 7 7 16,-1 2 32 15,-3 10 15-31,-2 5 1 0,-2 8 17 0,0 4 55 0,0 0 20 16,0 16-50-16,-2 6-33 31,-4 0-8-31,6 0-1 0,0-6-12 0,0-6 6 16,4-6-1-1,10-2 0 1,1-2 6-16,1 0-18 0,-1 0 1 0,1 0 5 15,-3 0 0 1,-2 0 7-16,-3 2 6 0,-4 8 0 0,-4 4 0 16,0 6 10-1,0 2-8 1,-7 2-2-16,-4-4-9 0,2-6-118 15,3-14-139-15,1 0-116 32,5 0-351-32</inkml:trace>
  <inkml:trace contextRef="#ctx1" brushRef="#br0" timeOffset="2446.1399">9568 3567 227 0,'0'0'277'16,"0"0"-38"0,0 0-38-16,0 0-59 0,0 0-99 15,0 0-43-15,0 0-48 16,33 78-219-16,-30-78-344 0</inkml:trace>
  <inkml:trace contextRef="#ctx1" brushRef="#br0" timeOffset="2799.1601">9525 3385 127 0,'0'0'509'0,"0"0"-362"16,0 0-30-16,0 0-24 15,0 0-53-15,0 0-1 16,0 0 12-16,50 56 8 15,-26-20-20 1,1 4-19 0,1 0-12-16,-1-8-8 0,1-8-1 0,1-10 1 15,0-6 0 1,0-8 0-16,-2 0 0 0,-4-3 7 15,0-18-1-15,-6-1 0 0,-6 0 11 32,-6-3-8-32,-3 4 27 0,-3 2 38 0,-17 6-12 15,-5 3-25-15,-4 6-26 31,2 4-11-31,6 0-51 0,3 2-109 0,7 6-141 16,6-4-251-16</inkml:trace>
  <inkml:trace contextRef="#ctx1" brushRef="#br0" timeOffset="3123.1785">9793 3432 55 0,'0'0'199'0,"0"0"12"0,0 0-28 0,0 0-23 16,0 0-33-1,0 0-11-15,0 0-47 0,129 41-6 0,-113-19-11 16,-5 4-23-1,-3-5-8-15,0-2-6 16,-6-7-6-16,0-3-1 0,-2-7 1 16,0-2 7-1,0 0 4-15,0 0-2 0,0-17 6 16,2-5-23-16,5-6-1 15,3 0-1-15,7-2-7 16,1 2 7-16,-1 4-1 31,3 6-7-31,-2 3 7 0,-2 5 2 0,-3 3 0 16,1 2 10 15,-4 5-9-31,4 0 10 0,-3 0-2 0,2 5 0 31,1 11 8-31,-3 7 8 16,3 10-25-16,-6 22-41 0,-3-10-208 0,-3-5-908 0</inkml:trace>
  <inkml:trace contextRef="#ctx1" brushRef="#br0" timeOffset="4014.2296">10566 3451 643 0,'0'0'238'0,"0"0"-95"16,0 0-29-16,0 0-44 16,0 0 51-16,0 0-9 31,160-56-20-31,-102 30-14 0,2 2-12 0,-4-1-9 15,0 3-18 1,-8 0-17-16,2 3-12 0,-8-2-9 16,-1 1 0-16,-10 2-1 15,-6 4-57 1,-10 4-80-16,-15 2-97 0,0 5-107 15,0 3-234 1</inkml:trace>
  <inkml:trace contextRef="#ctx1" brushRef="#br0" timeOffset="4260.2436">10970 3082 358 0,'0'0'321'15,"0"0"-84"-15,0 0-86 0,0 0-123 16,0 0 44 0,0 0 38-16,0 0-34 0,151 1 5 31,-108 6-23-31,-4-1-7 0,-1 0-12 0,-3-2-10 15,-3 0 3 1,-8 2 19-16,-5-2-19 0,-13 2-8 16,-6 4 25-16,-2 8 68 31,-23 12-58-31,-29 28-59 0,6-6-206 0,3-9-312 0</inkml:trace>
  <inkml:trace contextRef="#ctx1" brushRef="#br0" timeOffset="4803.2746">11843 3017 644 0,'0'0'497'15,"0"0"-325"1,0 0-37-16,0 0-31 0,0 0-15 16,-23 109-38-16,23-66-29 31,0-5-22-31,13-5 0 0,8-7-1 0,1-5 1 15,7-7 0-15,0-5-2 32,0-5-11-32,-1-2 1 0,-1-2-2 0,-2 0 2 15,-5 0-2 1,-7 0 8-16,-3 0 5 0,-6 0 0 15,-4 0 1-15,0 0 13 0,0 0 15 32,0 4 49-32,-14 7-49 0,-5 3-18 0,-8 4-9 15,-6 1-1 1,-6 3-12-16,-3 1-95 0,-14-11-73 15,10-5-209-15,5-7-708 32</inkml:trace>
  <inkml:trace contextRef="#ctx1" brushRef="#br0" timeOffset="5282.3021">11929 3060 348 0,'0'0'247'0,"0"0"-26"0,0 0-45 0,0 0-46 15,0 0-28 16,0 0-26-31,132 4-19 0,-112 20-1 0,-4 4 8 0,-5 4-20 16,0-3-5 0,-2-4-11-16,2-6-12 0,3-6-16 15,3-7 1-15,1-6-1 31,5 0 1-31,-4-6-1 0,2-12 0 0,-1-4-1 16,-7-1 0 0,-2 0 1-16,-7 2 6 0,-4 7 4 15,0 3 8-15,0 5-2 31,-2 6-6-31,-5 0 28 0,5 6-38 0,2 12-15 0,0 2-1 16,14 3 3-16,9-9 6 16,7-1-22-1,-1-7-9-15,0-6 15 0,-2 0 10 16,-3-4 1-16,-3-12 1 15,-4-4 11 17,-1-4 1-32,-5 2 6 0,-2 0 24 0,-3 0 18 0,-3 4 33 15,-3 3 37 1,0 3-1-16,0 3-39 0,-9 0-43 15,-6 4-36-15,-10 5-96 16,4 0-125 0,2 0-279-16</inkml:trace>
  <inkml:trace contextRef="#ctx1" brushRef="#br0" timeOffset="5644.3228">12890 3076 730 0,'0'0'340'16,"0"0"-236"-1,0 0-17-15,49 156 95 0,-27-78-45 16,3 8-63-16,2 2-37 31,0-9-26-31,-1-13-5 0,-4-16 0 0,-6-16-6 16,-5-18-29-1,-7-13-76-15,-4-3-37 0,-11-55-92 16,-11 4-283-16,-5-10-80 31</inkml:trace>
  <inkml:trace contextRef="#ctx1" brushRef="#br0" timeOffset="5816.3327">12936 3160 690 0,'0'0'221'16,"0"0"-179"-1,0 0-30 1,0 0 54-16,0 0 34 0,0 0-42 0,0 0-16 16,130 9-3-1,-112 14 22-15,-7 11 11 0,-7 6-14 16,-4 4-29-16,0 0-29 15,-11-2-4 1,-4-7-140-16,1-15-170 0,5-12-350 0</inkml:trace>
  <inkml:trace contextRef="#ctx1" brushRef="#br0" timeOffset="6201.3547">13211 3154 639 0,'0'0'267'0,"0"0"-131"0,0 0 7 15,0 0 2-15,0 0-55 16,0 0-61-16,0 0-23 16,-63 120-5-16,63-87 13 15,0-6 6 16,0-7-9-31,0-5-10 0,7-7-1 0,5-8 0 0,0 0 0 16,5-8-18 0,0-19 2-16,-1-6-16 15,-1-3-30-15,-4 1-5 0,-2 7 41 16,-4 8 25-1,-3 7 1-15,0 10 73 0,-2 3 48 0,0 0-16 16,2 0-51 0,5 10-47-1,2 6-1-15,4 4 1 0,3 0-7 0,-1-3-60 16,6-11-156-16,-6-5-274 31,-3-1-302-31</inkml:trace>
  <inkml:trace contextRef="#ctx1" brushRef="#br0" timeOffset="6981.3993">13418 3042 232 0,'0'0'334'0,"0"0"-119"16,0 0 4-16,0 0-38 16,0 0-35-16,0 0-72 31,0 0-46-31,-69 79-14 0,69-50-12 0,5-5 4 15,10-6-6 1,3-6 0-16,1-6 0 0,0-6-19 16,-1 0-38-16,-1-16-24 15,-3-7 3 1,-5-2-16-16,-5 0 26 0,-2 8 49 15,-2 3 19-15,0 7 57 32,0 6 81-32,0 1 14 0,0 0-42 0,0 4-46 0,0 14-46 15,2 10-17 1,10 6 12-16,3 7 13 0,3 4-3 15,2 5 14-15,5 5-2 32,-1 2-5-32,3 0-3 0,0-1 3 0,-3-8 22 15,-6-8-32-15,-9-7-4 31,-7-10-4-31,-2-6 11 0,-2-7 4 0,-18-5-20 16,-5-5-7 0,-1 0-35-16,-1-14-24 0,0-12-4 15,5-8-1-15,6-7 9 31,8-6 18-31,8-1 14 0,0 0 7 0,0 4 4 16,17 2 11-16,0 6-9 0,1 5 9 47,3 3 1-47,-1 4 7 0,-1 4 11 0,2 2 2 0,-1-2-2 0,2 2 2 15,0-4-2 17,1-1 33-32,-3 0-22 0,-5 0-20 0,-6 2 2 0,-5 2 5 15,-4 3-1 1,0 5 4-1,-6-1-9-15,-9 1-5 0,-6 4-5 0,4 1-19 16,-1 3-2 0,0 3 4-16,0 0 2 15,2 0 9-15,3 9 6 0,5 13-1 0,0 12-5 31,8 10 6-31,0 7 31 0,5 8 12 0,17-3 4 16,3-4-3-16,4-8-14 31,0-8-11-31,0-12-9 0,-3-11-3 0,2-13 1 16,-7 0-8 15,0-16-11-31,-6-37-96 0,-3 7-148 0,-8 1-474 0</inkml:trace>
  <inkml:trace contextRef="#ctx1" brushRef="#br0" timeOffset="9820.5617">9886 4977 168 0,'0'0'622'15,"0"0"-474"1,0 0 8-16,0 0 74 0,0 0-33 16,0 0-34-1,0 0-25-15,-82-8-8 16,60 16-42-16,-7 10-44 0,2 10-35 31,-2 6-9-31,3 4-1 0,10-2 0 0,4-4-10 16,10-6-2-16,2-4-13 15,2-5-22 1,19-3-10-16,6-4 17 0,4-2 6 0,2-4 12 15,3-1 2 17,-3 0 2-32,-1-1-4 0,-4-1 3 0,-7 4 6 0,-6 1 7 31,-11 6 6-31,-4 3 1 0,0 12 3 15,-9 7 7-15,-11 3 12 0,-4-4-20 32,0-3-2-32,1-10-34 15,3-20-78-15,4-6-67 0,6-19-375 0</inkml:trace>
  <inkml:trace contextRef="#ctx1" brushRef="#br0" timeOffset="10149.5805">9926 4847 101 0,'0'0'289'0,"0"0"-119"15,0 0-13 1,0 0-8-16,0 0 56 0,0 0-47 31,99 104-29-31,-80-52-48 0,2 4-11 0,-8 2-48 16,-4-2 15-1,-4-3-15-15,-5-7-21 0,0-11 17 16,0-8-5-16,0-13-2 16,0-8-11-1,0-6 0-15,0 0-2 0,0-14-20 16,2-15-20-16,6-3 1 0,9 2-7 31,0 3 13-31,1 8 9 0,5 11 10 0,-4 8-5 16,4 0 5-1,-5 18 14-15,-3 11 2 0,-2 2 0 16,1 0-20-16,-3-6-109 31,-2-8-235-31,-2-9-218 0</inkml:trace>
  <inkml:trace contextRef="#ctx1" brushRef="#br0" timeOffset="10552.6036">10372 5302 157 0,'0'0'260'0,"0"0"-104"0,0 0 10 16,0 0-46-16,0 0-35 31,0 0 6-31,0 0 2 0,109 20 38 0,-109-38 24 0,0-2-37 31,0-3-42-31,-14 4-33 0,-5-3-13 0,-3 4-30 16,2-3-5-1,1-1-108-15,9-2-70 0,7-2-43 16,3 2-17-16,0 2 48 31,17 4 101-31,0 7 54 0,3 6 37 0,0 5 3 16,-2 2 79-1,2 20 19-15,-3 10 13 0,2 6-25 16,-6 0-23-16,1 0-12 15,-6-8-22 1,1-10-3-16,-5-8 0 0,-2-7-12 0,-2-5 46 16,0 0 95-16,0-9-6 46,0-14-64-46,0-8-56 0,0-3-19 0,0-4-10 0,8-14-58 32,0 9-131-32,-1 10-351 0</inkml:trace>
  <inkml:trace contextRef="#ctx1" brushRef="#br0" timeOffset="10760.6154">10704 4984 584 0,'0'0'153'0,"0"0"48"31,0 0-24-31,0 0-53 0,0 0-66 0,0 0-36 16,133-61-22 0,-105 41-25-16,-1-5-107 0,-6 3-154 15,-7 7-281-15</inkml:trace>
  <inkml:trace contextRef="#ctx1" brushRef="#br0" timeOffset="10988.6285">10785 4823 339 0,'0'0'294'16,"0"0"-154"-16,0 0-20 15,0 0 42-15,0 0 4 16,40 134-41-16,-25-96-41 16,3 1-42-16,-3-6-22 31,-1-5 12-31,-1-6-10 0,-2-5 3 0,-1-8-8 0,-2-3-8 15,3-6 1 17,1 0-5-32,1-8-5 0,5-34-51 0,-3 0-203 0,1 0-776 0</inkml:trace>
  <inkml:trace contextRef="#ctx1" brushRef="#br0" timeOffset="11841.6773">11544 4784 639 0,'0'0'299'0,"0"0"-138"0,0 0 12 16,0 0 10-16,0 0-84 31,0 0-73-31,0 0 6 0,31 97 29 0,-12-60 9 15,0-1-13 1,1-1 3-16,-5-5-7 0,2-7-30 16,-7-4-11-16,-3-5-10 31,0-5 5-31,-2-7-7 0,-1 3 0 0,0-4-1 15,3 2-6 1,4 1 5-16,0-2 1 0,2 0 1 16,3-2 1-16,-5 0 5 0,-1 0 14 31,-2-2 7-31,-3-15 0 0,-3-10 4 0,-2-9-31 15,0-8-24 1,0-6-103-16,0-18-91 0,-7 12-120 16,3 12-362-16</inkml:trace>
  <inkml:trace contextRef="#ctx1" brushRef="#br0" timeOffset="12567.7188">11941 4931 146 0,'0'0'618'0,"0"0"-440"16,0 0-32 0,0 0 39-16,0 0-34 0,0 0-64 15,0 0-45-15,27-103-19 31,-23 79-7-31,-2 0-6 0,-2 4 5 0,0 4 1 16,0 8 0 0,-2 6 6-16,-10 2 38 0,2 8-15 15,-1 18-31-15,-1 7-14 31,5 4-10-31,5 2 10 0,2-2 0 0,0-4 0 16,16-3-10 15,4-6 10-31,2-6-1 0,1-3 0 0,-1-10-34 0,-2-5-69 0,-2 0-65 16,-5-10-50 15,-4-16-77-31,-2-4 14 0,-5-7 8 0,-2-1 152 0,0 4 122 16,0 4 54-1,0 10 128-15,0 9 58 16,0 5 5-16,0 6-64 0,0 0-93 15,2 14-9-15,7 11 61 16,-2 3-32-16,2 3-63 16,0-8-30-16,2-5-8 15,-5-6-7 1,4-7-7-16,-4-5 1 15,3 0-28-15,-3-6 1 0,4-14-1 32,1-6-2-32,-1-4-9 0,2 0 4 0,-1 0 11 0,-2 10 11 15,0 5 18-15,-4 5-11 31,-3 8 12-31,-2 2 60 0,0 0 60 0,0 6-13 16,0 10-76 15,2 2-30-31,9 1-1 0,3-4-9 0,1 0 8 0,5-5-23 0,0-5-3 31,2 1-2-31,-2-2 23 0,-1 3 5 16,-6-1 0-16,-3 4 1 0,-4 3 0 31,-6 4 11-31,0 3 8 0,-8 2-19 16,-15 0-50-16,-2-6-163 0,2-8-435 0</inkml:trace>
  <inkml:trace contextRef="#ctx1" brushRef="#br0" timeOffset="13119.7504">12348 4650 712 0,'0'0'195'0,"0"0"-127"16,0 0 40-16,0 0-25 0,0 0-24 31,0 0-29-31,0 0-14 0,92 36-3 0,-70-13 0 15,-4 4-13 17,2-2-10-32,-2 0-4 0,-3-2 14 0,-1-9-2 0,-1-5-12 15,-2-5 14 1,1-2 7-16,-4-2 0 0,-1 0 8 15,-1-7 4-15,0-10 7 32,-4-3 3-32,-2 2-5 0,0 1 10 0,-8-2 8 15,-7 7-6-15,-1 1-15 31,1 5-8-31,1 5-5 0,8 1-8 0,6 0 0 16,0 0-80 0,0 0-62-16,9 0 89 0,9 0 40 15,2 0 5-15,-1 0 1 16,2 1 1-16,1 14 6 0,-4 3 26 15,-2 2 30-15,-6 4-3 16,0-2 3 15,-6-4-12-31,3-5-27 0,-3-6-16 0,0-7-1 0,3 0-8 31,2-6-19-31,0-13 9 0,2-6 2 0,1 1-26 16,-3 3 9-16,3 6 24 31,0 5-17-31,-1 8 3 0,1 2 23 0,-2 0 77 0,1 0 0 16,1 8-16 15,-1 5-28-15,-1 1-33-16,-10 17-35 0,0-5-201 0,0-2-749 0</inkml:trace>
  <inkml:trace contextRef="#ctx1" brushRef="#br0" timeOffset="13824.7907">13293 5136 840 0,'0'0'246'0,"0"0"-136"0,0 0 38 15,0 0-18-15,0 0 0 0,136-58-18 32,-67 31-8-32,5 1-35 0,-1-1-9 0,-4 2-21 15,-7-1-27 1,-4 4 1-16,-6 0-13 0,-10 1-72 15,-4-7-135-15,-12 5-121 16,-10 1-322-16</inkml:trace>
  <inkml:trace contextRef="#ctx1" brushRef="#br0" timeOffset="14070.8048">13917 4707 456 0,'0'0'250'0,"0"0"-63"15,0 0-39 1,0 0-51-16,145 0 17 0,-107 0-17 15,-6 0 3-15,-4 0 2 32,-5 0-29-32,-11 0-16 0,-5 7-5 0,-7 15 62 15,0 10 47 1,-18 10-67-16,-10 11-94 0,-20 11-168 15,9-12-174-15,5-16-639 0</inkml:trace>
  <inkml:trace contextRef="#ctx1" brushRef="#br0" timeOffset="14820.8477">14632 5009 307 0,'0'0'356'0,"0"0"-253"0,0 0 38 0,0 0 17 0,0 0-26 16,123-84-51-16,-101 48-15 15,-1 0-22 1,-6-1-15-16,-5 5-16 0,-4 5 0 31,-6 6-3-31,0 7 13 0,-16 3-12 0,-11 9-11 16,-2 2-6-1,-7 2-19-15,5 25-14 0,2 7 8 16,6 5 20-16,15 4 11 0,8-2 0 31,0 0 0-31,16-2 7 0,11-5 26 0,1-4 23 31,6-8 0-31,0-4-31 0,-1-6-2 0,-2-4-10 16,-2-4 0-16,0-4-7 31,-5 0-6-31,-4-12-64 0,-4-34-107 0,-7 4-201 16,-7-2-448-16</inkml:trace>
  <inkml:trace contextRef="#ctx1" brushRef="#br0" timeOffset="14990.8574">14924 4716 557 0,'0'0'198'15,"0"0"10"1,0 0 58-16,0 0-99 0,136 107-69 16,-98-82-67-16,0-2-17 31,-2-5-14-31,-5-6-101 0,-10-6-114 0,-7-6-86 15,-7-12-37 1,-7-9-71-16</inkml:trace>
  <inkml:trace contextRef="#ctx1" brushRef="#br0" timeOffset="15134.8654">15160 4704 202 0,'0'0'365'15,"0"0"-70"-15,0 0-19 16,0 0-88-16,0 0-76 16,0 0-47-16,0 0-17 15,-60 124-29-15,55-84-16 0,5 1-3 31,0-5-157-31,10-10-218 16,5-12-346-16</inkml:trace>
  <inkml:trace contextRef="#ctx1" brushRef="#br0" timeOffset="15502.8867">15374 4602 202 0,'0'0'326'0,"0"0"-106"16,0 0 53-1,0 0 54-15,0 0-128 0,0 0-49 16,0 0-16-16,-27 2-55 15,23 20-47-15,-1 8-30 0,5 2-2 16,0 0-8 0,0-4 7-1,7-6-9-15,7-6 4 0,-3-8-4 0,-1-5-39 16,0-3-14-16,-1 0-5 15,-1-13 9 1,-2-10 4-16,-4-4 7 0,-2 0-1 16,0 2 27-16,0 3 20 31,0 8 2-31,0 6 42 0,0 8 44 0,0 0-48 15,0 6-31 1,10 16-1-16,7 4 15 0,0 2-21 16,11 0-93-16,-5-6-139 15,-5-10-385 1</inkml:trace>
  <inkml:trace contextRef="#ctx1" brushRef="#br0" timeOffset="15934.9114">15561 4622 682 0,'0'0'342'15,"0"0"-249"-15,0 0 11 0,0 0 50 0,0 0-37 16,12 104-35-16,-8-79-25 16,0-10-33-1,-1-3-16-15,-1-6-8 0,0-4 0 16,0-2 0-1,0 0-25-15,0-6-25 0,4-14 11 0,-2-6 39 16,5-4-1 15,-3-2-5-31,6 2 5 0,-4 5-6 0,1 12 0 0,1 5-15 16,-2 8 22-1,3 0 12 1,1 18 69-16,-1 6-5 0,-1 4-18 0,0 0-23 31,1-5-20-31,-3-4-15 0,1-11 0 0,3-8-17 16,-1 0-33-16,0-12-1 31,2-17 29-31,2-7 5 16,1 1 2-16,1 1 14 0,-4 6 1 0,2 10 0 31,-1 8 10-31,-2 10 2 0,2 0 27 0,1 6-1 0,-2 16-16 15,1 8-22 17,-9 18-70-32,-3-6-212 0,-2-6-793 0</inkml:trace>
  <inkml:trace contextRef="#ctx1" brushRef="#br0" timeOffset="17012.9731">16431 4346 977 0,'0'0'282'0,"0"0"-198"15,0 0 36 1,0 0-37-16,0 0-7 0,0 0 42 15,66 107-36-15,-43-64-16 32,-8-4-25-32,-2-4-19 0,-3-13-11 0,-8-8-5 15,0-9 0-15,-2-2 4 16,0-3 15-16,0 0-1 0,0 0-24 15,0-12-60 1,0-11-38 0,4-6-16-16,5-5 28 0,7 0-2 15,1 1 32-15,8 5 25 0,2 6 25 31,0 5-8-31,4 0 5 0,0-2 9 0,2 1 3 16,-2-7 9 0,-4-3 4-16,-4-2-3 15,-10 2 3-15,-9 2-3 0,-4 8-2 31,0 2 18-31,-13 5 6 0,-9 6-7 0,-3 5-5 0,0 0-2 16,-1 1-10 15,2 20 7-31,3 8-9 0,8 10-1 0,4 1 14 0,9 0-3 31,0-5-1-15,0-3 1-16,20-9-7 0,5-3-5 0,4-7 0 0,4-6 5 31,0-5-12-31,3-2-41 0,6-20-86 0,-8-8-125 16,-10-4-337-16</inkml:trace>
  <inkml:trace contextRef="#ctx1" brushRef="#br0" timeOffset="17360.993">17005 4135 740 0,'0'0'153'0,"0"0"-88"15,0 0 68 1,27 130-38 0,-13-90-6-16,-1-10-28 0,0-6 7 15,-2-7-16 1,-2-9-8-16,0-6-7 0,-2-2-3 0,-1 0 56 15,3-13-14-15,0-11-7 32,3-6-27-32,-4-5-26 0,3-3-16 0,-1 5-35 15,-2 2-9 1,1 8 9-16,0 6 7 0,-4 7 4 15,-1 9 8-15,2 1-5 16,-1 1 21 15,1 20 18-31,2 5 25 0,-2 6-12 0,1 2-9 0,-3-1-10 0,2-8-11 31,2-5 0-31,-4-8-1 0,1-8-43 0,-3-4-110 16,-2-10-153 0,0-10-289 15</inkml:trace>
  <inkml:trace contextRef="#ctx1" brushRef="#br0" timeOffset="17482.9999">17212 3842 633 0,'0'0'288'0,"0"0"-178"16,0 0-42-16,0 0-56 0,0 0-12 15,0 0-3 1,0 0-143-16,44 46-507 0</inkml:trace>
  <inkml:trace contextRef="#ctx1" brushRef="#br0" timeOffset="17881.0227">17393 4124 519 0,'0'0'103'0,"0"0"-19"15,0 0 14-15,0 0-41 16,0 0 37-16,0 0-9 16,0 0-24-16,125-110-25 15,-119 84-17-15,-6 4 1 31,0 4 6-31,0 6 7 0,-13 2-18 0,-5 8-5 0,3 2 19 16,-1 2 11 15,1 20-29-31,1 10-11 0,3 6-9 0,2 7 2 0,2-1 7 16,3-5 7 15,4-3 63-31,0-7 23 0,0-6-45 0,2-9-34 0,12-3-12 16,3-3-2-1,5-4-22-15,3-4-91 0,11 0-100 16,-7-10-178-16,-7-5-280 0</inkml:trace>
  <inkml:trace contextRef="#ctx1" brushRef="#br0" timeOffset="18357.0498">17624 3950 405 0,'0'0'308'0,"0"0"-173"16,0 0 25 0,0 0 53-16,0 0-2 0,0 0-81 15,54 127-42-15,-38-83-28 16,-1-4-26-1,-1-6-15-15,-1-10-13 0,0-8-6 16,-4-9 0 0,0-7 0-16,-2 0-13 0,-1 0-29 15,2-19 8-15,-4-9-1 16,0-13-6-1,3-3-15-15,-3-6 19 0,3 3 27 0,-2 5 10 16,-1 13 0 15,-2 11 13-31,2 11 30 0,1 7 11 0,3 9-25 0,4 19 22 16,1 6 8-1,5 4-20-15,0 0-10 0,-2-7-14 16,-1-8-14-16,-1-9-1 16,-1-9-7 15,-2-5 7-31,2-5 12 0,1-23 17 0,-1-8 12 0,0-12-23 15,-1-5-10 1,-3 2-2-16,-5 1-5 0,-4 5-1 0,0 10-5 16,0 6-49-16,-23 11-88 31,0 8-99-31,0 8-391 15</inkml:trace>
  <inkml:trace contextRef="#ctx1" brushRef="#br0" timeOffset="22837.3062">14844 5322 423 0,'0'0'157'16,"0"0"-102"-16,0 0 42 15,0 0 34-15,0 0-15 31,0 0-38-31,0 0-15 0,0 1 2 0,0-1-31 16,8 0-26 0,19 0 43-16,14-1 23 0,12-10 3 15,14-2-3 1,9-3-14-16,7-2-14 0,0-3-12 15,2 0-5-15,0-3 4 0,-5-1-3 32,1 1 0-17,-3-2-11-15,-3 0-7 0,2 0 10 0,-4-3-12 31,1 2 2-31,1-2-12 0,-2 2 10 16,-4-1-4-16,-3 4 5 0,-7 2-4 0,-5 4-1 16,-5 4-6-1,-5-1 9-15,-1 4-2 0,-3 0 0 16,-2 4-5-16,-1-1-2 15,0-1 0 1,-2 1 6-16,1 2-6 16,-3 0 3-16,-2 0-2 0,0 1 7 0,1 1-8 31,-3-2 5-31,0 2-5 0,0-3 0 15,0 1 0-15,-3 2 1 0,-2-2 0 47,1 2 0-47,-5-2-1 0,3 2 3 0,1-2-3 0,2-2 0 0,3 0 0 16,3-2 0-1,1-1 12-15,2 4-5 16,-1 0 2-16,-2 0 0 0,1 3-9 16,-4 0 1-1,3 0-1-15,-1-2 2 16,-2 1-1-16,-4 2 8 0,2-3-8 31,-4 1 0-31,-5 0 0 0,-4-1 5 0,-2 2-5 0,-2 0 9 16,-4 0-9 15,1 0 0-31,-3 1 0 0,0 0 0 0,4 0 0 0,-2 0 1 31,3 0-1-31,-3 0-1 0,4-1 0 0,-6 0 0 16,1 2 1-16,-5 0-1 31,0 2-54-31,-7 0-104 0,-13 0-191 0</inkml:trace>
  <inkml:trace contextRef="#ctx1" brushRef="#br0" timeOffset="26020.4883">12155 3974 120 0,'0'0'212'16,"0"0"-95"-16,0 0-15 15,0 0 37-15,0 0-27 16,0 0-35-16,0 0-15 0,0 0 0 15,0 0-4 1,0 0 6-16,0 0-6 0,0 0-27 16,0 0-20-16,0 0-9 31,0 0 10-31,0 0-9 0,0 0-3 0,0 0-1 15,0 0 1 1,4 0 0-16,7 0 22 0,5 0 4 16,1-4-14-1,4 0 15-15,-1 1-11 0,4-3 2 16,3-1-11-16,3 1-1 15,9-4 0 1,1-3-5-16,4 1 1 0,6-3 5 16,4-3-6-1,8 1-1-15,5-2 0 16,3 0 0-16,5 4 0 0,0 1-1 0,-2-1 1 31,3 5-7-31,-5 0 7 0,4 1 0 0,-4-1 0 16,4-2 1-16,-1-5 0 31,1-1-1-31,-3-2 8 0,-3-2-8 0,-4 2 1 15,-1-2-1 17,-4 3 1-32,-2 0 0 0,-4 2-1 0,-10 4 0 0,-6 3 0 15,-9 2 0-15,-7 2 0 31,-6 2 0-31,-7 0 0 0,-2 2 2 0,-3 2 10 0,0-3-3 16,3 3-9 0,0-1 9-1,0 1-8-15,-2 0 1 0,0 0-2 0,0 0 2 31,-3 0-1-31,-2 0 0 0,0 0 9 0,0 0-2 16,0 0-8-16,-7 8-82 16,-10 6-402-1</inkml:trace>
  <inkml:trace contextRef="#ctx1" brushRef="#br0" timeOffset="33231.9007">16116 1719 735 0,'0'0'277'15,"0"0"-225"1,0 0 105-16,0 0 18 0,0 0-14 15,29 139-56 1,-22-102-28-16,-2-5-34 0,-1-7-1 16,-2-4-11-1,-2-9-11-15,2-6-8 0,-2-3-2 16,0-3-10-16,0-3-106 31,-15-11-158-31,-1-11-865 0</inkml:trace>
  <inkml:trace contextRef="#ctx1" brushRef="#br0" timeOffset="33657.9249">16330 1305 757 0,'0'0'238'16,"0"0"-164"15,0 0 81-31,0 0-6 0,0 0-45 0,0 116-67 0,0-67-10 15,0 8-3-15,5 8 25 16,6 3-17-16,0 2 6 0,5-4-15 16,1-7-17-1,1-12-6 1,5-12-1-1,-2-11 0-15,0-12-1 0,1-8 1 0,-2-4 1 0,0-2 0 32,-2-21 6-32,-5-2 10 0,-4-7-9 15,-7 0 9-15,-2 2 13 0,-4 2 12 31,-20 3-3-31,-1 8-7 0,-4 5-31 0,0 7 0 16,4 5-42 15,0 14-111-31,11 14-218 0,2-2-482 0</inkml:trace>
  <inkml:trace contextRef="#ctx1" brushRef="#br0" timeOffset="34294.9615">16956 1621 823 0,'0'0'362'0,"0"0"-128"16,0 0 16-16,0 0-21 31,0 0-81-31,0 0-80 0,0 0-39 0,-53 125-14 16,53-73-14-1,17 2 0-15,8-4-1 0,4-8-3 16,2-11-154-16,4-18-114 31,-6-10-248-31,-6-3-399 0</inkml:trace>
  <inkml:trace contextRef="#ctx1" brushRef="#br0" timeOffset="34695.9845">17109 1620 747 0,'0'0'187'15,"0"0"-133"-15,0 0 24 16,0 0 22-16,0 0 4 15,0 0-16 1,130-14-41-16,-115 14-11 0,-3 4-11 16,-8 12-6-16,-4 4 20 15,0 5 26 1,-2 11-11-16,-20 1-51 0,-3-1-3 0,1-3-49 31,2-8 27-31,6-11 22 0,7-6 1 0,5-4 9 16,2-4 34 15,2 0-16-31,0 0-28 0,0 0 0 0,12 0 0 0,9-4 18 15,4-5 1 17,1-4-6-32,0-1-4 0,1 3-9 0,-2-4-60 0,-3 1-110 15,-5 3-177 1,-5-2-392-16</inkml:trace>
  <inkml:trace contextRef="#ctx1" brushRef="#br0" timeOffset="34950.9989">17431 1459 430 0,'0'0'239'0,"0"0"-103"0,0 0 39 0,0 0 1 16,0 0-9 0,116 85-40-16,-103-59-21 0,-6 4 5 15,-7 4-45-15,0 6-28 0,-5 7-38 31,-39 33-79-31,-1-12-192 0,-1-6-599 0</inkml:trace>
  <inkml:trace contextRef="#ctx1" brushRef="#br0" timeOffset="40050.2904">10578 3060 453 0,'0'0'223'0,"0"0"-83"0,0 0-7 16,0 0 29-16,0 0-14 15,0 0 14-15,0 0-54 16,-27 2-59-16,27-2-24 31,0 0-25-31,0 0-6 0,0 0-13 0,19-2 6 0,10-10 13 16,10-4 13-1,7-4 5-15,6-3-7 0,8-3 5 16,4 1 3-1,5-4 15 1,4-1-11-16,8 0 2 0,6-2-16 0,4 0-8 16,26-2 9-16,22-9-4 15,-5 8-6 16,-14 1 1-31,-12 5 13 0,-8-3-13 0,29-9 11 0,29-16-12 16,-13 3 8 15,-31 10 0-31,-29 10-8 0,-19 7 2 0,14-2-1 0,11-3 0 0,15-2 9 31,-6 3-10-31,-3 3 0 0,3 6 0 16,-4 3 0-16,-1-2 0 0,-7 5 0 31,-3 0 6-31,-5 4-6 0,-2-3-10 0,-2 4 10 16,-1 1-5-16,1 0 5 31,2 2 6-31,-1 2-5 0,-2 0 6 0,1 2-1 16,-5 2-6-16,2 1 1 15,-1-4-1 1,-3 1 0-16,2-2 1 0,-2 2-1 0,-1 2 0 31,-4 0 0-31,-4 2 0 0,-5 0-1 0,-1 0-11 16,-7 0 11-16,-3 4 1 31,-4 0 1-31,-1 2 0 15,-6-2 9-15,-2 1-9 0,-2-2 6 0,-7 0-6 47,-2-1 6-47,-9 1-2 0,-11 5-5 0,0-2-142 0,-22 2-189 0</inkml:trace>
  <inkml:trace contextRef="#ctx1" brushRef="#br0" timeOffset="40870.3376">10715 2823 844 0,'0'0'221'0,"0"0"-93"16,0 0 138-16,0 0-53 15,0 0-86-15,0 0-64 32,-118 66-22-32,76-28-25 0,-1 2 10 0,3-1-13 15,5-6 4 1,4-3-17-16,6-9 16 0,8-5-3 15,5-3 12-15,5-9 22 0,3-1-6 32,4-2-32-32,0-1-9 0,0 3-32 0,7-1-20 15,19 4 6 1,12 0 41-16,17-2-2 0,15-4-3 15,37 0-125-15,-15-4-160 32,-15-6-644-32</inkml:trace>
  <inkml:trace contextRef="#ctx1" brushRef="#br0" timeOffset="41929.3982">13255 4573 192 0,'0'0'306'0,"0"0"-123"31,0 0-27-31,0 0-3 0,0 0 29 0,0 0-80 15,0 0-82 1,-34 9-20-16,63-24 0 0,19-14 32 16,16-11 23-16,17-17 29 31,12-15-27-31,25-28 24 0,27-38-24 0,33-34-1 0,16-14-8 15,-3 8-23 1,-8 15-5-16,-20 29-4 0,-7 7-7 16,-12 16-8-16,-28 24-1 31,-28 23 6-31,-26 18-6 0,-13 12-1 0,4-1 1 15,-1 0-1-15,-1 3-7 32,-15 9 8-32,-12 13 0 0,-11 5-9 0,-11 5 8 15,-2 0-47-15,-8 2-80 16,-15 14-138-1,-6 0-873-15</inkml:trace>
  <inkml:trace contextRef="#ctx1" brushRef="#br0" timeOffset="42722.4436">13164 4436 546 0,'0'0'347'0,"0"0"-174"16,0 0 23-16,0 0-25 16,0 0-13-16,0 0-30 0,0 0-41 15,-65-27-19 1,58 27-3-1,-1 2-21-15,-3 13-44 0,1 0-18 0,2 3 9 16,1 1 8 0,5-4-9-16,2-1-7 0,0-1 11 15,0-5-2-15,0-4-2 16,0-1 9-1,0 0-1-15,7-3-17 0,13 1-1 16,11-1 14-16,13 0 6 31,17 0-41-31,9-17-96 0,38-17-98 0,-17 2-269 16,-18 2-435-16</inkml:trace>
  <inkml:trace contextRef="#ctx1" brushRef="#br0" timeOffset="43492.4876">6667 4953 403 0,'0'0'264'0,"0"0"-180"31,0 0 37-31,22 142 74 0,-6-76-5 0,1 4-47 16,-3-1-60-1,-4-10-17-15,3-12-26 0,-7-9-18 16,3-8-9-16,-3-10-12 16,-1-8-1-1,0-7-40-15,-5-5-132 0,0-14-162 16,0-17-81-16,-12-7-196 31</inkml:trace>
  <inkml:trace contextRef="#ctx1" brushRef="#br0" timeOffset="43738.5015">6600 5059 492 0,'0'0'362'0,"0"0"-245"31,0 0-86-31,0 0 24 0,0 0 16 0,0 0 31 16,0 0-31-1,93-11-23-15,-62 11 23 0,-4 0-23 16,-9 13-3-16,-5-1 6 31,-5 4-7-31,-8 4 17 0,0 6 16 0,0 2-46 16,-10 0-31-1,-1-2-72-15,3-8-88 0,0-8-223 16,6-10-211-16</inkml:trace>
  <inkml:trace contextRef="#ctx1" brushRef="#br0" timeOffset="43911.5116">6876 4931 114 0,'0'0'244'0,"0"0"-48"0,0 0-20 15,0 0 65-15,0 0-50 16,54 150 3-16,-40-86-82 16,-1 0-42-16,-1-1-16 15,2-9-34 1,-3-10-11-1,1-8-9-15,-3-10-39 0,1-8-97 32,0-7-130-32,-6-8-276 0</inkml:trace>
  <inkml:trace contextRef="#ctx1" brushRef="#br0" timeOffset="44152.5251">6888 4936 363 0,'0'0'124'16,"0"0"19"-1,0 0 4-15,0 0-53 0,0 0 16 16,131-9-20-16,-109 9-21 31,-4 9 22-31,-7 8 6 0,-6 7 46 0,-5 8 21 16,0 10-43-1,-12 4-55-15,-10 2-31 0,-2-2-35 16,3-8-31-16,-2-14-127 16,7-7-160-1,3-15-454-15</inkml:trace>
  <inkml:trace contextRef="#ctx1" brushRef="#br0" timeOffset="44367.5375">7057 4918 504 0,'0'0'349'0,"0"0"-265"16,0 0-38-16,0 0 57 0,0 0-14 31,122-67-47-31,-79 47-26 0,3-1-16 0,8 3-37 15,-12 4-189 1,-11 6-290-16</inkml:trace>
  <inkml:trace contextRef="#ctx1" brushRef="#br0" timeOffset="44581.5499">7275 4874 385 0,'0'0'381'0,"0"0"-154"15,0 0-100 1,-7 111 2-16,7-60-15 0,5 8-27 15,11-1-38-15,0 0-48 32,5-3-2-32,0 7-75 0,-4-14-167 0,-7-14-426 0</inkml:trace>
  <inkml:trace contextRef="#ctx1" brushRef="#br0" timeOffset="44940.5703">7603 5015 51 0,'0'0'589'0,"0"0"-486"16,0 0-8-16,0 0 60 16,102-114-17-16,-51 54-20 15,5-7 8-15,-4 2-54 16,0 4-22-1,-6 13 2-15,-11 8-27 0,-8 9-3 16,-5 9-9-16,-8 4-13 16,-8 2-5-16,-4 6-139 15,-2 4-218-15</inkml:trace>
  <inkml:trace contextRef="#ctx1" brushRef="#br0" timeOffset="45222.5866">7954 4432 358 0,'0'0'272'0,"0"0"-193"16,0 0 61-16,139 0-3 16,-93-3 27-16,-2-5-56 15,1 0-31-15,-2 2-20 16,-7 0 4-16,-7 3-15 15,-10 0-7 1,-7 3-10-16,-11 0 2 0,-1 0 39 0,0 10 7 16,-15 20-77-1,-43 38-48-15,5-5-254 0,0-3-652 16</inkml:trace>
  <inkml:trace contextRef="#ctx1" brushRef="#br0" timeOffset="45719.615">7792 5261 657 0,'0'0'90'0,"0"0"34"0,0 0 17 15,162-26 0-15,-68 19-31 31,-1 2-9-31,15 5-37 0,4 0-2 0,-12 0-8 16,8 5 10 0,-2 5-8-16,-9 0-30 0,-5-1-19 15,-9-2 5 1,-8-1-11-1,-11 0 8-15,-10-4-8 16,-12-1-1-16,-15-1-113 0,-11 0-269 0,-16-9-676 0</inkml:trace>
  <inkml:trace contextRef="#ctx1" brushRef="#br0" timeOffset="45942.6274">9071 4953 601 0,'0'0'178'0,"0"0"-81"16,0 0 5-16,129 54 17 16,-95-36 2-1,-5 2-60-15,-7 0-6 0,-7-1 19 16,-4-2 7-16,-6 5 21 15,-5 2 21-15,0 7-33 16,-22 7-50-16,-34 25-40 31,2-6-123-31,-1-7-222 0</inkml:trace>
  <inkml:trace contextRef="#ctx1" brushRef="#br0" timeOffset="75783.3345">13164 4251 371 0,'0'0'218'0,"0"0"-137"15,0 0 53-15,0 0 55 31,0 0-18-31,0 0-38 0,0 0 6 0,0 0-24 16,-5 0-12 0,-4 6-27-16,-1 6-28 0,-4 3-21 15,1 4-10-15,-1 3-7 31,1 2-10-31,4 3-1 0,5-4-6 0,-1 1 1 16,5-2-42 0,0 11-86-16,5-5-93 0,1-8-286 0</inkml:trace>
  <inkml:trace contextRef="#ctx1" brushRef="#br0" timeOffset="76566.3793">13242 4586 337 0,'0'0'213'0,"0"0"-77"16,0 0 59-16,0 0-6 16,0 0-50-16,0 0-53 0,0 0-20 15,-11 0-6 1,11 0-21-16,0 0-32 0,0 0-7 15,0 0-22-15,13 0 2 32,7 0 19-32,7 4 1 0,7 2 19 15,1-2-13-15,7 0 7 0,1-2-4 31,-1 2 1-31,0-4-9 0,1 0 6 0,13 0-7 16,-10 0-100-16,-14-6-388 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9:31.507"/>
    </inkml:context>
    <inkml:brush xml:id="br0">
      <inkml:brushProperty name="width" value="0.05292" units="cm"/>
      <inkml:brushProperty name="height" value="0.05292" units="cm"/>
      <inkml:brushProperty name="color" value="#FF0000"/>
    </inkml:brush>
  </inkml:definitions>
  <inkml:trace contextRef="#ctx0" brushRef="#br0">15822 14794 568 0,'0'0'205'0,"0"0"-124"16,0 0 68 0,0 0-19-16,0 0-39 0,0 0-11 15,-29 0-34-15,29 0-23 16,0 3-18-16,0-2-5 15,9 3 0-15,15 1 3 32,14-1 17-32,14 0 10 0,17-3 18 0,36-1 10 31,33 0-4-31,42 0 23 0,12-1-36 0,-5-7-13 15,-38 3-5 1,-45 0-15-16,-25 2 0 0,-13-2 3 16,11-4-11-16,6 0 0 31,9-4 6-31,-5 2-5 0,-8 0-1 0,-13 4 31 0,-10-1-20 15,-12 1 8-15,-10 4-13 32,-1 3-6-32,-10 0-61 0,-13 0-311 15</inkml:trace>
  <inkml:trace contextRef="#ctx0" brushRef="#br0" timeOffset="1171.067">15563 17261 393 0,'0'0'172'0,"0"0"-35"16,0 0 27-16,0 0 11 15,0 0-60-15,0 0-66 32,0 0-38-32,-15 14-9 0,33-10-2 0,16 6 1 15,16 6 13 1,33 12 5-16,37 14 24 0,32 9-1 15,8-4-9-15,-27-12-15 16,-31-21 5 0,-34-12 5-16,-3-2 24 0,8-2 12 15,10-14-26 1,6-3-14-16,-6-1-12 0,-6 2 0 15,-8 5 3-15,-9 0-15 32,12 12-33-32,-17 1-166 0,-10 0-208 0</inkml:trace>
  <inkml:trace contextRef="#ctx0" brushRef="#br0" timeOffset="3514.201">7287 13924 808 0,'0'0'242'0,"0"0"-124"15,0 0 8-15,0 0 16 16,0 0-17-16,0 0-2 16,-12 3-45-1,12-3-36-15,0 1-14 0,0-1-28 0,25 2-18 16,24 1-8-16,35 0 25 31,36-3 1-31,30 0 11 0,-9 0 11 0,-31 0-7 16,-29 0-3 15,-21 3-4-31,7-2 3 0,2 0-10 0,3 4 8 0,-12-3-2 15,-12 2-7 1,-5 2-29-16,-3 8-113 0,-11 0-25 16,-12 2-557-16</inkml:trace>
  <inkml:trace contextRef="#ctx0" brushRef="#br0" timeOffset="4020.23">7119 14686 671 0,'0'0'238'0,"0"0"-115"16,0 0-26-16,0 0 18 15,0 0-57-15,0 0-57 16,0 0 54-1,160 0 41-15,-42 0 4 0,1-2-24 16,-11 1-25-16,-9-2-11 16,-21 3-26-16,13-3-1 0,10-2 6 15,-8-3-19-15,16 2-99 31,-26 0-218-31,-23 4-397 0</inkml:trace>
  <inkml:trace contextRef="#ctx0" brushRef="#br0" timeOffset="4533.2593">7258 15559 500 0,'0'0'276'15,"0"0"-116"1,0 0-21-16,0 0 3 0,0 0-13 15,0 0-41-15,0 0-43 16,-14 0-43-16,45 0-2 16,20-4 0-16,36-4 55 31,36-1 4-31,26 0 13 0,-7-2-37 0,-23 1-13 15,-32 4-11-15,-19-2-9 16,11 0-2 0,32 1-55-16,-12-1-158 0,-26 8-366 0</inkml:trace>
  <inkml:trace contextRef="#ctx0" brushRef="#br0" timeOffset="6042.3456">7028 17570 185 0,'0'0'332'15,"0"0"-179"-15,0 0-101 16,0 0 36-16,0 0 33 16,0 0-7-16,0 0-14 0,80 10-31 31,-55 2-2-31,2-2 14 0,6 4-4 0,7-1-36 15,14 2-1 1,14-1 3-16,32 4 12 0,29 4 0 16,31-2-7-1,4-4 17-15,-10-2-36 16,-11-10-23-16,-41-2 13 0,-17-2 1 31,-21 0-14-31,-6 0 1 0,11 0 14 0,11 0-8 16,7 0 11-16,-6 0-11 31,-13 2-2-31,-7-2-3 0,-12 0-2 0,-11 0-5 0,-12 0 0 31,-8 0-1-31,-9 0 1 0,-4 0 1 0,-5 0 9 16,0 0 0-16,0 0 3 15,-25-4-14-15,-8-4-111 16,-7 2-615-16</inkml:trace>
  <inkml:trace contextRef="#ctx0" brushRef="#br0" timeOffset="12666.7245">9280 14859 747 0,'0'0'371'15,"0"0"-163"-15,0 0-29 16,0 0 45-16,0 0-40 15,-129-29-30 1,102 29-37-16,6 3-23 0,-2 19-17 16,7 8-50-1,7 10-20-15,9 12-6 0,0 6-1 16,2 3 1-16,17-5-1 15,3-9 1-15,-2-9 12 0,0-9-13 16,3-9-10 15,-2-8-81-31,0-8-46 0,1-4-10 0,-5 0-36 0,-1-22 15 16,-3-10-15-16,-4-4 3 31,-4-3 20-31,0 3 37 0,-3 8 93 0,2 8 30 16,5 8 8-1,5 10-7 1,3 2 21-16,10 0 26 0,2 14 40 0,2 2 15 15,0 1-25 1,-6-7-16-16,-3-6-41 0,-4-4-21 16,-4 0 0-16,-4-11 12 15,-3-10 39 1,-5-4 26-16,-2 0 0 0,0-2 9 15,-9 2-3-15,-7 2-27 32,-1 5-17-32,-1 4-21 0,3 4-18 0,6 8-6 0,9 2-199 15,0 0-327-15,0 2-270 0</inkml:trace>
  <inkml:trace contextRef="#ctx0" brushRef="#br0" timeOffset="13138.7515">9550 14807 765 0,'0'0'261'16,"0"0"-104"15,0 0-31-31,0 0 16 0,-2 126-54 0,10-91-22 0,8-1-41 16,-1-5-1-1,4-6-23-15,-1-8-1 0,-5-2-9 16,3-9-9-16,-5-3-7 16,-4-1 12-16,3 0 0 15,-5-10-1-15,0-9-31 16,-5-12 20-1,0-5-13-15,0-4-32 0,-16-6-21 16,-6 0 48-16,-3-4-11 31,-4-1 18-31,0 1 35 0,0 2 2 0,4 8 10 0,5 6 31 16,5 8 23 15,9 12 35-31,1 8 13 0,5 6 7 0,0 0-40 0,0 13-80 16,9 18 0 15,13 12 45-31,4 9-36 0,3-1 11 0,5 2-1 0,0-9-18 15,-1-6-1 1,1-10-15-16,-3-8-68 16,0-6-90-16,-6-12-52 0,-2-2-53 15,-7-13-37 1,-7-4-303-16</inkml:trace>
  <inkml:trace contextRef="#ctx0" brushRef="#br0" timeOffset="13397.7663">9862 14721 221 0,'0'0'213'0,"0"0"-50"0,0 0-18 15,0 0-40 1,0 0-1-1,0 0-1-15,0 0-21 0,18-55 21 0,-18 53 29 16,0 2 17 0,-14 0-67-16,-3 0 1 0,-4 0 9 15,0 10-31-15,0 7-18 16,3 6-17-1,5 3-26-15,9 6 10 0,4 3 4 16,0-1 3-16,15-1-16 31,14-2 2-31,2-5-3 0,7-6-1 0,3-6-11 16,1-7-43-1,18-7-86-15,-11-4-64 16,-9-9-415-16</inkml:trace>
  <inkml:trace contextRef="#ctx0" brushRef="#br0" timeOffset="14728.8425">17687 14857 1046 0,'0'0'291'0,"0"0"-185"16,0 0 66-16,0 0 10 15,0 0-11-15,-113-10-45 16,99 31-46-16,3 12-80 16,7 13 9-16,1 12-2 0,3 6-7 15,0 0 0 1,5-7 0-16,10-10 13 0,5-5-13 15,1-13-8 1,0-7-29-16,6-6-27 0,0-4-49 16,0-8-56-16,2-4-71 31,4 0-84-31,-8-16-166 0,-6-1-125 0</inkml:trace>
  <inkml:trace contextRef="#ctx0" brushRef="#br0" timeOffset="14974.8564">17838 15118 204 0,'0'0'646'0,"0"0"-427"15,0 0-65 1,0 0-4-16,0 0-64 0,0 0-42 16,0 0-20-16,31 90-24 31,-8-74 6-31,-1-4-3 0,-2-5-3 0,0-7-13 15,-4 0-3-15,-4 0 9 32,-2-3 7-32,-3-13 14 0,-5-6-2 0,-2 0-5 15,0 0 2 1,0 0-9-16,-11 4 0 0,-4 4-13 15,-4 3-41-15,2 4-61 16,1 4-14 0,5 2-208-16,3 1-375 0</inkml:trace>
  <inkml:trace contextRef="#ctx0" brushRef="#br0" timeOffset="15702.8982">18010 15004 560 0,'0'0'203'16,"0"0"-73"0,0 0-5-16,0 0-20 0,28 104-63 15,-12-83-13-15,0-7-28 16,-3-3-1-1,1-7-16-15,-3-4-9 0,0 0-5 0,-4 0 18 16,-3-9 12 15,-1-8 5-31,-3-4-5 0,0-4-20 0,0-6-12 0,0-1-33 16,-5-2-1-1,-9 0 2 1,-3 0-2-16,1 1 66 0,-1 4 10 31,-1 4 56-31,2 7 17 16,3 4 50-16,2 5-32 0,1 3 44 0,6 6-54 0,0 0 39 15,4 0-39 1,0 0-54-16,0 14-37 0,11 9-2 16,13 14 2-16,7 7 25 15,5 2-10 1,2 0-14-16,-2-8-1 0,-1-7-66 0,-1-8-29 15,-5-8 11 17,0-10-28-32,-5-5 24 0,-1 0-42 0,-6 0 49 0,-1-16 0 15,-5-4 29 1,-2-1 21-16,-2-4 24 0,-5 0 6 15,-2 0 1-15,0-1 8 32,0 0 14-32,-2 5 46 0,-12 0 14 0,-4 4-11 15,-1 6-16-15,-2 3-3 16,-1 6-8-1,4 2 41-15,0 0-3 0,5 2 0 16,5 14-28-16,0 2-30 16,6 5 12-1,2 2-24-15,0 5-2 0,10 0-10 0,9-3-1 16,1-2-6-16,7-5-11 31,-2-6 8-31,3-2 8 0,-1-6-11 0,0-2 13 16,2-4-1-1,-2 0 1 1,6 0-43-16,-6 0-181 0,-7-8-434 0</inkml:trace>
  <inkml:trace contextRef="#ctx0" brushRef="#br0" timeOffset="15914.9103">18763 15046 766 0,'0'0'302'15,"0"0"-302"1,0 0-47 0,0 0-65-16,0 0-266 0</inkml:trace>
  <inkml:trace contextRef="#ctx0" brushRef="#br0" timeOffset="29273.6744">13975 13749 362 0,'0'0'313'0,"0"0"-216"16,0 0-35-16,0 0 49 16,0 0 18-16,0 0-38 15,0 81-22-15,0-71-2 16,0 0 5-16,0 2 1 15,0 0 5-15,0 3-14 16,0 0 9-16,0 2-26 16,-2-2 4-1,0 3 10-15,2 0-21 0,0-1-23 16,0-2-2-1,0 0-14-15,0-4 7 0,0 2-2 16,0-4-5-16,0 1 6 16,0 0-7-16,0 2 1 0,0 6 0 15,0 2 11 1,0 3-2-16,0 1 2 0,0-2-12 15,0-4 0 17,0 0 11-32,0-2-5 0,0-1-6 0,0-4 1 0,0-1-1 15,0 2 2 16,0 0-2-31,0 0 2 0,0 2 5 0,0 0-7 0,0 4 1 16,0-2-2 0,0 4 7-16,-2 1-3 15,2-3 5-15,0-1 3 0,0 0-9 16,-3-5 8-1,3-1-2-15,0-2 0 0,-2 1-1 0,-1-2 0 16,1 2-1-16,2 3 8 31,-2 4-7-31,0 2 0 0,0 2 15 16,-1 6-14-16,0 2-7 31,2 4 9-31,-3-4 6 0,2 0 7 0,-3-4-6 0,0-3-1 16,1-1-3 15,-1-2 8-31,-1-2-1 0,-1-2-2 0,3 0-3 0,-3-3-3 15,0 3-5 1,1-2 2-16,-1 1 6 0,1 2-14 16,-2-1 0-16,0 2 13 15,-1-1-13 1,-1 0 5-16,2-2 5 15,-3 0-11-15,-1 1 1 0,4-2 1 0,-3-1 5 32,1 2-6-32,-1-2 1 0,3 1 5 15,-4-2-7-15,1 2 6 31,0 0-6-31,0 0 8 0,0 1-7 0,0-1 1 32,-1 0 5 14,-1 1-7-46,2-3 0 0,0 1 1 0,-3 2 1 0,1-3-1 0,0 1-1 0,-5 0 3 0,1 0-3 0,-6-2 1 0,-1 3-1 16,1-5 0 15,-1 3 1-31,-1-1 5 0,-2 1-6 0,1-1-1 0,-3-2 1 16,0 5 0-16,0-3 7 31,-5 3-7-31,1-4-6 0,-6 3 4 0,3-2 2 0,-5-2 0 16,3 0 0-1,3 1-1-15,-1-6 1 0,5 1 1 16,0 0-1-16,0-1 0 15,-3-2-1 1,1 1 1-16,0-2 7 0,-4 0-7 16,-1 2-1-16,1-2 0 15,-1 0 1 1,-1 0 0-16,4 0-1 0,0 0 1 0,3 0 0 15,3 0 2-15,0 0-1 32,2-2-1-32,4 0 0 0,-2-2 0 0,0-2-1 15,-2 2 1 16,3-1 0-31,-3 0 0 0,3-1 1 0,-1 2 0 0,1 1-1 16,-1-1 1 0,0-1 0-16,2-1 1 0,-2 1-2 15,2 0-2-15,-1-2 1 31,0-1-6-31,-1-1 6 0,0-1 0 0,1-1 1 16,-2 4 0 15,3-3 1-31,-1 2-1 16,-1-2 1-16,-4 0-1 0,0 0-1 0,-2-2 0 0,-1 0 1 15,1-2-9 1,2-1-5-16,2-5 8 0,6 0-2 0,-4-1 1 16,3-3-5-1,1-5 12-15,0 0 0 0,-4-6 0 16,2-1 0-16,-1-4 0 15,2 0-2 1,-3-4 2-16,1 0 0 0,-2-2 0 16,2-2 2-16,3-1-2 31,-2 2 1-31,3 0-1 0,0 3 0 0,0 0 0 15,2 2 0-15,0-1-1 32,2 7 1-32,3 3 0 0,5 4-9 0,-2 4 7 0,4-2 1 46,1 2 0-46,1 2-1 0,2-1-5 0,-2-4 6 0,-2-2 0 0,4 0 2 32,-2-2-10-17,4-1 6-15,0 1 3 0,0 3 6 0,0-2-6 0,2 4-1 16,14 1-6-1,-1-1-11-15,6 4 18 0,-3 2-1 16,-1 1 4-16,1 0-3 31,-5 1 0-31,1 4 0 0,-3-1 0 0,0 0 0 16,0 2 0-16,2-4 0 31,-1 2 0-31,5-3 2 0,2 4-2 0,-3-3 1 0,7 1-2 16,-2 4 1-1,-2-1 0 1,0 1 0-16,-4 3 0 0,-4 2-2 0,-2 0 2 15,0 2 0 17,-2 1 1-32,6-2-1 0,2 0 0 0,8-4 0 0,6 0 0 15,6-1 2 16,3-1 5-31,5-1 0 0,-1 0-7 0,1 0 1 0,-3-2 0 0,-3 1 0 16,-1 2-1 0,-4-1 2-16,2 2-1 15,3 0 0-15,-2 5 1 0,1-2-1 31,1 1 8-31,1 2-8 0,3-1-1 0,-3 1 0 16,-1-1 0-16,3-1 0 31,-1 2 0-31,0-2 0 0,1-1 0 0,1 2 0 16,-1-1 0-16,-1 0-1 31,1 2 1-31,-2-2 0 0,3 2 0 0,-6-1-1 16,-1 1 0-16,-3 0-5 15,-2 0 5-15,0 1 1 16,-2-2-1-16,0 1-1 15,0 2 1 1,-1 0 0-16,3 3 0 0,-3 1 1 0,1 0 0 16,0 0-3-1,0 0-4 1,0 0 14-16,0 0-4 0,0 0-2 0,-2 0 1 15,2 0-2-15,-2 0 1 32,4 0-1-32,-2 0 0 0,4 1 1 0,-2 2 0 15,4-2-1 16,-1 6 0-31,1-4 0 0,-2 4 1 0,0 1-1 0,0 0 0 16,1-1 2 0,-5 0-1-16,2 0 0 0,-3 2-1 0,1-4 0 15,0 4 1 1,-1-3 0-1,-1 1 0-15,-3 2-1 0,-1-1 0 0,-2 0 0 16,-3 2 0 15,-1-1 0-31,1 2 0 0,-1-1 1 0,2 0-1 0,-5-3 1 16,2 4-1-1,-1-3 1-15,-2 0 0 0,-1 0-1 16,-2 0 1-16,-1-2 0 16,-3 0-1-1,1 0 1-15,2 2 0 0,-5-2 0 16,2 5 8-16,1-2-9 31,-1 3 6-31,0 2 1 0,2 2-6 0,-4 0 4 16,0 1 2-16,-2-1-5 15,0 0 5 1,0-2-1-16,0-2-4 0,0-1 6 0,0 2-8 15,0-1 0 1,0-1-1-16,0 1 1 0,2-1-6 16,0-1 6-16,-2-2 6 15,2-1-5 1,-2-5 0-16,0 1 1 0,0-3 7 15,0 2-2-15,0-2-1 16,0 0 3-16,0 0-7 0,0 1-1 16,0-1-1-1,0 5 0-15,0-1-47 0,0 10-109 31,0-1-214-31,0 0-632 0</inkml:trace>
  <inkml:trace contextRef="#ctx0" brushRef="#br0" timeOffset="41410.3686">12970 15593 377 0,'0'0'251'0,"0"0"-166"0,0 0-53 16,0 0 66-16,0 0 6 15,0 0-46-15,0 0-24 16,2 4 23-16,-2 1 27 15,0 4-9 1,2-2-10-16,-2 2-21 0,0 1-11 0,2 2 18 31,-2 1-13-31,0 0-9 0,0 1-6 0,0 2-4 16,0 2-6-1,0 0-4-15,3 3-1 0,0 2 7 16,-3 1-2 0,2 0-3-16,-2 2 9 0,0 2-7 15,0 0 5 16,0 0-5-31,0 1 5 0,0-2-2 0,-8 3 3 0,0-3 3 16,1 1-21-16,-4 0 35 31,2 0-23-31,-2 0-1 0,0-2-10 0,-3 3 8 16,1-4-2-16,-3 0-7 31,-1-4 1-31,-1 0 13 0,1-3-13 0,-4-3 5 16,1-1-6-16,-3-2 0 31,4 1 0-31,1-3 1 0,-2-3 0 15,2-2 0-15,-2-2 0 0,2 2 5 0,-2-4-6 32,3-1 1-32,-4 0-1 0,1 0 1 0,-2-1-1 15,2-11-8 16,-1 0 8-31,4-4-6 0,-1-2 5 0,3-4-7 0,-1-6 7 16,3-2 1-16,-1-5 0 31,1-3 6-31,1-1-3 0,1-1-3 0,3 0 0 0,1 3 5 16,2 0-5 15,1 1-1-31,-1 2 1 0,3-1-1 0,0-4 1 0,0 3 9 16,0 2-3 15,0 4 6-31,-1 2-11 0,-1 2 10 0,1 6 0 0,-1 2-1 15,-1 3-4 1,3 4 0-16,0 5 0 0,2 2-6 16,0 0 0-16,-2 4 1 31,2 0 1-31,0 0 5 0,0 0-7 0,0 0 0 15,0 0 0-15,0 0 1 0,0 0-1 16,0 0 1-16,0 0-1 16,0 0 0-1,0 0-1-15,0 0 1 0,0 0-6 16,0 0 6-16,0 0 0 15,0 0 0 1,0 0-1-16,0-2 0 0,0-4-7 16,0-2 8-1,0-4 6-15,9-2-6 0,0-1 0 16,0 0 7-16,-1-2-6 31,1 3-1-31,1 1 1 0,-4 3-1 0,-2-1 0 0,3 4 0 16,-5-2 0 15,2 2 1-31,4-2-1 0,-4-1 1 0,5-2-1 0,-1 0 0 15,2-1 0-15,1-2 0 32,0 0 0-32,-3 4 0 0,0 1 0 15,-4 4 0-15,-2 0 0 0,0 2 2 31,0 2-1-31,1 0-1 0,2-2 0 0,-1-2 1 16,3-1-1-16,-1-2 0 31,2 1 0-31,0 0 1 0,-3 2-1 0,1 0 0 16,-4 0 0-16,2 2 1 31,1 1-1-31,2-4-1 0,0 3-12 0,1 0 13 0,3-2 0 16,3 0-1-1,1-1 1-15,1 4 0 16,-3-3-2-16,-1 2 1 0,-1 0 2 15,0 2-1 1,-4-1 0-16,2 2-1 0,-1 1 1 16,1 0-1-16,0 0 0 31,2 0-5-31,0 0 6 0,3 0 0 0,-1 0 0 15,1 0 1-15,-1 0 0 16,1 0-1 0,-1 0 0-16,-3 0 0 0,2 0 0 15,-3 1-1-15,2 4 0 16,-2-3 0-1,0 1 0-15,-1 3-5 0,4 0 6 16,-1 3 0-16,2-1 0 0,-1 0 1 31,1 1 0-31,-4-2 1 0,0-1-1 0,0 0 0 16,-5 0-1-16,2 0 0 31,0 3 0-31,-2 1 0 0,2-2-4 0,-1 5 4 16,-1 3 10-16,2 4-10 31,2 26 0-31,-2-3-111 0,-3-1-394 0</inkml:trace>
  <inkml:trace contextRef="#ctx0" brushRef="#br0" timeOffset="42442.4275">13042 16217 519 0,'0'0'334'0,"0"0"-211"16,0 0-65-16,0 0 69 15,0 0-24-15,0 0-67 16,0 0-36-16,15 13 57 0,3 11 17 16,-1 6-13-16,-1 9 10 15,0 3-8-15,-7-1-33 16,-2 2-11-16,-5-3 0 15,-2-6-1 1,0-6 2-16,0-6-13 0,-2-6 14 16,-5-6-14-1,2-5 0-15,1-4-7 0,1-1-21 16,1 0-6-16,2 0 23 15,0-12 4-15,0-4 0 16,0-5-1-16,2 0 0 0,10-3-2 31,3 2 2-31,1 1 1 0,2 2 7 0,-2 5-7 16,-1 4-1-1,-1 3-1-15,-6 6-5 0,1 1-7 16,-3 0 0-16,2 0 4 16,-4 12 10-16,1 6 28 15,-3 3-2-15,-2 9 9 16,0-3-14-16,0 4-2 15,-5-2 1-15,-6-1-13 16,-2-4-6 0,-2-3-1-16,-1-10-13 0,-5-8-84 15,6-3-89 1,1 0-334-1</inkml:trace>
  <inkml:trace contextRef="#ctx0" brushRef="#br0" timeOffset="43093.4648">13287 16294 514 0,'0'0'297'16,"0"0"-202"-1,0 0-51-15,0 0-5 0,0 0-39 16,0 0-16-16,0 0-133 31,-5 4 91-31,5 0 19 0,0 0 3 0,0 1 10 16,0-5-3-1,0 1 29-15,0-1 65 0,0 0 15 16,0 0-24-16,0 0-27 16,0 0-23-16,0 0 17 0,0 0-7 15,2 0 11-15,-2 0 22 16,0 0 28-1,3 0 26-15,-1 5-27 0,0 2-22 16,5 7 21 0,1 4-8-16,4 7-31 0,-1 0-1 15,2 2 10-15,1-4-29 16,-1 0 9-16,1-3-9 15,-6-7 3-15,-1 0-7 0,-1-9 5 32,-4-2-17-32,2-2-19 0,-2 0 0 0,2 0-10 15,0 0 29 16,1-6 9-31,1-10 1 0,-2-4 0 0,2-7 6 47,-6 0-7-31,0-3 1-16,0 2-8 0,0 3 14 0,0 7-16 0,0 7-1 0,-3 5 0 0,3 1 1 0,0 5 1 31,0 0 5-31,0 0-6 0,0 0-7 0,0 0-25 16,0 5 6 15,11 7 26-31,2 2 11 0,3 2 2 0,4-1-13 0,0 2-30 15,11 1-95 1,-7-6-126-16,0-2-279 16</inkml:trace>
  <inkml:trace contextRef="#ctx0" brushRef="#br0" timeOffset="43908.5115">13641 16066 633 0,'0'0'254'0,"0"0"-94"16,0 0 44-16,0 0 22 15,0 0-99-15,0 0-114 16,0 0-12-16,-44 78 37 0,44-36-10 16,0 1 1-1,2-4-16 1,6-6 2-16,3-10-9 0,0-6 2 0,1-6-8 15,-2-4-11 1,2-7-17-16,-1 0 21 0,0 0-5 16,-2-3 11-16,2-10 1 31,-4-7 0-31,0-2-7 0,-3-6-20 0,-4-1-21 15,0 2 11-15,0 2 17 32,0 4 11-32,0 2 9 0,0 7 0 0,-9 6 7 15,1 1 15 1,3 5 7-1,1-2 9-15,-1 2 6 0,3 0-21 0,0 0 3 0,2 0-12 16,0 0-14-16,0 2-12 16,0 11-10-16,0 9 22 15,9 8 32 1,6 6-19-1,3 8 5-15,2 3-17 16,0 0 32-16,2 3-20 0,-1 0 13 0,-2-1-12 31,2 3-1-31,1 4 6 0,0 2-19 0,0 5 7 16,1-5-6-16,-4-6 17 31,-3-10-5-31,-3-10-7 0,-1-8-6 0,-3-5 1 0,-5-6 6 16,0-2-7-1,-4-4-1-15,0 4 1 16,0-2 5-16,0 5-5 0,0 0 0 31,0 1-7-31,0-2 7 0,-8-1 1 0,-4 1-1 16,-3-3-23-16,-5-1 2 31,-2-2 21-31,-3-1 0 15,2-2 0-15,2-3-1 0,1 2-12 0,1-3 13 32,4 0 0-32,1 0-1 0,1 0 1 0,5-3 9 15,-2-4 10-15,1-8-18 16,3-4-1 15,2-5 8-31,2-9-8 0,2-3 12 0,0-8-5 0,0-2 6 0,10-4-7 16,6 0-5 15,2 2-1-31,6-14-51 0,-3 13-215 0,-6 9-350 0</inkml:trace>
  <inkml:trace contextRef="#ctx0" brushRef="#br0" timeOffset="46275.6469">9822 16890 901 0,'0'0'235'0,"0"0"-170"0,0 0-27 15,0 0 50-15,0 0-12 16,0 0-60-16,0 0-6 16,100-10 20-16,-46-6 7 15,8-5 9-15,9-2 2 16,7-4-1-16,9-3 1 15,24-3 2 1,28-5-11-16,21 0-5 0,-15 3 1 0,-30 9-12 47,-34 10-10-47,-21 2 8 0,13-1-20 0,10-6 8 0,8-1-1 0,1-4-7 15,-5-2 5 17,-8 0-5-32,-4-2 1 0,-13 2 6 0,-10 0 4 0,-13 3 1 15,-10 6-1 1,-11 2 3-16,-2 3-6 15,-6 0-1-15,4 4-2 0,-1 1-5 32,6-2 0-32,-1 3-1 0,6 0 0 15,-2 0 0-15,1 2-39 0,-2-2-30 16,-3 1-66-1,-2-2-31 1,-9-5-97-16,-5 1-267 0</inkml:trace>
  <inkml:trace contextRef="#ctx0" brushRef="#br0" timeOffset="46594.6648">11870 15948 727 0,'0'0'198'0,"0"0"-149"31,0 0 10-31,0 0 112 0,0 0-44 0,0 0-37 16,133 4-29-1,-103 3-6-15,0 0-15 0,-5 0 2 0,-5 0 9 16,-4-3-22-1,-6 2 34-15,-5 0-12 0,-4 6 10 16,-1 4 11 0,0 8-22-1,-3 8-29-15,-12 4-21 0,-24 22-143 0,6-9-199 16,-3-7-747 15</inkml:trace>
  <inkml:trace contextRef="#ctx0" brushRef="#br0" timeOffset="47381.71">13377 15777 447 0,'0'0'153'0,"0"0"-111"0,0 0 53 16,0 0 128-16,0 0 18 15,0 0-42-15,0 0-41 16,3 6-21-16,-16 10-43 16,-3 4-29-16,-4 7-27 15,-1 0 6-15,0 2-35 0,-1 0 10 31,1-1-9-31,6-6-10 0,3-4 0 0,6-5 10 16,6-5-10 0,0-4-20-16,2 2-18 0,21-2 11 15,6-1 19 1,8 2 8-16,8-1 0 0,4-2 0 15,2-2-45-15,14 6-117 16,-14 0-135 0,-11 0-363-16</inkml:trace>
  <inkml:trace contextRef="#ctx0" brushRef="#br0" timeOffset="47979.7443">13680 15875 517 0,'0'0'319'16,"0"0"-154"0,0 0-63-16,0 0 39 0,0 0-40 15,0 0-24-15,0 0-45 31,0 0-14-31,0 0-5 0,0 0-13 0,10 0-17 0,3 6 17 16,7 0 37 0,5 3-15-1,6-1 7-15,3 1 6 0,3 4 3 0,7 1 7 31,6 4 27-31,8 4-40 0,4 6 9 0,5 6-19 32,2 3-2-32,0 2-4 0,-2 5 8 0,-4 2-1 15,-5 2-22-15,-3 5 0 47,-4 0 10-47,-1 3-11 0,-4 1 24 0,-4-1-23 0,-1 2 13 0,-4 2-2 16,-1 0 4-16,-5 1-1 31,-4-1-1-31,-5-9 3 0,-4-2 4 0,-4-11 3 0,-8-9-8 15,-2-9-3 17,-4-8 2-32,0-4-6 0,0-1-6 0,-6 5-3 0,-15 0-172 15,-8 0-494 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0:37.741"/>
    </inkml:context>
    <inkml:brush xml:id="br0">
      <inkml:brushProperty name="width" value="0.05292" units="cm"/>
      <inkml:brushProperty name="height" value="0.05292" units="cm"/>
      <inkml:brushProperty name="color" value="#FF0000"/>
    </inkml:brush>
  </inkml:definitions>
  <inkml:trace contextRef="#ctx0" brushRef="#br0">14058 7209 803 0,'0'0'244'0,"0"0"-164"0,0 0-46 0,0 0 53 16,0 0 45-1,0 0-49-15,13 0-63 0,0 0 18 16,5 0 11-16,2 2 15 16,2 2-29-16,3-1 12 15,4 4-34-15,4 1 6 31,8-3 15-31,7-1 1 0,8 1 0 0,6-3-3 16,7 0-1 0,2 0-15-16,6 2 3 0,-2-3 10 15,1 4-27 16,-1-3 7-31,0-2 7 0,-2 0 7 16,1 0-22-16,-5 0 21 0,-5 0-11 0,-6 0-10 0,-7 0 0 47,-6-4 19-47,-7 0-18 0,-5 0 10 0,-7 0-4 0,-5-1-6 0,-4 2-1 15,-5-2 7 17,-5 2-1-32,-7-5-7 0,0 1-97 0,0 4-422 0</inkml:trace>
  <inkml:trace contextRef="#ctx0" brushRef="#br0" timeOffset="1657.0945">2812 8401 438 0,'0'0'105'0,"0"0"-24"0,0 0-6 16,0 0-3-16,0 0 41 16,0 0-22-16,0 0-19 15,-57-23-24-15,57 21-24 31,0 2-12-31,0-2-12 0,0-3-11 0,19-1 11 16,24-3 9 0,17-3 58-16,20-2-8 0,16 2-17 15,24-1-22-15,25 3 19 16,28 6 6-16,13 4 9 0,-15 0-2 15,-30 0 4-15,-45 7 11 32,-27-2-38-32,-11 0-6 0,7 1 3 0,7 0-11 15,5-2-15-15,-13-1 6 31,-6-3-2-31,-7 0-2 0,-2 0-4 16,5 0-62-16,-12 0-157 0,-15 0-428 31</inkml:trace>
  <inkml:trace contextRef="#ctx0" brushRef="#br0" timeOffset="7456.4265">17555 6220 1011 0,'0'0'249'0,"0"0"-114"16,0 0 137-16,0 0-72 16,0 0-69-16,0 0-41 15,-69-36-19-15,49 30-5 16,-1 0-1-16,-2 1-29 15,-2 4 2 1,1 1 5-16,2 0 6 0,-1 0-19 16,3 20-12-1,3 14-17-15,1 16-1 0,1 14-15 16,3 12 15-1,3 3 5-15,5-7 10 0,4-11-15 0,0-14-13 16,0-13 13 15,0-9-6-31,9-8-12 0,3-6-101 0,2-4 18 0,-1-4-49 16,1-3 15 15,-1 0-14-31,1-10 35 0,-5-15 53 0,2-1 21 16,-2 2 23-16,2 2 4 0,2 8 7 31,7 10-17-31,5 4 15 0,6 0 8 0,2 6 31 0,1 8 8 15,-1-2 6 17,-6-4-26-32,-2-4 0 0,-6-4-4 0,-5 0-8 0,-3 0 8 15,-3 0 10 16,-4-12 70-31,-4-4 7 0,0-5 0 0,0 2-41 0,-6-3-39 16,-9 2 7 15,-1 0-29-31,1 6-54 0,-1 7-170 0,7 2-279 0,3 5-462 0</inkml:trace>
  <inkml:trace contextRef="#ctx0" brushRef="#br0" timeOffset="8054.4607">17742 6370 462 0,'0'0'662'0,"0"0"-527"16,0 0-83-1,0 0 45-15,16 115 8 0,-5-69-44 16,0-2-38-16,-1-6-20 15,-4-10 16-15,-2-8 1 16,1-8-10-16,-3-6 1 16,-2-6 9-16,0 0-19 15,0-7 27-15,0-16 36 31,0-11-29-31,-2-3-34 0,-3-5 15 0,2 7-16 0,3 6 0 16,0 11 1 15,0 11-1-31,0 4-4 0,3 3-14 0,14 0 18 0,0 6 24 16,5 12 6 15,1 5-5-31,1 1-25 0,7 8-58 0,-6-6-203 0,-7-4-454 0</inkml:trace>
  <inkml:trace contextRef="#ctx0" brushRef="#br0" timeOffset="8262.4725">17956 6414 23 0,'0'0'987'0,"0"0"-880"16,0 0 36-16,0 0 37 31,0 0-51-31,0 0-70 0,132-67-38 0,-101 54-9 16,-2 1-12-16,0-1-10 31,-5-2-115-31,-7-3-144 0,-9 2-66 0,-6 4-15 0</inkml:trace>
  <inkml:trace contextRef="#ctx0" brushRef="#br0" timeOffset="8701.4977">18054 6160 386 0,'0'0'326'0,"0"0"15"0,0 0-37 0,0 0-174 15,0 0-96 1,0 0 13-16,0 0 2 0,41 137-17 16,-24-100-18-16,1-4 2 31,-2-6-16-31,-2-7 0 0,-6-5-12 0,-1-12-126 15,-5-3-89-15,0 0 42 16,-2-19 111-16,0-8 28 16,0 1-71-16,0 0 27 31,0 3 63-31,0 10 27 0,0 9 30 0,0 4 19 15,0 0 34-15,12 9 48 16,1 8-14-16,1 4-25 16,-1-6-49-16,0-3-17 0,-2-6-24 31,0-6-2-31,1 0-15 0,-4-4-1 0,1-16-39 15,-3-3-39 1,0-4-19-16,0 1-7 0,-1 6-8 16,1 4 102-16,3 6 20 31,0 10 6-31,0 0 16 0,0 0 74 0,2 10 11 15,-2 5-23 1,0-7-40-16,2 1-21 0,-4-7-17 16,1-2-9-16,-1 0 2 15,-5-2-33 16,0-9-128-31,-2-4-416 0</inkml:trace>
  <inkml:trace contextRef="#ctx0" brushRef="#br0" timeOffset="8951.512">18405 5916 785 0,'0'0'176'16,"0"0"-108"-16,0 0 113 16,0 0-19-16,0 0-37 15,110 123-21-15,-84-84-26 16,0-1 12-1,0-4-7-15,-3-6-31 0,-3-6-8 16,-2-8-11-16,-3-2-21 16,1-4 4-1,-3-4-10-15,5-4-4 0,14 0-2 0,-3-18-125 16,0-6-417-1</inkml:trace>
  <inkml:trace contextRef="#ctx0" brushRef="#br0" timeOffset="9466.5414">19280 5943 950 0,'0'0'378'0,"0"0"-144"16,0 0-13-16,0 0-91 16,0 0-94-16,0 0-13 15,47 139 30-15,-16-73-21 0,0 3 0 16,-1 0-4-16,-5-5 2 31,-4-10 1-31,-3-5 32 0,-7-11-23 0,-3-10-9 16,0-11-9-1,-6-2-5 1,-2-5-1-16,0-2-16 0,0 2-27 0,-14-3-107 15,-7-7-51 1,-35-7-165-16,6-21-356 0,2-4 187 0</inkml:trace>
  <inkml:trace contextRef="#ctx0" brushRef="#br0" timeOffset="9626.5505">19171 6385 166 0,'0'0'707'0,"0"0"-358"15,0 0-116 1,0 0-21-16,0 0-73 0,0 0-86 16,0 0-39-16,20-43-2 15,11 28 6-15,10-2-12 0,3-1-6 16,0-4 0-16,3-1-58 31,-5-7-117-31,-3-1-60 0,-6-7-41 0,0-24-58 16,-11 8 108-1,-8 6-2 1</inkml:trace>
  <inkml:trace contextRef="#ctx0" brushRef="#br0" timeOffset="10322.5904">19583 5853 340 0,'0'0'214'0,"0"0"35"16,0 0 104-16,0 0-40 16,0 0-128-16,0 0-141 15,0 0-28 1,-18 56 64-16,31-13-22 0,1 2-25 0,-3 0 2 15,2-5-25 1,-2-6 6 0,-1-6-16-16,-4-8-4 0,1-6-112 0,-3-6-91 15,0-6 19 1,-1-2-48-16,-3 0-44 0,0 0 60 15,0-4 15-15,0-4 141 32,0 4 64-32,3 4 88 0,3 0 16 0,3 0 60 15,2 12 1 1,2-2-57-16,3-1 18 0,-3-3-56 15,0-5-33-15,3-1-2 16,-5 0 7-16,1-4 15 16,-1-10 5-16,-5-5 1 15,1-4-30-15,-5-1-11 0,-2-2-6 16,0 1-16-16,0 4-3 31,-2 2-3-31,-5 7 12 0,1 9-6 0,2 3 0 16,4 0-15-1,0 2 1 1,0 11 14-16,4 6 2 0,9-1 15 0,3-4-14 15,1-7-3 1,-1 0-10-16,1-5 10 0,0-2 0 16,1 0-65-16,-3-9-65 31,3-5 59-31,2-4-17 0,-2 4-2 0,2 2 42 0,-3 6 32 15,4 6 11 17,-4 0 5-32,3 5 50 0,1 11 47 0,-2 1-1 0,4 2-44 15,-3-8-13 1,0-2-23-16,-2-6-1 0,-1-3-15 15,-1-12-29-15,-7-13-26 32,-3-9-25-32,-6-2-30 0,0 4 22 0,0 9 88 15,0 11 56-15,-2 8 205 31,-2 4-20-31,0 8-110 0,1 14-75 16,3 9-2-16,0 0-16 0,0 15-19 31,0-6-19-31,0-9-355 0</inkml:trace>
  <inkml:trace contextRef="#ctx0" brushRef="#br0" timeOffset="11775.6735">17950 6920 510 0,'0'0'293'0,"0"0"-142"0,0 0 15 31,0 0 12-31,0 0-5 0,0 0-53 0,-9 0-53 16,9 0-30-1,0 0-17-15,2 0-14 0,27 0-5 16,18 0 4-1,35-20 20-15,43-14 4 0,38-9-7 16,11-2-7-16,-27 6-6 16,-38 13 2-1,-41 8-9-15,-2 2 4 0,5-2-5 0,9-2-1 16,4 1 1 15,-7 2 15-31,-11 4-16 0,-4 10-11 0,-15 3-143 0,-17 0-450 16</inkml:trace>
  <inkml:trace contextRef="#ctx0" brushRef="#br0" timeOffset="12555.7181">18019 7128 544 0,'0'0'346'0,"0"0"-233"16,0 0-58-16,0 0 65 0,0 0-48 15,0 0 15 1,0 0 45-16,107-22-27 0,-52 8-51 15,11-1 5-15,9-6 14 16,11 1-26-16,6-5-28 16,4 4 9-16,-5-3-27 15,-8 2 25-15,-10 1-26 16,-8 7 13-16,-7-3-3 31,-9 3-8-31,-2 2-2 0,-5 2 8 0,-6 1-8 16,-3 4 9-16,-6 1-7 31,-5 2-1-31,-4 2-1 0,-9 0-91 0,-5 0-160 0,-4 0-402 31</inkml:trace>
  <inkml:trace contextRef="#ctx0" brushRef="#br0" timeOffset="14373.8221">16290 6888 1084 0,'0'0'374'0,"0"0"-268"0,0 0 63 16,0 0 61-1,0 0-79-15,0 0-88 0,0 0-35 16,8 0-10-16,2-12-11 31,3-5 7-31,3-4-6 0,-1-4-7 0,1 1 17 16,-3 2-18-1,-2 4 1-15,-1 4-2 0,-4 2 1 16,-2 6 0-16,-1 2 9 15,-2 2-9-15,-1 2 1 0,0 0-1 16,0 0 13-16,0 0-13 16,0 0-6-16,3 0-10 15,1 5-12-15,8 13 6 31,-1 9 22-31,1 9 13 0,-2 7-12 0,-1-1-1 16,-3-2-14 0,-3-3-14-16,-3-6 5 0,0-7 14 15,0-4 9 16,-9-4 18-31,-4-6-17 0,-3-2 18 0,3-2-13 0,-1-3 19 16,5-3 15 0,5 0-1-16,2 0-16 0,2 0-23 15,0 0-29-15,9-3 11 16,11-7 9-1,7-1 2 1,2-4 7-16,2 3-1 0,0 0 1 0,3 2-43 31,5 0-142-31,-8 4-323 0,-6 0-497 0</inkml:trace>
  <inkml:trace contextRef="#ctx0" brushRef="#br0" timeOffset="14905.8525">16416 7231 986 0,'0'0'267'0,"0"0"-56"0,-128-34-3 16,70 4-6-16,-3-9-63 31,3-5-58-31,8-8-50 0,7-4 22 0,14-4-21 16,14-2-17-1,10 0-9-15,5-1 10 0,13 6-15 16,21 2-1-16,9 7 0 31,9 7-8-31,13 7 6 0,7 11 2 0,1 11 0 0,3 12-18 16,0 0 16 15,-8 20-6-31,-5 10 8 0,-5 8 0 0,-11 4 0 0,-9 4 0 15,-9 4 0 17,-12 0 0-32,-7 3 1 0,-10 1 27 0,0 0-19 15,-19-2 4 1,-10 0 4-1,-6-3 8-15,-3-6-9 0,-3-4-15 0,-3-7-1 0,-4-7-85 32,-24-4-40-32,11-9-254 0,6-8-569 0</inkml:trace>
  <inkml:trace contextRef="#ctx0" brushRef="#br0" timeOffset="16204.9269">16383 7963 833 0,'0'0'361'0,"0"0"-188"0,0 0-25 15,0 0 7-15,-33-110 12 31,31 77-69-31,2 3-51 0,0 1-18 0,6 6-13 16,15-2-10 0,6 8-5-16,6 5 0 0,7 2-1 15,5 8 0 1,1 2 1-16,-2 0-1 0,1 20 0 15,-5 6 0-15,-6 9-2 16,-5 5 2 0,-5 5 8-16,-8 3 0 0,-7 4 4 15,-9 1-10-15,0-1 20 47,-9-2 0-47,-15-4-10 0,-8-2 5 0,-3-5-9 0,-8-5 1 0,-1-8-8 0,-3-5-1 16,-2-6 0 15,-2-8 13-31,-1-7-13 0,4 0-2 0,5-1 2 15,9-20 0-15,7-4-6 32,12-8-8-32,9-5 12 0,4-4-5 0,2-1 7 0,0-4-1 15,13 4-18-15,5 5 11 31,-1 7 7-31,4 9-10 0,1 3 10 0,0 10-17 16,-2 3 11-16,1 6-1 16,-6 0 1-16,-5 0 6 15,-2 0 0-15,-2 0-15 0,-4 0 9 31,1 6 6-31,-3 3-7 0,2 4 8 16,-2 5 11-16,0 1-2 0,0 6-2 31,0-1 2-31,0 0 1 0,0-2-8 0,0-1-1 16,0-4 0-16,0 0 1 31,0-7 9-31,-5-1-5 0,1-3 0 0,2 0 4 16,-2-4-10-16,-2 0 12 31,4-2-12-31,2 0 6 0,0 0-5 0,0 0-1 0,0 0 0 15,0 0-31 1,10-4-2-16,11-8 32 16,6-4 1-16,4 0 0 0,17-5-29 15,-11 7-196 16,-8 3-441-31</inkml:trace>
  <inkml:trace contextRef="#ctx0" brushRef="#br0" timeOffset="17593.0063">13628 9632 719 0,'0'0'304'0,"0"0"-188"0,0 0-32 0,0 0 29 15,0 0-35-15,0 0-40 16,0 0 32-16,42-51 10 0,-11 21-28 15,4-4-14 1,8-2 7-16,10-7 1 0,7-5 9 16,17-8-28-16,20-18 2 31,30-18 5-31,23-13-33 0,10-3 18 0,-2 10-8 15,-6 10-10 1,-7 12-1-16,2 3-10 0,-24 19 10 16,-26 10 0-16,-26 15 1 15,-10 4-1 1,5-1 1-16,11 2 0 0,2-2 15 15,-10 10-14-15,-7 3 5 32,-10 4-7-32,-12 2 0 0,-9 3-2 0,-6 1 2 15,-9-1 0 1,-3 0-1-1,-13-3-59-15,0 1-234 0,-2-1-796 0</inkml:trace>
  <inkml:trace contextRef="#ctx0" brushRef="#br0" timeOffset="18481.0571">13813 9216 821 0,'0'0'243'0,"0"0"-84"16,0 0 21 0,0 0-12-16,0 0-82 0,0 0-32 15,0 0-33 1,-79 108-20-16,64-64 9 0,-1 6 3 15,1 3-5-15,-1-3-2 16,-2-2-6-16,3-4 31 16,-4-6-18-16,4-7 0 31,1-4-3-31,4-5-9 0,-1-6 25 0,4-6-10 15,2-2 5 1,3-2-21-16,2-3 0 0,0-2-8 0,0 3 8 16,16 0 0-1,3 2-4-15,6-2 4 0,4-4 3 16,4 0-2 15,8 0-1-31,19 0-38 0,-7-4-226 0,-6-4-429 0</inkml:trace>
  <inkml:trace contextRef="#ctx0" brushRef="#br0" timeOffset="21543.2322">14048 10926 990 0,'0'0'298'0,"0"0"-171"16,0 0 17-16,0 0 18 16,0 0-66-16,0 0-61 15,-8-1-34 1,16 13 0-16,15 9 17 0,6 14 3 15,3 4-12-15,2 10 13 16,0-2-12 0,-3 1-4-16,-2-3 1 0,-2-7-5 15,-2-10 16-15,-8-6-18 16,-3-6 0-16,-6-5 6 15,-3-8-6-15,-5-3 1 32,2 0 5-32,-2 0 3 0,0 0 10 0,0-6 22 15,0-24-1-15,0-16 54 47,0-16-10-47,0-11-35 0,0-1-13 0,0 4-4 0,-2 13 1 0,-3 8-5 0,1 14-10 16,2 10-3 15,0 9-5-31,0 9 1 0,2 2-4 0,0 5-6 0,0 0-1 15,0 0-19-15,0 0-103 16,0 17-98-16,0 6-167 16,0 2-553-16</inkml:trace>
  <inkml:trace contextRef="#ctx0" brushRef="#br0" timeOffset="21864.2506">14578 10794 153 0,'0'0'871'0,"0"0"-695"16,0 0 23-1,0 0 29-15,0 0-102 0,0 0-33 16,-48 105-30-16,48-60-4 31,0 8-14-31,0-2-9 0,4 2-3 0,9-5-17 16,3-8 11-16,2-8-19 15,0-6-8-15,2-9 0 0,-1-8 0 16,6-4 0-16,0-5 0 31,4 0-45-31,2-13-25 0,0-15-49 0,7-28-103 16,-11 6-181 15,-7 1-520-31</inkml:trace>
  <inkml:trace contextRef="#ctx0" brushRef="#br0" timeOffset="22202.2699">14795 10659 1039 0,'0'0'335'15,"0"0"-170"1,0 0 28-16,0 0-55 0,-45 105-42 15,41-65-22 1,1 5-18-16,3 0 6 0,0 4-22 16,0-2 6-16,12-5 1 31,2-5-34-31,-2-7 12 0,5-8-25 0,-2-6-16 15,3-2 15-15,-3-6-12 16,5-2 8-16,0-6 5 16,2 0 1-16,3 0 5 0,2-6 6 31,-3-10-12-31,-2-2-2 0,1-4-4 0,-5-5-46 15,-5-2-20 17,-4-15-106-32,-6 8-106 0,-3 3-347 0</inkml:trace>
  <inkml:trace contextRef="#ctx0" brushRef="#br0" timeOffset="22613.2934">14842 10904 662 0,'0'0'402'0,"0"0"-275"16,0 0-108-1,0 0-2-15,0 0 107 0,0 0-46 0,0 0-4 16,107-30-38 0,-79 16 1-16,-1 3-29 0,0-4 11 15,-2 3-7-15,-5 0-12 31,-5 2-77-31,-3 3-65 0,-6-2-48 0,-4 3 39 16,-2 4 18 0,0 0 77-16,-13 2 18 0,-5 0 38 15,-1 0 58-15,7 6 50 16,0 3 48-1,6-2-25-15,4 7-40 0,2 2-24 16,0 8-21-16,8 4 5 16,11 6 9-16,1 7-12 0,-1-1 25 15,2 1-2 1,-3-2-23-1,-3-5-5 1,-2-4-20-16,-1-3-11 0,-4-10-11 0,-1-1-1 31,3-4-54-31,-4 0-128 0,1-7-214 0,-3 0-745 0</inkml:trace>
  <inkml:trace contextRef="#ctx0" brushRef="#br0" timeOffset="23111.3219">15143 10628 497 0,'0'0'307'0,"0"0"-138"15,0 0 28-15,0 0-26 0,0 0-59 16,0 0-32 0,0 0-15-1,106-38 14-15,-65 38 10 0,-1 16 7 16,0 10-14-16,-3 5-7 0,-6 6-2 15,-4 3-24-15,-6 4-21 16,-3 4-6-16,-9 4-22 16,-3 1-33-1,-6 13-141-15,0-12-400 0,-4-12-539 0</inkml:trace>
  <inkml:trace contextRef="#ctx0" brushRef="#br0" timeOffset="33310.9053">15949 10844 508 0,'0'0'252'0,"0"0"-174"0,0 0-24 16,0 0 78-1,0 0-32-15,2 0-51 0,-2 0-7 16,2 0 0 0,-2 0 1-16,0 0 5 0,0-1 3 0,0 1-3 15,0 0-9 1,0 0 22-16,0-3-17 0,0 3-21 15,0 0 9-15,0-3 9 16,0-2-25-16,0-3 12 16,0-4 2-16,0-1-4 15,0-4-25-15,0-1 19 16,3-3-12-16,1-6 1 31,-2-1-9-31,0-4 0 0,1-5 12 0,-3-4 4 16,0-6 1-1,0-1-6-15,0-6 18 16,0 0-22-16,-3-6 8 0,-5-1 14 15,1 0-29 1,-4 2 14-16,2 1-13 16,-2 6 16-16,0 6-16 0,-1 8 1 15,4 7 5 1,-1 9 3-16,2 7 18 0,2 6 11 15,1 3 7-15,2 5-14 0,-1-4-18 32,2 4 3-32,1-2-11 0,-3 3-6 15,3 0-12-15,0 0 12 0,0 0 6 16,0 0 3-16,0 0-9 15,0 0 0-15,0 0 0 16,0 0 9-16,0 0-3 16,0 0-1-16,0 0-3 0,0 0-2 15,0 0 7 1,0 0-1-16,0 0 6 15,0 0-5-15,0 0-1 16,0 0-6-16,-2 0 0 16,-2-1-1-16,0 1-4 0,-4-3 4 15,4 2 2 1,-1-1 4-16,3-1-5 0,-2 2-6 15,0-3-3-15,2 0-4 32,-4 1 13-32,2-1 0 0,2 2-8 0,0-2-12 15,-1 2 19-15,1 1 0 31,0-1-20-31,2 2 21 0,0-3 0 0,0 3-13 16,0 0-2-16,0 0 0 0,0 0 14 16,0 0-18-1,0 0 0-15,0 0 7 0,0 0 11 16,0 0-12-16,0 0 13 15,0 0 7-15,0 0-6 16,0 0-1 0,0 0 18-16,0 0-18 0,0 0 10 15,0 0 5-15,0 0-15 16,-2 0-7-16,2 6 5 15,-4 5 2-15,-1 7 14 32,-2 3 3-32,-2 3-11 0,3 1 6 0,-1 1 19 15,0-2-21-15,0-2 9 31,3-5-7-31,0 2 16 0,-1-2-28 0,1-5 15 16,-1-1-10 0,1-3-4-16,1 0 7 15,3-6-8-15,-2 0 2 0,2 0 8 0,0-2 5 31,0 0-8-31,0 0-7 0,0 0-16 0,0 0 16 16,0 0 2-16,0 0-2 16,0 0-1-16,0 0-6 15,0-4-38-15,0-8-124 16,0-3-393-16</inkml:trace>
  <inkml:trace contextRef="#ctx0" brushRef="#br0" timeOffset="34233.9581">15826 9792 51 0,'0'0'502'15,"0"0"-322"-15,0 0-53 16,0 0 87-16,0 0-14 0,0 0-65 16,0 0-50-16,0 0-5 31,0 0-17-31,0 0-24 0,0 0-15 0,0 0-10 31,0 0-2-31,0 0-12 0,0 0 0 0,9 0 12 16,9 0 7-1,0 0-3-15,4 0 2 0,5 0 1 16,0 0-2-16,0 0-4 15,2 1-12-15,-2 3 28 16,-4 2-15-16,-2-3-6 16,-3 1-2-1,-5-2 9-15,-4-1-5 16,-2-1 2-16,-5 2-2 0,-1-2 9 31,-1 0-1-31,0 0-5 0,0 0-13 0,0 3-11 16,0-2-270-16,0 1-620 0</inkml:trace>
  <inkml:trace contextRef="#ctx0" brushRef="#br0" timeOffset="37757.1596">17270 8672 732 0,'0'0'325'15,"0"0"-215"-15,0 0 36 16,0 0 73-16,0 0-92 0,0 0-41 16,-95-23-28-16,76 23-2 15,2 0 21-15,1 0-9 31,2 8-27-31,6 10-30 0,-1 6 24 0,5 6-34 16,1 8 19 0,3 2-20-16,0 0 0 0,3 0-1 15,10-3 0-15,0-8 2 16,-2-3 0-16,3-6-1 15,-1-6 0-15,-2-2 0 16,5-5-1 15,-1-6 0-31,5-1-57 0,7 0-117 16,-2-5-151-16,-8-10-601 0</inkml:trace>
  <inkml:trace contextRef="#ctx0" brushRef="#br0" timeOffset="38239.1872">17364 8722 553 0,'0'0'538'0,"0"0"-437"15,0 0-41-15,0 0 41 0,0 0 12 31,4 119-39-31,10-86-34 0,1-8-1 0,4-3-19 16,-4-8-19 0,1-4-1-16,-6-4 0 0,1-6-18 15,-1 0 18-15,-2-4 0 31,-3-17 15-31,-3-6 8 0,-2-4-4 0,0-6-1 16,0 1 2 0,-9 2 8-16,-7 4-3 15,-1 6-6-15,-1 5-6 0,3 9-13 31,1 7-47-31,1 3-122 0,6 0-208 0,0 1-345 0</inkml:trace>
  <inkml:trace contextRef="#ctx0" brushRef="#br0" timeOffset="38729.2152">17364 8722 332 0,'114'-69'172'0,"-99"69"-18"16,3 1 24-16,1 13 28 16,2 3-51-1,-1 2-46-15,-7 3-18 0,1-1-5 16,-7-5-14-16,-1-5-5 15,-5-4-16-15,-1-6-10 0,4-1-15 16,-4 0-7 0,0 0-9-1,0-1-9-15,0-15 5 0,0-6-6 0,-4-4 0 16,1-3 0-1,-1 5-1-15,4 4-12 0,0 7 1 16,0 4-1-16,0 9-5 16,13 0 4-1,3 4 14-15,-1 13 16 0,-1 3 20 16,-1-1 17-1,-7-1-22-15,-1-5-8 0,-2-4-2 16,-1-5-1-16,-2-4-1 31,0 0 6-31,0 0-6 0,0 0-19 0,0-11-16 0,0-4 3 16,-5-3-9-1,5 0 12-15,0 3-12 0,0 3 3 16,3 6 17-16,10 1-4 16,0 5-4-1,3 0 4-15,1 0-3 0,-1 6-62 16,4 5-44-16,-8-4-186 15,0-3-273 1</inkml:trace>
  <inkml:trace contextRef="#ctx0" brushRef="#br0" timeOffset="38947.2273">17774 8543 340 0,'0'0'348'0,"0"0"-179"0,0 0-94 16,0 0 78 0,0 0 32-16,0 0-58 0,60 101-32 15,-40-60-3-15,1-4-47 31,-4 2-7-31,1-5-23 0,-3-3-6 0,-1 0-9 16,-1-7-64-16,-2-4-148 31,-4-8-153-31,-7-6-235 0</inkml:trace>
  <inkml:trace contextRef="#ctx0" brushRef="#br0" timeOffset="39148.2388">17800 8566 120 0,'0'0'619'0,"0"0"-479"0,0 0 8 0,0 0 12 31,0 0-35-31,0 0-34 0,0 0-22 0,88-50-1 16,-72 58 26-1,3 8-5-15,-5 6 6 0,-5 3-32 16,-5 1-9-16,-4-1-20 31,0 1-7-31,0-2-14 0,0-5-13 0,-7-5-131 16,-9-13-126-1,1-1-87-15,3 0-431 0</inkml:trace>
  <inkml:trace contextRef="#ctx0" brushRef="#br0" timeOffset="39363.2512">17819 8300 415 0,'0'0'371'0,"0"0"-191"15,0 0-21-15,0 0 5 16,0 0-77-16,0 0-68 16,0 0 92-16,69 57-64 15,-43-15 13-15,3 1-31 31,0 9-29-31,5 16-143 0,-10-13-342 0,-4-12-297 0</inkml:trace>
  <inkml:trace contextRef="#ctx0" brushRef="#br0" timeOffset="39694.2702">18177 8520 392 0,'0'0'222'0,"0"0"-92"31,0 0 104-31,0 0-38 0,0 0-57 0,67-104-36 16,-60 88-27-16,-5 2-9 15,-2 0 7 1,0 2 34-16,-4-1-23 0,-17 4-44 16,-1 0-2-1,-3 4-20-15,-1 5-9 0,4 0-10 16,3 1-17-16,4 17-12 15,6 7 17 1,4 3-3-16,5 0 10 0,0-2 4 0,14-4 2 16,9-1-7-1,3-8 6 1,3-3-7-16,0-4 0 0,-2-4-18 0,0-2-71 31,-3 0-50-31,-4-2-4 0,-6-21-64 0,-6 2-93 16,-6 0-70-16</inkml:trace>
  <inkml:trace contextRef="#ctx0" brushRef="#br0" timeOffset="39870.2803">18275 8354 22 0,'-11'-12'236'15,"0"-1"15"-15,5 3 96 32,-2 3-90-32,8 5-101 0,0 2-63 0,10 0-80 0,13 2 31 15,6 11 21 16,8 4-18-31,-2 1-26 0,3 0-9 0,0 0 10 0,-3-2-22 16,-1-4-45 0,2-2-138-16,-10-4-130 0,-8-4-251 0</inkml:trace>
  <inkml:trace contextRef="#ctx0" brushRef="#br0" timeOffset="40000.2878">18424 8268 522 0,'0'0'385'16,"0"0"-120"-16,0 0-149 15,0 0-9-15,0 0-30 16,-26 122-44-16,26-76-33 0,0 12-14 31,0-12-157-31,0-10-541 0</inkml:trace>
  <inkml:trace contextRef="#ctx0" brushRef="#br0" timeOffset="40810.3342">18627 8622 439 0,'0'0'730'0,"0"0"-571"31,0 0-105-31,0 0 14 0,0 0-63 0,0 0-4 16,0 0-1-16,36-28 65 15,-18 6 4 1,-1-3 11-16,-3-4 0 0,-5-5-4 16,-5 0-26-16,-4-4-6 15,0-2-9 1,0-4-7-16,-9-2-3 0,-9-5-8 0,-3-4-5 15,-7 1-7-15,0-3-4 32,-3 0 15-32,2 7-16 0,4 9 0 0,2 2-14 15,6 11 12-15,3 6 2 31,3 8-3-31,5 4 3 0,-2 3 6 0,6 3-5 16,2 1 1-16,0 3-2 31,0 0-2-31,0 0-14 0,0 0 8 0,0 0-12 16,0 0-7 15,0 0-12-31,0 9 28 0,0 6 11 0,2 12 3 0,4 0 16 0,-2 8 6 16,-2-2-12 15,0-1 0-31,-2-6-13 0,0-3 0 0,0-9-14 0,0-7-24 15,0-4-48 1,0-3 14-16,0-5-23 0,0-14-32 16,-4-12-29-16,0-2 66 31,2-6 40-31,2 3 40 0,0 5 10 0,0 4 15 15,0 7 2-15,6 6 31 16,3 6 22 0,4 4-21-16,7 4-33 0,5 0 1 0,4 0-11 15,6 19-6 1,12 16-43-1,-9 0-178-15,-7-4-537 0</inkml:trace>
  <inkml:trace contextRef="#ctx0" brushRef="#br0" timeOffset="41728.3867">19126 8174 100 0,'0'0'398'0,"0"0"-167"15,0 0 50-15,0 0-27 16,0 0-6-16,0 0-39 0,0 0-68 16,-64-17-67-16,64 45-47 15,0 11-26-15,0 5 21 31,2 0 15-31,12-5-10 0,-1-4-12 0,0-11 3 16,3-6-18 0,-1-8-70-16,-1-6-99 0,-1-4-85 15,-4-14-77 1,-4-10-79-16,-3-2-149 0</inkml:trace>
  <inkml:trace contextRef="#ctx0" brushRef="#br0" timeOffset="41962.4001">19144 8238 405 0,'0'0'258'0,"0"0"-170"31,0 0 84-31,0 0 23 0,0 0-76 0,0 0-63 0,127 59-23 16,-100-59-15 0,-5-1 12-16,-6-16 21 0,-3 0 32 15,-8-2-10-15,-3 1-14 16,-2 2 7 15,0 2-30-31,-9 4-8 0,-7 4-28 0,-6 6-162 0,5 0-211 16,3 4-396-1</inkml:trace>
  <inkml:trace contextRef="#ctx0" brushRef="#br0" timeOffset="42604.4368">19413 8095 405 0,'0'0'326'0,"0"0"-58"0,0 0 36 0,0 0-45 15,0 0-76 1,0 0-83-16,0 0-61 16,-76-9-39-16,70 32-16 0,4 3 3 15,2 0 0 1,0 2 11-16,8-1 2 0,9-8 0 15,0-3 10 1,1-5-10-16,0-10-6 0,-4-1-1 16,-1 0 7-16,-5-6 0 0,2-13-4 31,-6-6-6-31,-2-5 4 0,-2-2-1 0,0-4 4 15,0-3 3 1,-14-1 1-16,-1-2 0 0,-5 1-1 16,3 5-3-16,3 7 3 31,5 9 0-31,5 12 0 0,2 6 0 0,2 2-1 15,0 2-29-15,8 16-18 32,14 7 23-32,6 0 25 0,3 1 6 0,0-4 7 15,2-5-12-15,1-9-1 31,-3-8-11-31,-4 0 3 0,-5 0-16 0,-4-15 12 0,-5 0 5 16,-2-2-1 15,-6-2 8-31,-5 1 0 0,0-2 9 0,0 0-9 0,-13 3 23 16,-1 4-8-16,-1 7 9 31,-1 6 22-31,5 0-46 0,-1 6-5 0,5 15-1 16,5 8-23-16,2 1 29 31,0 0-6-31,5-1 6 0,11-4 0 0,1-7 0 15,3-4-1-15,1-8-9 32,-2-2 10-32,-1-4-8 0,0 0-9 0,4-12-155 0,-4-4-202 15,-7-1-403 16</inkml:trace>
  <inkml:trace contextRef="#ctx0" brushRef="#br0" timeOffset="44078.5208">17516 11218 980 0,'0'0'321'0,"0"0"-321"0,0 0-129 0,0 0-90 0</inkml:trace>
  <inkml:trace contextRef="#ctx0" brushRef="#br0" timeOffset="44796.5622">20189 11114 1209 0,'0'0'349'15,"0"0"-257"-15,0 0-61 16,0 0-15-16,0 0-16 15,0 0-267 1,0 0-942-16</inkml:trace>
  <inkml:trace contextRef="#ctx0" brushRef="#br0" timeOffset="45274.5896">18995 10503 1298 0,'0'0'390'16,"0"0"-387"-1,0 0-3-15,0 0-85 0,0 0-108 16,0 0-639-16</inkml:trace>
  <inkml:trace contextRef="#ctx0" brushRef="#br0" timeOffset="45820.6205">21555 10347 798 0,'0'0'0'0,"0"0"-246"0</inkml:trace>
  <inkml:trace contextRef="#ctx0" brushRef="#br0" timeOffset="46525.6608">22985 8968 909 0,'0'0'0'0</inkml:trace>
  <inkml:trace contextRef="#ctx0" brushRef="#br0" timeOffset="51689.9565">13322 13593 215 0,'0'0'257'0,"0"0"-88"15,0 0 98-15,0 0-36 0,0 0-67 16,0 0 4-16,-43 33-5 15,31-32-35 1,-2 1 4-16,-1-2-34 0,-4 0-16 16,2 0-8-16,-1 0-2 31,-5-14-23-31,-3-4-26 0,-1-8 4 0,-6-8-5 15,0-6-1 1,-2-8-12-16,2-4-8 0,4-4 1 16,5-5-1-1,6-1-1 1,10-2 0-16,5 0 0 0,3 0-1 0,3 2 1 47,19 1-1-47,9 10-1 0,7 5-14 0,4 6 10 15,7 13-13-15,4 7 4 0,1 9 14 31,4 8-11-31,-2 3 3 0,-3 4-12 0,0 16 20 16,-1 9-14-16,-8 2-1 31,-5 8-4-31,-8-2 10 0,-12 4 10 0,-5-1 2 0,-10 4-2 16,-4 2 0-16,0 4 20 0,-6 3 5 47,-14 1-9-47,-10-4 0 0,-3-2-16 0,-4-6 8 0,-6-4-7 0,-2-8 5 15,1-4-6 17,-1-8-25-32,5-4-31 0,7-8-55 0,4-6-122 0,11-4-276 0,7-10-374 0</inkml:trace>
  <inkml:trace contextRef="#ctx0" brushRef="#br0" timeOffset="52375.9955">13055 12937 757 0,'0'0'141'0,"0"0"-60"31,0 0 15-31,0 0 45 0,0 0-26 0,0 0-27 16,131-50-24-1,-115 49-20-15,-3-2 4 0,-3 3-12 16,-4 0 5-16,-2 0-3 31,1 0 11-31,-1 14-5 0,-4 7 10 0,0 2-14 16,0 2-26-16,0-1 8 31,0-2 6-31,-9-4-16 0,-1-2 14 0,-4-4-9 15,3-2 12 1,1-4-27-16,6-4 9 0,4-2-11 16,0 0-2-16,0 0-15 15,2 0-21-15,19 0 28 16,3-8 10-1,3 0 1-15,2 0 2 0,-5 3-3 0,-2 2 0 32,-3 0 16-32,-6 3-16 0,-3 0 0 0,-4 0 0 15,-4 13 0-15,-2 7 0 31,0 6 37-31,0 7 2 0,-8-4-14 0,-5 3 4 16,-2-4-20-16,-5 1-9 31,0-3-16-31,-22 2-93 0,4-6-271 0,1-8-669 16</inkml:trace>
  <inkml:trace contextRef="#ctx0" brushRef="#br0" timeOffset="62790.5912">20427 8226 22 0,'0'0'603'0,"0"0"-467"0,0 0-80 15,0 0 117-15,0 0 40 32,0 0-61-32,0 0-53 0,0 0 7 0,0 0 4 15,0 0-9 1,0 0-31-16,0 5-19 0,0 2-14 15,0 0-16 1,0 5-10-16,0 6-11 0,0 8 9 16,0 2-9-16,0 5 2 15,0-3 8-15,0-2-10 16,0-4 7-16,0-5-1 31,0 0-6-31,0-2 1 0,0-2-1 0,-2-1 0 16,-2 1 0 15,-1-4-6-31,-1 1-4 0,-4 0 2 0,4-2 7 0,-3 1-4 0,0-2-20 15,3 0 9 17,-1-2 0-32,2 1 15 0,-1 1-14 0,-1-1-4 0,3 0 7 15,-3-1 7 1,2 0 5-1,-2-3 0-15,3-1 6 0,-2 1-4 0,-2 1-2 16,0-4 7 15,-3 2-6-31,-3-1-1 0,1-1 1 0,-3 4 6 0,1-1-1 16,-3 0-5-16,1 2 0 31,0 2-1-31,0 0 0 0,-1 0 2 0,3-1-2 0,-1 0 9 16,5-3-1 15,-1-1 18-31,6 0-19 0,-3-1 4 0,3-2 15 0,-4 2-14 15,-1 0 1 17,-4 2-7-32,-1 1-6 0,-2 4 0 0,-2 1-1 0,0 0 1 15,0 2-1 16,2 0 0-31,0-3 1 0,5-2 0 0,-1-1 8 0,1-2-8 16,3-2 0 0,-4 0 13-16,1 0-4 0,-6 0 0 0,0 0 3 15,-6 2-11-15,1 1 6 47,-5 0-1-47,-3 1-6 0,1 0 0 0,-2-2 1 0,0 0 0 0,1 0-1 16,3-4-1-1,2 2-8-15,3-2 3 0,-1 0 6 16,4 0 0-16,-5 0 12 31,4 0-12-31,-2 0-6 0,0 0 1 0,-1 0 5 16,0 0 19 15,-1 0-19-31,-1 2 0 0,2 0 1 0,1 2 0 0,0-2-1 0,1 1 15 15,-1-3-5 17,6 0-3-32,-5 0-6 0,3 0 10 0,-2 0-11 0,0 0 1 15,2 0 6 16,-2 0 1-31,-1-3-8 0,3 1 6 0,3 2-3 0,1 0-3 16,5 0 1 0,-1 0 11-16,6 0-12 0,-1 0 0 15,0 0 0-15,3 0 0 31,-1 0 0-31,-1 0 2 0,-1 0 7 16,-1 5-9-16,-2-2-1 0,1 2 1 16,-1 4-7-1,0-1-6-15,3 2 5 0,3 3-5 0,2 0 12 16,2 1-11 15,0 3 12-31,0-2 5 0,0 2-5 0,0 1-6 0,0 0 6 47,0 0 0-47,0-1 9 0,0 3-9 0,2 1 7 15,0-3-6 17,3 2 5-32,-3 0-5 0,3-2-1 0,-3-2-3 0,3-2 3 0,-3-2 0 0,-2-2 2 15,2-2-1 1,-2-4 5-16,0 1-6 15,0-5-1-15,0 1 1 0,0-1 0 16,0 0 9-16,0 0 0 0,0 0-9 16,0 4 0-16,0 4-19 15,-4 6 18 16,-8 3-4-31,-1 0 5 0,0-1 2 0,-1 1-2 0,3-6 6 16,-5 2-5-16,3-2-1 31,-1-1 0-31,1-2 0 0,6-1 0 16,0-2 0-16,3 0-9 0,2-3 1 31,0 1 8-31,2 0 6 0,-2-3 2 0,2 0-8 16,-5 0 21-16,1 0 11 31,-8 0 2-31,-1 1-33 15,-7 2-1-15,-2 1 25 0,0 2-23 0,-3-1-1 32,-2 6-1-32,-2-1 0 15,0 3 7-15,0-2-5 0,0 1-2 0,-4-2-6 0,1-2 6 31,-1 2 8-31,0-4-8 0,6 1 0 0,0 0 6 16,6-1-12-16,-2 0 15 31,3 0-7-31,2-1-2 0,-2 1 0 0,1-1-9 16,-3 3 9 15,1 0 1-31,-4 0 2 0,1-2-3 16,-5 3 0-16,0-2-1 0,-4 0 1 0,-4 0-1 31,0 1 1-31,-3 0-5 0,0-1 5 0,-1 0 0 0,1 0 1 15,3 4-1 1,3-1 0-16,1 0 0 0,2 1 1 16,2-4 5-16,0 1-6 31,0-2-1-31,2 1 0 0,0-3-8 15,2-1 8-15,1 0-7 0,6-2 8 32,2-1 0-32,8 3 6 0,1-1-5 0,5-2-1 15,0 1-9-15,2 1 1 31,0 1 7-31,-2-2-11 0,2 1 1 16,-2 5 3-16,-4-2 7 0,4 5 1 47,-2 3-1-47,0 0 0 0,1 4 1 0,1 4-2 0,2 6-4 0,0 2 5 0,0 4-10 15,0 3 2 17,0-2 9-32,0 1 0 0,0-2-23 0,5-3 7 0,-3-4 4 15,-2-1-4 1,2-3 15-16,-2-5-11 15,2 3 12-15,0-1-25 0,2-1 3 16,0 0 3 0,0 2 18-16,-2-1-31 0,0-5 31 15,-2 1-14-15,0-5 15 31,0 1 0-31,0-4-3 0,0 0 2 0,0 2 1 0,0-1-1 16,0-2 1 15,0 2-1-31,0-2 1 0,-2 0 1 0,-4 0 5 0,0-2-6 16,-2 0-6-1,-1-2-3-15,0 2 15 0,-5-2-6 16,2 0 0-16,-5 0-2 16,0 0 2 15,1 1-13-31,-2-3 13 0,1 1 6 0,-2-1-5 0,2 2-1 15,-3-2-5 17,-1 3 5-32,0 0 8 0,-2 1-6 0,1 1-2 0,2 0 2 0,0 1-2 31,2 1-12-31,0-2 12 15,0 1 1-15,3 3-1 0,-1-3-1 0,3 1 1 32,-1 1-6-32,5 2 0 0,-1 0 6 0,2 0-11 15,2 1-16-15,-1 2 27 31,3 1-2-31,0 4-17 0,-1 1 19 0,0 0-19 16,1 4 19-16,-1-2-4 31,1 2 4-31,0 2 0 0,-1-4 0 0,-3 2-7 16,3-2 7-16,0-1 4 31,-1 0-3-31,1-2-1 0,1 0 8 0,2-1-8 0,-3-3 0 16,0 2-7 15,-1-2 7-31,2 4 7 0,-3 2-6 0,1 2-1 0,-4-1 0 15,3 2-2 17,-1 0 0-32,0 0 2 0,2-2-11 0,2 2-1 0,-1 0 12 15,3 0 1 16,2 1-1-31,-2 3-5 0,2 0-8 0,-2 1 13 0,-2 3-9 16,1-1 10 15,-2 2-2-31,3-4-5 0,0 1 5 0,2 0-1 16,0-4 1-16,0 4 1 31,0-1 0-31,0 3 0 0,0-2-9 0,2 3 9 0,-2 2 0 0,2 1 0 16,-2 1-1 15,0-2-6-31,0 2 6 0,0 0-11 0,0-2 19 0,-2-3-7 15,-3-1 0 1,1-5-9-16,2-3 9 0,2 0-1 16,0-4 0-16,0 1-1 15,0-3 1 1,0 0 0-16,0-2 1 0,0-3-1 15,0 4-5-15,0-2 6 0,-2 2-2 32,2-1-9-32,0 1 11 0,-2 2 0 0,2-1 0 15,0 0 0 16,0 0-1-31,0 2-11 0,0-2 11 0,0 0-6 0,0 0-8 16,2 1 1-16,0-2 6 31,3 2 1-31,-4-2 6 0,2-1-1 0,-1-2-14 16,-2 1 16-16,0-2-1 31,2 1-11-31,-2-2 12 0,2 1 1 16,1-3-1-16,2 2 2 0,-1-4-2 0,-2 2 1 31,3 0-1-31,-1-2-12 0,-2 0 12 0,0 0 5 15,0 0-4 1,0 0-2 0,4 0-2-16,-2 2 3 0,0 0 10 15,3 2-10-15,1 0-13 0,2 0 12 31,3 2 0-31,3 0 0 0,-1 0-1 0,1-2 2 16,-1-2 5-16,-1 0-5 31,1-2-15-31,2 0 14 0,0-2 0 0,-1 2 1 0,1 2 3 16,0 0-3 15,-1-2-7-31,3 3 7 0,-4-4 0 0,1 0 0 0,-1 4 12 31,1-3-11-31,2-2-1 0,-3 2 0 16,4 0 1-16,-4 0-1 0,-1 2 0 31,-4 0 0-31,3 1 3 0,-1-1-3 0,1-1 1 16,1 0 0-16,-1-1 0 31,0-3-1-31,1 2-16 0,1-4 9 15,3 2 7-15,-2-2 0 32,-3-1-7-32,0 3 6 0,1 1 1 0,-5-1 13 0,-1 1-5 0,2 3-8 46,-6-3 0-46,3 2 0 0,-3-3-5 0,0 3 5 0,1 3 0 0,0-1 15 16,-1 0-15 15,3 2 0-31,-1 2 0 0,3 4 10 0,-2 1-9 0,0-3-2 16,-1 5-10-1,-1-1 11-15,-1-2 15 0,1 0-15 16,-3-4-6-16,3 0 5 16,-3-2 2-1,0-2 5-15,-2 0 0 0,2 0-6 16,0-2-7-16,0 2 5 0,1 1 2 31,-1-2 4-31,0 1 5 0,3 2-7 0,-3-2-1 16,0 0-1 15,3 2 0-31,-3-3 7 0,0 0-6 0,0-3-1 0,3 2-1 15,-1-1 1 17,3 1-16-32,2-2 16 0,0 0 0 0,1 0-7 0,4-1 7 15,4 0 0 1,0-2-1-16,0-1 0 0,1 0 0 15,4 0 1-15,0 0 1 16,-4 0-1 0,4 0 7-16,-3 0-6 0,-1-4-1 0,2 1 2 15,-3-4 4-15,-1 2-6 31,-3-1 10-31,1 0-4 0,-1 0 0 0,-1-1 4 16,0 0 0 15,3 0 1-31,2 0-3 0,-3 0-8 0,4 1 14 0,-4 0-12 16,1 3 6 15,-1-2-2-31,-1 1-6 0,1 2 2 0,-1-2 0 0,1 1-1 16,-2 0 0 15,3-3-1-31,2 2-8 0,-3-2 8 0,4 2-1 0,-2-2 1 15,1 0 10-15,-1 2-9 16,2-2 3 15,-1 2 4-31,-1 0-10 0,1 1 2 0,0 0 0 0,0 0-1 0,-1 2 2 16,4 0 7-16,-1-2-8 31,-1 1 2-31,6 1 7 0,-2-2 10 0,1 1-12 16,3 0-7-16,-3 0 0 31,1 0-1-31,-3 2 1 0,-1 0 14 0,-4 0-14 15,1 0 0-15,-3 0-6 16,-1 0 14 0,1 0-16-16,-1 0 17 0,-1 0-5 15,3 0-4 1,-3 0-1-16,2 0 1 0,-1 0 2 15,-1 0 4-15,-2 0-6 0,-2 0-11 32,-4 0 1-32,-1 0 10 0,-2 0 18 0,0 0-18 15,-2 0 1-15,2 0 6 16,-2 0-6-1,0 0 0-15,0 0-1 0,4 0-2 16,-2 0-5-16,0 4 7 47,2 3 1-47,3 1-1 0,-1 3 5 0,2 3-5 0,-2 3 13 0,1-2-7 15,-1 5-5 17,3 1-1-32,-2 1 1 0,2 1 1 0,-3 1-2 0,3 1-1 0,1-1 1 31,-4-3 7-31,0 0-5 0,1-1-4 15,0-2-6-15,0 3 2 0,-1-2-15 32,1 3 11-32,-1 0 10 0,1-2 9 0,0 0-8 15,-3-4-1-15,1 0 1 31,1-4 6-31,0-2-7 0,-2-2-1 0,0-4-1 16,3 1-12-16,-1-1 8 31,2-1 4-31,-2 1-4 0,3 0 5 0,-1-1 0 0,2-1 0 16,1-1 1 15,-1 4-3-31,4-4 2 0,2 4-8 0,0-4 9 0,1 2 6 16,3-2-4-16,-1 2-2 31,0 1 1-31,-1-1-1 0,2 1 0 0,-2-1 0 15,-2 1 0-15,-3-3 1 32,0-1-1-32,-1 3 0 0,-2-3-8 0,-1 0 7 15,3 0-5 16,1 0 3-31,1 0-2 0,1 0 5 0,1 0 2 0,1 0-1 16,-1 0 0 15,-1 0 6-31,1 2-7 0,-3 2 1 0,3-1 5 0,-3 3-6 16,3 1 0-16,-3-1 0 15,3 2 1 1,-1-1-1-16,2 0 1 0,0 1 0 0,-1-2-1 16,-1 0 1-1,-3-2-1-15,-1 0 1 0,-1 0 0 16,0 0 1-16,-1 0-2 15,-1 2 0 1,1-2 0-16,0 1 0 0,-2 4-10 16,1 1 10-16,-1 0-6 15,0 2 6 1,-2 2 7-16,-1 0-7 0,0 1 1 0,1 2 2 15,-3 1-3 1,2 3-5 0,1 0 5-16,-2 3 1 0,-1 3 8 0,0 1-9 15,0 4 0-15,0-2 0 31,0 2 2-31,1-4 7 0,-3-2-9 0,2-4-1 16,-2 0 1 15,2 0 1-31,-2-3 0 0,2 0 6 0,-1-5-7 0,2 0-4 16,0-2 4 15,2 0 1-31,-1 0-1 0,-2 4-7 0,3 2 5 0,-3 2 2 16,-2 4 8-1,2 2-8-15,-2 2-17 0,2-1 17 0,0 0 0 16,0-2 7 15,1-1-7-31,2-2 0 0,-1 0 0 0,0 0 0 0,3 1 0 16,-1 0 0 15,4 4 0-31,-4 2-2 0,3 2 2 0,-2-4-10 0,0 1 22 15,-3-1-24 1,0-5 11-16,-1-2 1 0,1-2 1 16,-2-2 15-16,3-2-15 31,-1 0 0-31,3 2 0 0,-2 2-1 15,1 2-5-15,-2 5 4 0,1-2-9 32,-3 2 10-32,0-4 0 0,1-1 0 0,-3 0 1 0,2-1 0 15,-2 1-1 16,0-4-1-31,0 0 1 0,3-4 0 0,-3 0-1 0,0-4-7 16,0-2 8 15,0-2 1-31,0-3 5 0,0-1-5 0,0 0-1 0,0 0-1 16,0 0-44-16,0-15-124 15,-10-10-321 1,-7-10-251-16</inkml:trace>
  <inkml:trace contextRef="#ctx0" brushRef="#br0" timeOffset="69911.9987">18671 9615 88 0,'0'0'404'0,"0"0"-222"16,0 0-123-16,0 0 65 16,0 0 32-16,0 0-54 15,0 0-68-15,0 6 18 31,0 5-23-31,0 2 16 0,0 4 15 0,0-3-26 16,-2 7-18 0,-2 0 13-16,0-2-7 0,-3 6-7 15,2-4-5-15,1 3-4 16,-1-2 8-16,1-1-3 15,2-2-10-15,-3 2-1 16,-1-2 1 0,2 4 15-16,-4-4-1 0,0 2-15 0,-2 1 6 15,2 2-1 16,-4-2-4-31,2 0 5 0,-1-2-6 0,-1-2 1 0,1-1 7 16,0-2-6 15,-2-3 4-31,-3 0-2 0,0 0-1 0,-2-4 7 0,-3 0 6 16,-2-2-3-16,-4-2 16 31,3-2-4-31,-6 1-6 0,4-3-1 0,2 0-1 0,-3 0 2 16,5 0-3 15,1 0-1-31,4 0 1 0,1-3-15 0,5 0 25 15,5-2 0 17,-1 4-12-32,0-4-7 0,2-1-7 0,1 2 0 0,-3 0 8 0,-1-2-7 31,0 0 15-16,0 0-9-15,1 0-6 0,-2 0 13 0,2 0-6 0,3 2-7 16,0 0 17 0,1 2-17-16,-1 0 15 0,2 0-6 15,0 2 11-15,0-1-19 31,0 1 5-31,-2 0 1 0,2 0 17 0,-2 0-25 16,0 0 1-16,1 0 8 31,-2 0-7-31,4 0 7 0,-1 0-9 0,0 0 0 0,-4 0-1 16,4 0 0 15,-2 0 0-31,2 0-1 0,0 0 2 0,-1 0-1 0,3 0 0 31,-2 0-10-31,2 0 10 0,-2 1 1 0,2 3 1 16,-2 0-1-16,0 4 0 15,-3 1 0 17,3 2-1-32,-3 6 1 0,1-1-1 0,-1 4 0 0,2-1-5 15,0-1-7-15,1 3-1 31,0-5 1-31,-1 0 7 0,3-2-3 0,0-1 8 16,0-5 1 0,0 1-1-16,0 1-6 15,0 2 6-15,0 0 0 0,0 0 1 0,0 4-1 31,0 0 1-31,0 2 1 0,0 0-1 0,0 1 1 16,0-4 1-16,0-1-2 31,0-2-1-31,0-3 0 0,0-2 0 0,0-1-7 16,0 0 1-16,0 1 7 31,5-1-2-31,-1 0 2 0,5 0-6 0,0 0 4 0,2-1 2 31,4 2 0-31,1-1-7 0,3 2 6 16,-2-2 2-16,1 0-1 0,-1 1 3 31,1 0-2-31,-2 0-2 0,0 0 1 16,-1-1 0-16,1-2 1 0,-1-1 0 31,0 3-1-31,1-2 1 0,0 1-1 0,-1-1 0 15,-1 0 0-15,1 0 2 32,-1 2 4-32,1-2-12 0,1 2 2 0,0-1 4 15,0 1 1-15,-1-1 0 16,1 1-1-1,-1-2 4-15,1 2 4 0,-3-2-14 0,1 2 14 32,-3-1-16-32,-3 1 9 15,2-4-1-15,-4 4 0 0,1-1-4 0,-1 1 3 31,-1 2 1-31,0-2 1 0,1 1 10 0,-1-2-10 16,-1 2-1-16,2 2-9 31,-1-3 8-31,-2 2 1 0,1 0 13 0,-4 0-11 16,2 2-1-16,-2 2-1 31,0 0-4-31,0 1 4 0,0 0 14 0,0 1-14 0,0 0 2 16,0 1 0-1,0-1-2-15,0-3 1 0,0 2-1 16,0-1-11-1,0-4 11 1,0-1 10-16,0 0-9 16,0-1 0-16,0-2-1 0,0 2-1 0,0-3-8 31,0 4 9-31,0 0 0 0,-2 2-1 0,2-1 1 15,0 2 0-15,-2-1 0 32,2 4 2-32,0-1 8 0,-2-2-10 15,-1-1 0-15,3 0 1 0,-2-3-1 31,2 0-9-31,0-2 8 0,0 2 1 0,-3 0 10 16,3 0-10-16,-3-1 0 31,3 1-8-31,-1 1 8 0,-1-3-1 0,0 2 1 0,0-2 0 16,2-2 1 15,0 2 3-31,0-1-4 0,0-3-3 0,0 2 2 0,0-1-5 16,0 2 5-1,0 0 1-15,0 1 1 0,0 0 9 16,0-2-20-16,0 0 10 31,0 0-1-31,0 0 1 0,0-2 13 0,0 2-13 16,0 0 0-16,0 2-10 46,0 2 10-46,0 2-1 0,0 2 1 0,0 0-1 0,0 0 1 0,0 2 0 0,2 1 1 47,0-2-1-47,0 1 3 0,-2 1-3 0,1 1-2 0,-1-2 2 0,3-1-1 31,2 3-2-31,-2 1 2 0,-1 1 1 0,0-1 0 16,3 2 0-16,-3 1-1 31,0 1 1-31,0 2 0 0,0 1 7 0,0 0-7 16,0 2-1-16,-2-2-11 15,0 5 12 1,3-2-8 0,-3 1 16-16,0 1-8 0,0-1 0 0,0 0 1 31,0-2-1-31,0-1 1 0,0 0-1 15,0-3 0-15,0-1 0 0,0 2 0 32,0-4 0-32,0 2 0 0,0-1 0 0,0 0 0 0,2-2 0 15,3 0-1 16,-3 2 1-31,0-4 0 0,1 3 0 0,-3-4 1 0,2 0-1 16,-2-2-1 0,0 0 1-16,0-3 0 15,0 2-1-15,0-2 0 0,0-1 2 16,0 4-1-1,0-3 0 1,0 2 1-16,0-3 0 0,0 4-1 0,0-1 0 0,-2 2 0 31,-1 0 0-31,-1 2 1 16,-1 2-1-16,0 0 0 0,1 2 0 0,-2 0 0 31,1 0 1-31,1 1-1 0,-1-2 0 0,-3 1 0 16,5 1 0-16,-3-2 0 31,-1 1 0-31,0 0 0 0,0 3 0 0,1-5-1 15,1 0 1-15,1-2 0 32,0-2 1-32,1-4-1 0,0-1 0 0,1-2 0 0,0-1 1 15,0 0-1 16,0 0 0-31,0 0 0 0,-3 0 0 0,1 2 0 0,0-2-2 16,-2-1-5 0,0 2 7-16,-1-1 0 15,-1-1 9-15,-2 0-8 0,2 1 0 31,-2-2-1-31,0 2-2 0,-2-2 2 0,2 0 0 16,-4 0-1-16,-1-2-4 31,-2 0 3-31,0 0-6 0,1 0 8 0,1 0 0 16,3 0 0-16,4 0 0 31,1 0 1-31,3 0-1 0,0 0-1 0,1-2 1 0,-2 0 1 16,3 0 1 15,0 0-1-31,-2 0-1 0,1 2-3 0,-2-2 3 0,4 2 15 15,-1 0-14 1,2-2-1-16,0 2 6 0,-2 0-3 16,2 0-3-16,0 0 0 15,0 0 8-15,0 0-8 16,0 0 0-16,0 0-8 15,0 0 8-15,0 0-1 16,0 0 1-16,0 0 7 16,0 0-7-16,0 0 0 15,0 0 1-15,0 0 0 0,0 0 4 16,0 0-5-16,0 0-1 15,0 0 1-15,0 0-1 16,0 0 4-16,0 0-9 16,0 0 9-16,0 0-9 15,0 0 2-15,0 0 3 16,0 0 0-16,0 0 1 15,0 0 1-15,-3 0 0 16,3 0 0 0,0 0 0-16,-3 0 1 0,3 4-2 15,-2-2 0 1,2-2 0-1,0 0 1-15,0 2-1 0,0-2 0 0,-2 0 0 0,2 0 1 32,-2 2 0-32,-3 0 0 0,3 2 0 0,-4-2 0 15,2 2 7-15,-1 0-1 31,-2-3-11-31,0 4 4 0,1-4 0 0,-1 4-1 16,0-4 1-16,0 2 3 31,1-1-2-31,2 0-2 0,-1-2 2 0,1 2-1 16,-1 0 0-16,3 0 0 31,-1 0-6-31,1 2 6 0,0 0-1 0,0 0 1 16,0 0-7-16,0 1 6 31,-1 0 1-31,1 1-1 0,0 2 0 0,0 0 1 15,0 0-7 17,-1 1-1-32,3-1 8 0,-2 3-1 0,2-1-9 0,0 2 8 0,0-2 1 15,0 0-5 1,0 0 6-16,0 0-6 15,0 3 6-15,0-6 0 0,0 2-1 32,0-4-6-32,0 0 1 0,0-1-3 0,2 0 8 15,5-1-7-15,2 1 8 16,2 0-1-1,2 2 1-15,0-1-1 0,4-2 1 0,-2 1 0 16,3-1 0 0,1-2 0-1,2-1 0-15,-1 3-1 0,-1-3-3 0,4 0 4 16,0 0 7 15,1 0-7-31,3 0 0 0,-1-3 1 0,3-1 13 0,-2-2-14 16,2 0 0 15,0 0 6-31,-2-2-6 0,0 1 0 0,2 0 13 0,-2 0-13 15,-1-2 2 17,0 2 2-32,1 1-4 0,0 1 0 0,-2-1 0 0,0 4 9 15,-4 0-9-15,-1 0 1 16,1 2-1-16,-6 0 0 15,1 0-8-15,-1 0 8 0,-1 0 0 32,1 0 9-32,-1 0-8 0,1 0-1 15,1 0 0-15,-1 0-1 0,1 0 1 31,-3 0 1-31,1 0 0 0,-3 0 0 0,-2 0-1 16,-3 0-1-16,2 2 0 31,-2 2 1-31,3 0 1 16,-3 0-1-16,2 2 0 0,-4-2 0 0,0 2 1 31,-2-1-1-31,1-1 0 0,-1-1-1 0,-2-1 1 16,2 3 2-16,-2-4-1 15,0 2 0-15,2-2-1 0,-2-1 0 16,0 3 15-16,0-2-14 31,0 3 0-31,0 1-1 0,0 2 0 0,0-1-8 16,0-1 16-16,0-1-16 31,0-3 13-31,0 2-6 0,0-2 1 0,0 2-2 15,0-1 0-15,0-1 1 32,0 2 1-32,2-2 0 0,-2 3 0 0,1 3 1 15,6 1-1-15,-3 2 0 16,0 1 1-1,1 2-1-15,-1-2-1 0,0 4 1 16,1-5 0-16,0 0-1 16,-1-2 1-1,-2-2 0-15,3-2 0 0,-3-1 0 0,-2 0 0 16,1 1 0 15,2 2 0-31,-3 2 0 0,4 2 0 0,-1 2 0 0,-1 2-1 16,0-2-9 15,1 2-2-31,-1-3 6 0,0-2-1 0,-2-3 4 0,3-2-3 15,-3-2 6 1,0 2-1 0,2-2 1-16,-2 4-1 0,0 0 1 0,2 2-28 15,2 4-112 1,-2-2-221-16,-2-2-860 15</inkml:trace>
  <inkml:trace contextRef="#ctx0" brushRef="#br0" timeOffset="76006.3471">14465 12658 1448 0,'0'0'392'0,"0"0"-275"0,0 0-96 0,2 123 37 0,14-61-2 15,4 3-15 1,5-5-24-16,-1-8-7 0,2-8-10 15,-1-8-7 1,-5-8-58-16,1-8-110 0,-8-8-109 16,-5-10-261-16</inkml:trace>
  <inkml:trace contextRef="#ctx0" brushRef="#br0" timeOffset="76465.3736">14397 12489 854 0,'0'0'240'0,"0"0"-65"0,0 0-14 16,0 0-6-16,0 0-32 31,117-25-21-31,-95 29-32 0,-1 14-27 0,-4 11 23 15,-3 7-35 1,-8 10-11-16,-6 6-3 0,0 7 19 16,-4-2-36-16,-16-4 13 15,-3-7-1 1,4-13-7-16,0-11 5 0,7-9-1 15,5-9-9-15,5-4-22 16,2 0 5-16,0 0-25 0,11-8 21 16,9-4 21-1,4-2 1 1,3 2 0-16,2 4-1 0,0-1 0 0,-2 8 0 15,-3 1 1 1,-4 0-1-16,-2 0-6 0,-7 18 6 16,-7 6 35-16,-4 8 14 15,0 6-10 1,-6 2-16-16,-14 0-7 0,2-4-16 15,3-6-36-15,3-12-210 32,6-10-341-32,3-8-611 15</inkml:trace>
  <inkml:trace contextRef="#ctx0" brushRef="#br0" timeOffset="76866.3964">14790 12747 1256 0,'0'0'267'0,"0"0"-145"15,0 0 18-15,0 0-45 16,-15 105-23-16,15-74-37 31,2 0-16-31,9-9-13 0,3-6-6 0,-3-4-1 16,-1-6-10-1,2-6-10-15,-1 0-1 0,1 0-29 16,-4-8 27-16,1-10-8 16,-5-7-12-16,-2-3-4 0,-2-2-3 15,0 5 36-15,0 0 15 31,0 11 2-31,0 6 62 0,0 6 50 0,0 2-22 16,0 0-70-16,3 12-22 31,8 7 41-31,4-1-23 0,6 2 10 0,-1-3-8 16,2-3-20 15,3-5-65-31,-3-3-78 0,-2-6-62 0,0-5-139 0,-6-10-31 16,-8-8-9 15</inkml:trace>
  <inkml:trace contextRef="#ctx0" brushRef="#br0" timeOffset="77106.4099">15000 12711 541 0,'0'0'369'16,"0"0"-93"-16,0 0 51 0,0 0-119 16,0 0-112-16,0 0-55 15,0 0-4 1,-58 64-17-16,62-50-10 0,8-1-10 15,1-7-20-15,0-6 20 32,1 0-1-32,2 0-12 0,-1 0-13 0,1-5 26 15,-1-1 1-15,1 5 1 16,-3 1-2-16,1 0 0 15,-6 0-11-15,-1 13-10 16,-5 10 21 0,-2 3 0-16,0 3-10 0,0 6-167 15,0-7-153 1,0-8-353-16</inkml:trace>
  <inkml:trace contextRef="#ctx0" brushRef="#br0" timeOffset="77277.42">15174 12846 593 0,'0'0'204'0,"0"0"-61"32,0 0 10-32,0 0-42 0,0 0-111 0,0 0-10 15,0 0-308-15</inkml:trace>
  <inkml:trace contextRef="#ctx0" brushRef="#br0" timeOffset="77664.4418">15105 12611 552 0,'0'0'242'16,"0"0"-149"-16,0 0-2 15,0 0-23-15,0 0-21 16,0 0-21-16,0 0-17 15,89-30-8 1,-71 30 7-16,-2 0 17 0,-3 0 24 16,-3 8 10-16,-2 8 49 15,-4 1-14-15,-4 0-17 16,2-3-14-16,0-6-15 0,3-4-34 31,3-4-14-31,4 0-13 0,1 0 13 0,1 0 0 16,1 0 5-1,1 0 4-15,-3 0-7 0,-2 0-2 16,1 1 0-1,-6 16 0 1,-6 5 44-16,0 4 32 0,0 4-18 0,-4 2-34 16,-10-6-10-16,1-4-14 15,-3-7-115 1,5-10-208-16,2-5-528 0</inkml:trace>
  <inkml:trace contextRef="#ctx0" brushRef="#br0" timeOffset="78222.4741">15610 12462 436 0,'0'0'550'16,"0"0"-372"-16,0 0 28 31,0 0 61-31,0 0-23 0,0 0-92 0,0 0-77 16,-35-1-39-1,26 24-29-15,4 9-6 0,3-1 1 16,2-3 9-16,0-4-11 0,2-8-10 31,14-4-33-31,1-4 0 0,4-4-5 0,1-2 19 16,1 0 13-1,-4 0 1-15,-1 0 13 16,-5 4 1-16,-1 0-7 0,-5 4-3 31,-5 0-5-31,-2 2 6 0,0 0-37 0,0-1-82 16,-7-4-179-1,0-6-409-15</inkml:trace>
  <inkml:trace contextRef="#ctx0" brushRef="#br0" timeOffset="78552.4926">15779 12577 396 0,'0'0'204'15,"0"0"-41"1,0 0 28-16,0 0-6 0,0 0-51 0,0 0-37 16,0 0 5-16,54-80-21 15,-54 67-9 16,0 4 8-31,0 0-12 0,-13 1-12 0,-3 4-5 0,3 0-26 16,-3 4-1 0,3 0 12-16,4 4 4 0,2 14-28 15,3 7-12-15,4 5 1 31,0 0-1-31,0 0 0 0,2-3-1 0,8-6 1 16,4-5-2-16,3-3-5 0,0-8-3 31,-1-3-4-31,1-2-55 0,1 0-61 0,0-12-109 16,-4-6-86-16,-6 2-309 31</inkml:trace>
  <inkml:trace contextRef="#ctx0" brushRef="#br0" timeOffset="78765.5051">15831 12428 674 0,'0'0'261'0,"0"0"-162"16,0 0 63-16,0 0-44 0,0 0-38 15,0 0-39-15,0 0-22 32,120-70-19-32,-102 56-64 0,-5-6-161 0,-2 4-86 15,-6 2-103 1</inkml:trace>
  <inkml:trace contextRef="#ctx0" brushRef="#br0" timeOffset="78946.5155">15878 12260 332 0,'0'0'348'0,"0"0"-166"16,0 0-42-16,0 0 30 0,19 108-62 0,4-72-16 0,0 0-32 0,1-1-31 16,-2-6-7 15,0-5-12-31,-1-5-10 0,-4-9-16 0,3-10-147 0,-7 0-178 15,-1 0-208-15</inkml:trace>
  <inkml:trace contextRef="#ctx0" brushRef="#br0" timeOffset="79156.5275">16009 12286 825 0,'0'0'283'0,"0"0"-188"0,0 0 21 15,0 0 10-15,-8 105-56 31,18-84-51-31,11-6-19 0,0-8 0 0,2-1 0 16,-1-3-12-16,-1-2 12 16,-4 1 0-16,-3 2 2 0,-3 3-2 15,-11 13-17-15,0-3-72 31,0 4-221-31</inkml:trace>
  <inkml:trace contextRef="#ctx0" brushRef="#br0" timeOffset="79771.5627">15180 12753 530 0,'0'0'357'0,"0"0"-130"15,0 0-26 1,0 0-23-16,0 0-90 0,0 0-56 0,0 0-8 15,14 56 5 1,1-32-15 0,-2 2 5-16,1 1-6 0,-1-5-13 0,1 2-110 15,-3-6-371 1,-7-6-257-16</inkml:trace>
  <inkml:trace contextRef="#ctx0" brushRef="#br0" timeOffset="80281.5918">15116 12693 743 0,'0'0'302'16,"0"0"-144"0,0 0 6-16,0 0-31 0,0 0-86 15,0 0-27 1,0 0-20-16,35 15-92 0,-21-2-892 0</inkml:trace>
  <inkml:trace contextRef="#ctx0" brushRef="#br0" timeOffset="82685.7293">17797 7018 879 0,'0'0'334'16,"0"0"-257"-16,0 0-58 15,0 0 52-15,0 0 40 16,0 0-38-16,103-28-22 0,-69 14-26 15,13-8-25 1,-9 4-178-16,-11 4-1006 16</inkml:trace>
  <inkml:trace contextRef="#ctx0" brushRef="#br0" timeOffset="84844.8527">15238 11419 552 0,'0'0'203'0,"0"0"-34"0,0 0-3 0,0 0-41 16,0 0-28-16,0 0-48 15,0 0-37-15,25 7 59 16,2-7 19-16,2-12 15 16,-1-5-16-1,3-4-43-15,0-5-3 0,4-5-20 16,0 1-15-1,5 0-8-15,9-3-49 0,-9 12-254 16,-11 9-469-16</inkml:trace>
  <inkml:trace contextRef="#ctx0" brushRef="#br0" timeOffset="85204.8734">15392 11566 413 0,'0'0'754'0,"0"0"-564"0,0 0-168 15,0 0 10 1,0 0 37-16,0 0-16 0,0 0 11 15,56-46-44-15,-34 22 12 32,7-2-17-32,2-2-15 0,14-8-86 0,-10 6-205 15,-3 10-474-15</inkml:trace>
  <inkml:trace contextRef="#ctx0" brushRef="#br0" timeOffset="86331.9377">15103 13397 464 0,'0'0'539'0,"0"0"-383"0,0 0-60 16,0 0 56-16,0 0 43 15,0 0-71-15,0 0-86 16,4 4-38-16,16-4-9 16,9-6 9-1,9-8 39-15,11-3-16 0,2-8-8 0,2 1 0 31,1-4-5-31,4-1-10 0,18-2-59 16,-11 4-271-16,-15 10-374 16</inkml:trace>
  <inkml:trace contextRef="#ctx0" brushRef="#br0" timeOffset="87031.9779">15257 13459 793 0,'0'0'310'0,"0"0"-198"15,0 0-57 1,0 0 39-16,0 0-11 0,0 0-58 16,0 0-25-16,8-12-12 15,7 4 12-15,4-2 0 0,-4 2 9 16,1-2 2-16,-3 2-5 31,-2-2 16-31,2 2-3 0,3-2 1 16,2 0-8-16,4 2 1 31,5-2-7-31,2 2 1 0,2-3-1 0,3 2 0 0,16-12-6 15,-5 6-36 1,-9-2-255-16</inkml:trace>
  <inkml:trace contextRef="#ctx0" brushRef="#br0" timeOffset="90776.1921">8851 15587 550 0,'0'0'261'0,"0"0"-138"15,0 0-2 1,0 0 30-16,0 0-14 0,0 0-26 15,0 0-31-15,-3 0-11 16,3 0-12-16,0 0-6 0,0 0-22 16,0 0-29-1,16 0 1 1,11 4 6-16,8 3 9 0,7 0-14 0,8-3 8 15,8-4 5 1,29 0-15-16,-14 0-183 0,-4 0-542 0</inkml:trace>
  <inkml:trace contextRef="#ctx0" brushRef="#br0" timeOffset="92243.276">7808 16822 740 0,'0'0'250'0,"0"0"-175"0,0 0-74 15,0 0 14 1,0 0 31-16,0 0 76 0,162-12-24 15,-70 6-28 1,-3 2-6-16,11-3-9 0,2 1-14 16,-19 3-17-16,13 3-6 31,28 2-18-31,-20 16-296 0,-25 4-303 0</inkml:trace>
  <inkml:trace contextRef="#ctx0" brushRef="#br0" timeOffset="94610.4114">14177 15404 1136 0,'0'0'397'16,"0"0"-205"-16,0 0-51 15,0 0-31-15,-133-58 49 16,116 41-55-16,7-8-53 0,10-5-25 16,0-8-12-16,12-7 15 31,17-5-13-31,8 0-16 0,5 2 0 0,8 7 10 15,0 4-10 1,6 9 0 0,2 6-8-16,-2 8 1 0,0 8 6 0,-3 6-12 31,-6 2-5-31,-5 22-22 15,-3 10 0-15,-10 10 27 0,-8 9 3 0,-5 3 4 16,-9 4 6 15,-7-1 0-31,0 0 1 0,-7-4 14 0,-15-2 0 0,-7-7 9 16,-4-2-5 15,-5-7 0-15,-5-3 12-16,-3-9 0 0,-4-4 9 0,2-7-10 0,1-11-8 0,2-3-2 31,5 0-3-31,8-12-17 0,9-14-5 15,7-7-14-15,9-12-31 0,7-5-72 0,0-4-49 32,17-24-58-32,6 14-288 15,-3 10-65-15</inkml:trace>
  <inkml:trace contextRef="#ctx0" brushRef="#br0" timeOffset="94904.4282">14305 14991 709 0,'0'0'398'0,"0"0"-114"16,0 0-28-1,0 0-24-15,0 0-74 0,0 0-81 16,0 0-37-16,-33 106-18 15,23-57-15 1,4 7 12-16,-1 0 15 0,3-4-12 0,-2-8-19 16,4-8 3 15,0-12 15-31,2-9-9 0,0-10-12 0,0-3-8 0,0-2 7 15,0 0-26 1,0 0-1-16,14 0 22 0,9-9 6 16,5-6 9-16,3-3 2 15,5 1-5-15,0-6 0 16,-3 2-6-16,1-2-24 15,-5 0-94 1,-5-1-124-16,-9 7-257 0,-6 1-295 0</inkml:trace>
  <inkml:trace contextRef="#ctx0" brushRef="#br0" timeOffset="95115.44">14403 15127 561 0,'0'0'568'0,"0"0"-388"0,0 0-35 31,0 0 9-31,0 0-58 0,2 121-54 0,13-69-42 16,3 25-22 0,-6-13-324-16,-1-7-798 0</inkml:trace>
  <inkml:trace contextRef="#ctx0" brushRef="#br0" timeOffset="96654.5283">15301 14526 808 0,'0'0'657'0,"0"0"-400"16,0 0-131 0,0 0 38-16,0 0-10 0,0 0-74 15,0 0-46-15,-11 108-24 31,17-71-2-31,0-4 17 0,4-3-9 0,-3 1-14 16,-1-6-2 0,1 0-99-16,2-2-148 0,0-2-243 15,-2-12-271 1</inkml:trace>
  <inkml:trace contextRef="#ctx0" brushRef="#br0" timeOffset="97285.5644">15228 14316 491 0,'0'0'160'0,"0"0"20"15,0 0-54-15,0 0-19 32,126-17-9-32,-102 17-22 0,1 0-27 0,-5 3 4 15,-1 10-2 1,-7 9 42-16,-5 6 21 0,-7 10 30 15,0 5-43-15,-4 2-35 32,-15 4-43-32,-4-3-23 0,-2-3-26 0,-4-1-102 15,6-11-230 1,6-11-335-16</inkml:trace>
  <inkml:trace contextRef="#ctx0" brushRef="#br0" timeOffset="97702.5883">15510 14484 988 0,'0'0'293'15,"0"0"-92"-15,0 0-38 31,0 0-24-31,0 0-60 0,0 0-46 0,-27 113-19 16,34-81 2-16,9-5-3 16,-1-3-7-16,1-4-6 15,-1-4 0-15,1-5-50 16,-3-4-60-1,3-7-52-15,-5 0-22 0,0 0-40 16,-5-16-1-16,0-8 34 16,-4-2 11-16,-2-1 19 15,0 6 161-15,0 3 145 0,0 7 172 16,-2 9-3-1,0-1-32-15,2 3-73 0,0 0-77 16,0 0-75-16,0 0-57 31,0 0-28-31,0 7-48 0,8 12-81 0,1-4-120 16,-1-2-254-16</inkml:trace>
  <inkml:trace contextRef="#ctx0" brushRef="#br0" timeOffset="97804.5941">15660 14600 525 0,'0'0'364'0,"0"0"-222"0,0 0 5 0,0 0-45 0,0 0-46 15,0 0-27-15,0 0-7 16,133-103-22-16,-106 90-52 16,-4 1-179-16,-10 4-167 0</inkml:trace>
  <inkml:trace contextRef="#ctx0" brushRef="#br0" timeOffset="97982.6043">15702 14437 538 0,'0'0'321'0,"0"0"-13"0,0 0-114 16,0 0-112-16,0 0-71 31,0 0 18-31,31 119-29 0,-4-86-66 0,-5-12-172 0,-4-7-338 16</inkml:trace>
  <inkml:trace contextRef="#ctx0" brushRef="#br0" timeOffset="98301.6225">15731 14308 707 0,'0'0'288'0,"0"0"-252"0,0 0 158 0,0 0 3 0,66 107-49 16,-41-58-26 0,-2-3-11-16,-4-6-52 0,-1-6-20 15,-5-8-30-15,1-9 4 0,-5-10-13 31,-3-5-22-31,-4-2-88 0,-2 0-1 16,0-18 69-16,0-7 42 0,0 2 6 31,0-1 8-31,0 6-12 0,5 6-2 0,7 6 0 16,1 4-2 15,5 2 2-31,1 0 9 0,2 8-8 16,5 10-1-16,-1-5-228 0,-8 0-510 31</inkml:trace>
  <inkml:trace contextRef="#ctx0" brushRef="#br0" timeOffset="98434.6301">16140 14277 973 0,'0'0'502'0,"0"0"-429"31,0 0 2-31,0 0 71 0,0 0-60 0,52 159-86 16,-35-92-27 0,-1-2-477-1</inkml:trace>
  <inkml:trace contextRef="#ctx0" brushRef="#br0" timeOffset="98756.6486">15501 15400 892 0,'0'0'518'0,"0"0"-364"16,0 0-20-16,0 0 74 31,0 0-61-31,0 0-82 0,0 0-65 0,3 6 0 15,16 32 8-15,4 12 31 16,-1 8-19-16,-2 2-20 0,0-4-130 16,-3 3-110-16,-5-17-134 31,-5-13-368-31</inkml:trace>
  <inkml:trace contextRef="#ctx0" brushRef="#br0" timeOffset="98972.6609">15492 15222 624 0,'0'0'317'0,"0"0"-153"32,0 0 16-32,0 0-51 0,0 0-13 0,0 0-13 15,0 0-17-15,128-4 21 16,-109 27-25-16,-4 10-19 0,-1 3-32 15,-3 4-5-15,-1 1-26 32,5 14-102-32,-2-11-224 0,1-7-362 0</inkml:trace>
  <inkml:trace contextRef="#ctx0" brushRef="#br0" timeOffset="99393.685">15829 15400 844 0,'0'0'360'16,"0"0"-150"-16,0 0-34 15,0 0-68-15,0 0-50 0,2 118-25 16,12-81-3 0,1-8-12-16,1-2-9 15,1-9-9 1,-1-6-8-16,-1-4-55 0,-3-8-56 0,-1 0-59 15,-5 0-42 17,-3-16-15-32,-3-6 88 0,0-5 43 0,0 2 77 0,-9 0 27 15,0 3 99 16,4 8 70-31,1 6-4 0,1 4-7 0,3 4-35 0,-2 0-66 16,2 0-57 15,-2 0-56-31,0 0-85 0,0 0 38 0,0 0 103 0,-1 0 28 16,1 0 65-1,2 0-2 1,0 0-65-16,0 0-19 0,11-3 17 0,6-6 16 16,6-1-22-16,0-2-4 31,1-2-14-31,-1-1-30 0,-2-8-117 0,-2 3-122 15,-9 2-116-15</inkml:trace>
  <inkml:trace contextRef="#ctx0" brushRef="#br0" timeOffset="99564.6948">15987 15304 500 0,'0'0'309'16,"0"0"-43"-1,0 0 12-15,0 0-62 0,0 0-127 16,0 0-67-16,-18 106-10 16,38-75-11-16,2 1-1 15,5-8-75-15,-6-6-206 0,-6-12-349 31</inkml:trace>
  <inkml:trace contextRef="#ctx0" brushRef="#br0" timeOffset="99895.7134">16030 15199 529 0,'0'0'491'0,"0"0"-397"0,0 0 38 16,0 0 33-16,50 125-2 15,-34-76-48 1,-3-4-47-16,1-6-12 0,-3-12-25 15,0-9-24-15,-4-8-7 16,0-10-87 15,-3 0-123-31,-2-1 81 0,-2-20 33 0,0-5 54 0,0-2 19 16,0 2 14 15,0 2 9-31,0 8 7 0,4 6 12 0,1 4 14 0,2 6-1 0,0 0-6 16,1 0-20 15,1 12 37-31,1 6-36 0,-2 8-7 0,-1-2-229 0,-1-6-638 0</inkml:trace>
  <inkml:trace contextRef="#ctx0" brushRef="#br0" timeOffset="100300.7366">16308 15143 580 0,'0'0'332'0,"0"0"-150"16,0 0 19-16,0 0-44 16,0 0-38-16,0 0-30 0,0 0-35 15,96-25-27 1,-85 30-15-1,-3 18 13-15,-2 8 6 0,-6 5 17 0,0 5-9 16,0-5-27 0,-6-3 4-16,-1-10-1 0,3-9-9 15,2-6-5-15,2-6-1 16,0-2-58-1,0 0-90-15,19 0-51 0,-4-6-117 16,1-4-431-16</inkml:trace>
  <inkml:trace contextRef="#ctx0" brushRef="#br0" timeOffset="100733.7616">15764 16013 1114 0,'0'0'483'0,"0"0"-463"15,0 0-9-15,40 127 174 16,-15-69-59-16,-1 0-76 16,3-3-46-1,-5-5-4-15,0-7-168 0,-7-14-144 16,-3-8-235-16,-10-16 29 15</inkml:trace>
  <inkml:trace contextRef="#ctx0" brushRef="#br0" timeOffset="100912.7719">15785 15927 652 0,'0'0'315'0,"0"0"-112"16,0 0-59-16,0 0 7 0,0 0-10 31,133-19-49-31,-113 42-15 0,-2 12-12 0,-5 7-42 15,-2 6-23-15,-1 20-51 16,-2-12-291-16,-1-7-468 0</inkml:trace>
  <inkml:trace contextRef="#ctx0" brushRef="#br0" timeOffset="101454.8029">16123 16142 993 0,'0'0'279'0,"0"0"-97"0,0 0-38 0,0 0-50 16,0 0-37-16,-9 116-26 16,9-94-3-1,7-5-20-15,2-5-8 0,1-6 0 16,2-3-22 15,-3 0-45-31,-3-3-47 0,1 0-33 0,-5 0 8 0,-2-12 39 0,0-3 54 31,0-3 44-31,0-2 2 0,0 2 10 0,-7 1-4 16,1 4 6-1,2 1-9 1,2 4-3-16,-1 1-55 0,3 3-34 0,0-2 4 16,3 2 62 15,12-3 23-16,3 1 19-15,4-2 43 0,2-1-3 0,1 1-15 0,0-5 2 0,-5 1-30 16,-3-2-16 15,-3 3-40-31,-5 0-83 0,-7 1-82 0,-2 2 52 0,0 4 88 0,-7 0 52 16,-9 4 13 15,-1 0 62-31,-1 0 91 0,3 0 25 0,3 0-13 0,6 6-54 16,6 8 10 15,0 5-69-31,0 10-30 0,16 1-5 0,3 3-5 0,1-6-12 15,0-3-14 1,0-12-140-16,-4-5-211 0,-7-7-471 0</inkml:trace>
  <inkml:trace contextRef="#ctx0" brushRef="#br0" timeOffset="101792.8222">16294 15869 755 0,'0'0'290'0,"0"0"-193"0,0 0 6 15,69 123 81 1,-49-79-40 0,1-4-77-16,-2-4-29 0,-3-11-16 0,-3-4-22 15,-1-8 0-15,-6-7-11 31,-1-4-110-31,-5-2-57 0,0 0 34 0,0-6 95 16,0-11 49-16,0 1-1 16,0 0 2-16,0 2 5 15,0 4 15-15,0 3-4 16,0 6 37-1,0 1 8-15,4 0-24 0,3 0 18 0,4 12-9 16,7 8-47-16,-4 0-90 31,-2-4-290-31</inkml:trace>
  <inkml:trace contextRef="#ctx0" brushRef="#br0" timeOffset="102164.8434">16570 15821 567 0,'0'0'249'0,"0"0"-55"0,0 0 29 16,0 0-59-16,0 0-40 15,0 0 0-15,0 0-9 16,123 2-14-1,-111 29-25-15,-4 2-14 0,-8 2-21 0,0-3-5 16,0-6-18-16,0-8 0 31,0-6 1-31,-2-9-12 0,0 0-7 0,2-3-21 16,0 0-66-16,0 0-41 15,4 0 65-15,12-6 48 16,2 0 15-16,-1 0 1 16,1 4 0-16,1 2 5 31,-4 0-6-31,-5 0 0 0,-2 8 13 15,-4 8 35-15,-4 6-1 0,0 6-16 32,-4 2-31-32,-32 10-98 0,5-7-423 0,-3-10-674 0</inkml:trace>
  <inkml:trace contextRef="#ctx0" brushRef="#br0" timeOffset="103312.9092">16791 14149 1008 0,'0'0'497'0,"0"0"-401"0,0 0-74 15,0 0 21-15,0 0 29 16,0 0-28-16,0 0-19 16,118 88 5-16,-91-76-5 31,-2-3 0-31,-6-6-12 0,-3-3 12 0,-3 0-1 15,-3 0 11 1,-6-6 11-16,-2-10-3 0,-2-4 22 16,0-6-11-16,0-3-12 15,0-2-25-15,0-1-17 0,0 3-19 16,0 8-93-1,2 7-225 1,5 11-496-16</inkml:trace>
  <inkml:trace contextRef="#ctx0" brushRef="#br0" timeOffset="103853.9399">17090 14849 613 0,'0'0'586'16,"0"0"-479"0,0 0-69-16,0 0 140 0,0 0-25 15,0 0-59 1,75 113-34-16,-55-94-14 0,-1-9-13 15,-6-4-16-15,-2-6 7 0,0 0 6 32,-4-4 13-32,-1-17 8 0,-2-6-4 0,2-7-14 15,-4-6-16-15,0-4-17 16,5-11-86-16,-3 12-126 15,2 10-404-15</inkml:trace>
  <inkml:trace contextRef="#ctx0" brushRef="#br0" timeOffset="104459.9748">17391 15665 848 0,'0'0'537'0,"0"0"-460"0,0 0-70 0,0 0 21 16,0 0 92 15,0 0 15-31,0 0-49 0,127 41-7 0,-92-20-13 16,-2 0-26-16,3-3-13 0,-5 1-18 31,0-2 16-31,-2-4-25 0,-2-3 0 0,-4-4-77 15,-1-6-166-15,-7 0-255 16,-8-2-250-16</inkml:trace>
  <inkml:trace contextRef="#ctx0" brushRef="#br0" timeOffset="104592.9821">17655 15493 1066 0,'0'0'502'16,"0"0"-413"-1,0 0 32-15,0 0-46 0,-44 119-58 16,24-10-17 0,5-14-165-16,-6-2-322 0</inkml:trace>
  <inkml:trace contextRef="#ctx0" brushRef="#br0" timeOffset="105363.0264">16460 15379 13 0,'0'0'684'0,"0"0"-420"0,0 0-113 16,0 0-12-1,0 0-26-15,0 0-31 0,0 0 36 0,19 0-29 31,2 0-35-31,1 0-26 0,4-9-18 0,15-11-10 16,-8 3-203 0,-4 0-830-16</inkml:trace>
  <inkml:trace contextRef="#ctx0" brushRef="#br0" timeOffset="110934.3451">17649 13884 103 0,'0'0'530'15,"0"0"-371"1,0 0-57-16,0 0 27 0,0 0 37 15,0 0-48 1,0 0-11-16,51-28-26 0,-28 24-4 16,-1-1-7-16,0 2-42 15,-1 0 13-15,-2 2-6 16,-1 1-6-16,-1 0-10 31,-3 0-4-31,-1 0 8 0,-1 7 0 0,-1 10 30 16,-3 3 12-1,0 8 5-15,-2 4-17 0,-1 4-14 16,1 6-12-16,-2 5-3 15,1 3-17-15,2 3-7 0,0 4 0 32,-1 3 16-32,3 3-16 0,0-1 0 0,4 0 4 15,1-4 4-15,-1-2-16 31,2-7 8-15,1-5 0-16,3-9 2 0,-4-5-2 0,1-7-1 0,-3-7-5 31,0-5-8-31,-2-4 4 0,0-5 0 16,1-2-1-16,1 0-18 0,0 0 14 31,3-14 15-31,-3-8-1 0,1-5 2 0,-1-1 7 16,-4-2 4-16,-2 0-3 31,-3 4 1-31,-2 4-10 0,-2 5 1 0,0 6 2 0,0 5-2 15,0 4 19 17,0 2-1-32,0 0-14 0,-6 0-5 0,-1 0-2 0,0 0-18 31,3 7-6-31,4-2 16 0,0 4 9 15,0 4-16-15,0 3 8 0,0 3 9 32,6 8 22-32,6 1-20 0,3 6 3 0,3 4-4 15,5 9-2-15,0 6-1 16,9 14 2-1,1 7 10-15,4 6 52 0,-2 7-41 16,1-1-5 0,-3-2-14-1,-4-7 20-15,-4-14-22 0,-8-9 25 0,-1-11-19 0,-5-11 5 31,-7-9-3-31,-2 0-2 0,-2-3 6 0,0 0 16 16,0 4-6 15,-4 0-9-31,-7 0-1 0,-3 1-1 0,1-2 2 0,-2-2-13 16,-1-4 3-16,-2-4-3 31,1-6-25-31,-2-3 7 0,0-4-59 0,-2 0-15 16,-8-10-89 15,7-8-192-31,0-2-735 0</inkml:trace>
  <inkml:trace contextRef="#ctx0" brushRef="#br0" timeOffset="112053.4091">18465 14215 719 0,'0'0'401'15,"0"0"-208"-15,0 0-4 0,0 0 22 16,0 0-105 0,0 0-91-16,0 0 2 15,17 56 57-15,-1-18-5 0,-1 5-30 16,-1 2-13-1,-3 4 38-15,-2-4-35 0,-2-3-28 16,-5-7 16 0,0-6 10-16,-2-4-21 0,0-7 16 15,0-8-6 1,0-2 6-16,0-4-4 0,0-4 26 15,0 0-25-15,0 0-19 16,0 0 0-16,0 0-15 16,9 0-13-16,2 0 3 15,7-4 15-15,5-8 10 16,0-1 8-16,4-4-7 0,0 1 17 15,0 2-7-15,0-2-5 16,-5 4 0-16,-4 1 1 31,-2 3-7-31,-3 2-44 0,-2-5-142 0,-4 5-161 16,-3 0-468 15</inkml:trace>
  <inkml:trace contextRef="#ctx0" brushRef="#br0" timeOffset="112222.4187">18833 14426 856 0,'0'0'312'0,"0"0"-208"16,0 0 67-16,0 0-12 0,0 0-79 31,0 0-42-31,0 0-9 0,19 94-11 0,-13-78-18 15,0 4 0-15,-4-6-177 32,-2-4-446-32</inkml:trace>
  <inkml:trace contextRef="#ctx0" brushRef="#br0" timeOffset="112402.429">18741 14259 479 0,'0'0'715'0,"0"0"-540"0,0 0-90 0,0 0 35 16,0 0-79-16,0 0-41 16,0 0-45-16,49-14-176 15,-33 12-300 1</inkml:trace>
  <inkml:trace contextRef="#ctx0" brushRef="#br0" timeOffset="113084.4681">18741 14259 622 0,'121'-24'337'0,"-117"24"-230"15,2 6 30-15,3 5 47 16,1 1-33-16,0 5-39 0,1 4-14 16,1 2 0-1,-1 4-26 1,-3-2-9-16,2 0-14 0,-6-4-7 0,1-3-12 15,-3-4-3-15,-2-5 1 32,0-7-3-32,0 0 0 0,0-2-16 0,0 0 16 15,0 0-25 1,0-9-18-16,-2-7 4 0,-7-4-11 15,1-6-1-15,2 1-7 16,4 0-4 0,2 7 10-16,0 3 7 0,0 6 11 15,6 3-14-15,10 4 10 16,0 2 5-16,2 0 7 15,-1 0-10-15,3 0 10 16,1 0-8 0,-2 0 8-16,4-8-12 0,-3-2 7 0,0-5 5 15,-4-2-12 1,-3-1 4-1,-6 0 9-15,-3 2-1 0,-4 2 1 0,0 2 6 32,-2-2 38-32,-14 2-9 0,1 2 0 15,-5-1-34-15,0 4 34 0,4 3-18 16,-2 2-1-1,5 2-6-15,-1 0 0 0,5 0-10 16,3 6 9-16,1 7 8 0,5 6-8 31,0 5-8-31,0 4 0 0,0 2 0 0,11 2 0 16,2-2-1-16,3-5-6 31,1-2 5-31,-2-4 0 0,3-8-1 0,-3-3 1 16,3-3 0 15,-3-5 1-31,4 0-1 0,-4 0 1 0,3-14-122 0,-3-2-156 15,-3 1-495 17</inkml:trace>
  <inkml:trace contextRef="#ctx0" brushRef="#br0" timeOffset="117720.7331">19276 13950 899 0,'0'0'406'15,"0"0"-174"-15,0 0 22 0,0 0-43 16,0 0-25-16,0 0-110 15,0 0-76 1,-19 0-2-16,40 0 2 0,3-4 21 16,8-1-4-16,-1 3-17 15,0-3 0 1,0-1 17-16,-2 2-6 0,-4 1-10 15,-8-2 1-15,-1 1-1 16,-7 2-1 0,-5 0 0-1,-4 2 15-15,0 0 3 0,0 0 6 0,0 0 2 16,0 0-8-1,-4 6-12-15,-3 13-1 0,1 6-5 16,1 7-20-16,2 11 10 16,3 2 10-16,0 5 0 0,0-1 18 15,0-4-18-15,3-2 9 31,2-6-9-31,-3-10-5 0,-2-7 5 0,0-4 0 16,0-5 6 15,0-5 14-31,0-5-8 0,0 2-10 0,0-3-1 0,0 0-1 16,0 0-41-16,2-3-140 15,3-7-395 1,-1-4-339-16</inkml:trace>
  <inkml:trace contextRef="#ctx0" brushRef="#br0" timeOffset="118194.7603">19824 13952 962 0,'0'0'325'16,"0"0"-97"-16,0 0-24 15,0 0-32 1,0 0-78-16,0 0-44 0,0 0-34 15,-9 120-16-15,6-81-51 16,3-11-175-16,-2-3-543 0</inkml:trace>
  <inkml:trace contextRef="#ctx0" brushRef="#br0" timeOffset="118901.8008">20022 13797 882 0,'0'0'274'0,"0"0"-111"0,0 0 48 0,0 0-50 15,0 0-70-15,0 0-50 16,0 0-9-16,-100-77 0 15,100 65-14-15,0-2-8 16,0 2-9-16,6-2 5 31,10-1-5-31,4 3 5 0,0 0 4 0,0 5-3 16,-2 0-6-16,-2 6-1 31,-5-2 10-31,-5 3-2 0,-2 0-7 0,0 0 17 0,-4 0 39 16,0 11 25-16,0 4-51 31,-10 3-1-31,-3 3-13 0,-1-3-17 15,3-7-12-15,3 0 11 0,3-5-9 32,0-4 1-32,5-2 0 0,0 2-12 0,0-1-10 15,0 2-11-15,5 1 30 31,8 3 10-31,0 1 2 0,3 7-1 0,-1 5-6 16,4 8 7-16,-1 6 2 31,-1 4 12-31,1 6 4 0,-3 2 4 0,4-1 13 0,-4-3 23 16,-3-4 5 15,-2-6-14-31,-1-8-15 0,-6-7 11 0,4-2-7 0,-7-7-14 16,2-4-3 15,-2-4-11-31,0 0-2 0,0 0-7 0,0 0-1 0,0 0-35 15,0 0-144-15,0-10-206 16,-10 2-1010 0</inkml:trace>
  <inkml:trace contextRef="#ctx0" brushRef="#br0" timeOffset="121071.9249">19053 14285 133 0,'0'0'189'0,"0"0"-87"0,0 0 40 15,0 0 32-15,0 0 26 16,0 0-20-16,0 0-25 0,0-2 15 15,0 2-3-15,0 0-40 32,0 0-53-32,0 6-17 0,0 1-21 0,0 2-19 15,2 5-9 1,7 3-7-16,3 0-1 0,0 6-5 15,9 13 5 1,-6-7-151-16,-1 0-486 0</inkml:trace>
  <inkml:trace contextRef="#ctx0" brushRef="#br0" timeOffset="122624.0137">20296 13705 801 0,'0'0'188'15,"0"0"-54"1,0 0 75-16,0 0 0 0,104 115-65 16,-77-67-27-16,-2 0-38 15,-5-3-9-15,-5-8-11 0,-5-8-17 16,-6-12-14-1,-2-6-13-15,-2-7 7 0,0-4 0 16,0 0 0-16,0 0-10 16,0-15-12-16,0-5-12 15,0-2-6-15,0-2-1 31,0 3-6-31,0 4 12 0,3 5 4 0,5 5 2 16,2 2 6 0,-2 3-1-16,1 2-5 0,-3 0 7 15,4 0 11-15,-3 4 6 16,-3 6 16-16,0 2 3 15,-4 0 3-15,0 2 11 16,0 0 6-16,0 0-20 16,-11 0-13-16,0-3-9 0,-2-2-14 15,0-4-14-15,3-5-77 16,2 0-79-16,1-12-151 31,5-8-329-31,0-3 9 0</inkml:trace>
  <inkml:trace contextRef="#ctx0" brushRef="#br0" timeOffset="123735.0772">20588 13804 211 0,'0'0'179'0,"0"0"-34"0,0 0 40 0,0 0 40 0,0 0-28 31,0 0-55-31,0 0-42 0,0 0 13 0,18 22-15 15,-12-7-30-15,6 4-27 16,1 1-2-16,1 0-17 16,-1-2-4-16,-1-3-12 15,2-4-5 1,-5-5 0-16,-2-2-1 0,-2-4 2 15,-3 0-4-15,-2 0 2 32,0-4 0-32,0-13 7 0,0-6 9 0,0-3-3 0,0-4-12 31,0 4 9-31,-4 0-10 0,1 8 7 0,0 4-7 15,3 4-1-15,0 6 1 32,0 1 0-32,0 3 44 0,0 0-9 0,0 0-16 15,0 0-13 1,10 9 10-16,3 3 30 0,5 3-29 15,2-4-6-15,2-1-11 16,1-6-30 0,-2-4-99-16,2 0-112 0,-1-17-47 15,-1-6-45 1,-4-5 67-16,-3 0 92 0,-5 0 116 0,-3 6 58 15,-6 4 22 17,0 1 89-32,0 6 104 0,0 0 22 0,-6 5-50 0,-3 4 11 15,-1 2-45 16,2 0-7-31,1 2-54 0,3 19-52 0,2 5-28 16,2 4-10 15,0 2 5-31,0-5-1 0,0-2 4 0,6-8-10 0,3-9 0 0,-1-3-1 16,0-5-6-16,1 0-24 31,-3-6-7-31,0-16 5 0,2-5 5 0,-5 0-32 16,-3-3-28-16,0-1 13 31,0 7 27-31,0 6 34 0,-6 4 14 0,-1 8 42 0,3 4 78 15,0 2 7 17,4 0-22-32,0 2-48 0,0 16-36 0,0 10-12 0,15 11-9 15,3 3 0 16,7 8 1-31,2 4-1 0,2 7 1 0,4 0 0 0,0 6 10 16,3 2-11 0,-1 2 0-16,-1-1 8 0,-3-2-8 15,-2-2 0-15,-2-2 10 16,-5-7-10-1,-2-5-7-15,-2-8 7 0,-4-8 1 0,-3-8 0 16,-5-6 6-16,-4-3-7 31,-2-5 0-31,0-1-3 0,-2 1-4 16,-15-3-5-16,-4-1 2 0,-3-5 10 31,-5-2-9-31,0-3 7 0,-1 0 2 0,6-7 26 16,2-12-4-16,4-12-11 31,5-9 15-31,4-14-10 0,6-12-14 0,3-12-2 15,0-5 0 17,23-20-47-32,-3 24-160 0,-2 16-448 0</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3:06.810"/>
    </inkml:context>
    <inkml:brush xml:id="br0">
      <inkml:brushProperty name="width" value="0.05292" units="cm"/>
      <inkml:brushProperty name="height" value="0.05292" units="cm"/>
      <inkml:brushProperty name="color" value="#FF0000"/>
    </inkml:brush>
  </inkml:definitions>
  <inkml:trace contextRef="#ctx0" brushRef="#br0">2922 7064 654 0,'0'0'233'0,"0"0"-80"15,0 0-42-15,0 0-7 0,0 0 15 31,0 0-8-31,0 0-17 0,0 0-53 0,0 0-6 16,0 0-6 0,0 0-13-16,18 0-16 0,17 0 2 15,19 0 17 1,42 0 3-16,33 0 35 0,33 0-5 15,11-4-24-15,-12-6 6 32,-32 0-27-32,-39 2 21 0,-24 0-28 0,-1 2 14 15,7-2 7-15,5 1 2 16,10-4 0-16,-9 1-23 0,-4 2 8 15,-5 1-2 17,0 7-6-32,18 5-79 15,-18 15-422-15,-15 6-785 0</inkml:trace>
  <inkml:trace contextRef="#ctx0" brushRef="#br0" timeOffset="1133.0646">3111 9645 514 0,'0'0'219'0,"0"0"-41"16,0 0 10-1,0 0-65-15,0 0-22 0,0 0-8 0,0 0-47 16,-94 68-8 0,90-60-2-16,4-4 12 0,9 4-48 15,36 2 6-15,44 10-6 16,57 9 60-16,57-3 54 15,18-7-19-15,-9-10-22 16,-30-9-7 0,-34-4-30-16,-13-10 3 0,-4 5-38 15,4 9-1-15,-4 14-43 31,-31 15-179-31,-24 9-415 0</inkml:trace>
  <inkml:trace contextRef="#ctx0" brushRef="#br0" timeOffset="2247.1283">3267 12619 212 0,'0'0'313'0,"0"0"-122"0,0 0-18 31,0 0-39-31,0 0-15 0,0 0-10 0,0 0-40 16,-52-4-27 0,52 4-42-16,12 0-22 0,21-1 22 15,21-4 8-15,46-1 61 31,58-4 30-31,65-6-12 0,31-2-4 0,9-2-1 16,-18-3-29 0,-31 1-6-16,-11 0 29 0,-10 3-32 15,-12-1-9-15,-8 5 15 31,-7 5-12-31,-15 2 10 0,-30 2-18 16,-28 2-9-16,-22 4-21 0,-4 0 1 31,11 0 8-31,8 0-9 0,9 8-45 0,-9 6 0 16,5 8-129 15,-24 1-153-31,-22-5-422 0</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3:17.065"/>
    </inkml:context>
    <inkml:brush xml:id="br0">
      <inkml:brushProperty name="width" value="0.05292" units="cm"/>
      <inkml:brushProperty name="height" value="0.05292" units="cm"/>
      <inkml:brushProperty name="color" value="#FF0000"/>
    </inkml:brush>
  </inkml:definitions>
  <inkml:trace contextRef="#ctx0" brushRef="#br0">4352 10528 322 0,'0'0'200'0,"0"0"-90"0,0 0 23 0,0 0 33 16,0 0-24-16,0 0-50 16,0 0-21-16,5 0-10 15,3 0-16-15,8 3-29 16,13 1 90-16,18 7 12 15,36 11 10-15,41 16-29 0,43 13-43 32,23 12-24-32,12-3-32 0,-52-16-35 0,-48-14-312 31</inkml:trace>
  <inkml:trace contextRef="#ctx0" brushRef="#br0" timeOffset="790.045">9412 11181 814 0,'0'0'291'0,"0"0"-185"16,0 0-69 0,0 0 49-16,0 0 88 0,0 0-18 15,0 0-60-15,-9 4-39 16,18-4-41-1,20 0-3-15,17 0 57 0,19 0-18 0,16-3-16 16,30 2-11 0,31 1-5-16,28 1-12 0,-5 18-8 15,-43-2-113 1,-41-9-527-1</inkml:trace>
  <inkml:trace contextRef="#ctx0" brushRef="#br0" timeOffset="2078.1189">7097 16417 540 0,'0'0'146'16,"0"0"-107"-1,151 0 58-15,-28 0 17 0,46 0-42 16,31 0-13-16,16 0-36 31,-4 22-23-31,-62 0-107 0,-34 4-600 0</inkml:trace>
  <inkml:trace contextRef="#ctx0" brushRef="#br0" timeOffset="3532.202">18052 15963 211 0,'0'0'180'0,"0"0"-155"16,0 0-25-16,0 0-25 16,-149-36-14-16,111 22 39 0,5 0 0 15,1 2 13 1,8 2 19-16,4 5 20 0,2 1-5 15,7 4-3-15,0 0-44 16,4 0-10-16,1 0-26 16,1 0 0-16,3 0 13 31,2-5 3-31,0-2 20 0,0 3 23 0,27-5 92 15,19 1 70 1,19 0 13-16,38 2-39 0,35 6-35 16,38 0-12-16,7 21-30 31,-30 0-35-31,-40-3-22 0,-41-7-25 0,-10-4-2 15,34 9-134-15,-11-1-173 32,-9 3-287-32</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3:45.863"/>
    </inkml:context>
    <inkml:brush xml:id="br0">
      <inkml:brushProperty name="width" value="0.05292" units="cm"/>
      <inkml:brushProperty name="height" value="0.05292" units="cm"/>
      <inkml:brushProperty name="color" value="#FF0000"/>
    </inkml:brush>
  </inkml:definitions>
  <inkml:trace contextRef="#ctx0" brushRef="#br0">15004 5019 983 0,'0'0'233'15,"0"0"-182"1,0 0 67-16,0 0 70 0,0 0-32 15,41-92-76-15,-35 57-33 32,3-1-16-32,-5-2 4 0,1 2-18 0,-2 2-6 0,-3 2-3 15,0 4-7 1,0 4 10-16,0 4-5 0,0 6-4 15,0 7-2 1,0 7-4-16,0 0-19 0,0 7-30 16,8 22 44-16,5 10 9 31,3 14 13-31,-3 6-4 0,-4 8 12 0,-2-3 4 15,-4-7-25 1,-3-2 0-16,0-9 12 0,0-9 6 16,-7-6-17-16,-5-9 9 15,4-5-3 1,-1-7 27-16,2-6-27 15,4-4 17-15,3 0-15 0,0-4-9 16,0-17 0 0,21-2 0-16,6-6 1 0,6-3 0 0,3 5 8 15,1-2 6 16,-1 3-15-31,-2 4-18 0,-3 4-109 0,-3 4-27 0,-1 6-137 16,-9 6-273 15,-7 2-167-31</inkml:trace>
  <inkml:trace contextRef="#ctx0" brushRef="#br0" timeOffset="391.0224">14991 5398 967 0,'0'0'241'16,"0"0"-112"-1,-145-69 67-15,78 10-43 0,-6-35-49 16,5-37-49-16,24-29-34 16,24-5 6-1,20 11 1-15,33 40-15 0,8 35 15 16,1 21-28-16,10 16 12 31,16 8-12-31,20 6 0 0,14 15-12 0,3 13 0 16,-3 33 0-16,-10 17-4 0,-15 11 16 31,-17 4 7-31,-15 0-6 15,-13-3 17-15,-15 0 29 0,-10 2 53 16,-7 4-9 0,-2 5 35-16,-27 7-29 0,-14 6-2 0,-13 2-40 15,-13-4-25-15,-10-12-19 31,-8-17 14-15,-5-23-19-16,1-19-6 0,4-13-81 0,14-7-56 0,15-44-49 31,24 4-153-31,14 0-776 0</inkml:trace>
  <inkml:trace contextRef="#ctx0" brushRef="#br0" timeOffset="2717.1555">17275 16543 578 0,'0'0'403'0,"0"0"-198"0,0 0-64 0,0 0-19 15,-119 22 49 1,82-22-35 0,-10-4-47-16,-6-14-8 0,-10-10-9 0,-9-12-35 15,-25-20-15 1,-24-34-20-16,-12-43 17 0,8-25-18 15,32-8-1-15,41 5 8 16,37 22-7-16,15 13-1 16,9 26-1-16,15 26-18 31,7 22 4-31,3 12 6 15,10 1 0-15,12 9 2 0,8 6-7 0,8 16 6 32,1 12-3-32,3 8 5 0,4 23 6 15,-4 8 0-15,-2 8 1 0,-8 9 4 31,-5 4-4-31,-8 4 19 0,-6 6 1 0,-7 4-9 16,-4 21-2-16,-7 23-4 0,-14 21 10 31,-8-7-16-31,-7-28 12 0,-3-29 6 0,-12-23-9 16,-7 0-8 15,-3 4 8-31,-4-6 1 0,2-14 5 0,3-14-12 0,2-12 4 16,1-6-6 15,-3-4-1-31,0 0 0 0,-7-14-37 0,-6-10-53 0,-18-29-65 15,8 8-167 17,5-2-489-32</inkml:trace>
  <inkml:trace contextRef="#ctx0" brushRef="#br0" timeOffset="3332.1906">16568 15698 910 0,'0'0'229'0,"0"0"-179"0,0 0-16 15,0 0 64-15,0 0-25 16,0 0-21-16,0 0 7 16,33-23-16-16,-10 16 2 15,6 1-16 1,1 0 12-16,5 5-6 0,-4 1-22 0,-2 0 16 15,-4 0-12 1,-6 4 7 0,-3 8 37-16,-5 4-26 0,1 3 28 0,-6 12-14 31,-5 5-24-31,3 7-8 0,-4 6-5 0,0-2-2 15,0-4-10 1,-5-5 1 0,-3-5 6-16,-2-7-7 0,1-5 6 0,1-8-1 46,0-3 2-46,4-2 2 0,2-6-9 0,0 0 1 0,2-2-1 0,0 0-9 16,0-8-13-16,14-16 22 31,7-10 41-31,6-9 6 0,4-4-22 0,5-3-13 16,-1 2-12-16,15-10-31 15,-13 11-166 1,-8 14-481-16</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4:02.706"/>
    </inkml:context>
    <inkml:brush xml:id="br0">
      <inkml:brushProperty name="width" value="0.05292" units="cm"/>
      <inkml:brushProperty name="height" value="0.05292" units="cm"/>
      <inkml:brushProperty name="color" value="#FF0000"/>
    </inkml:brush>
  </inkml:definitions>
  <inkml:trace contextRef="#ctx0" brushRef="#br0">5618 13962 525 0,'0'0'227'0,"0"0"-152"0,0 0-16 16,0 0 34-16,0 0-11 16,17 4-20-16,1 1-26 0,16-4 27 15,16 4-5-15,40-4 5 31,50 1 11-31,63 1 11 0,20-3-32 0,-2 0-15 16,-10 0-6 0,-21 0-16-1,-1 0 2-15,-6 1 109 0,-21-1 40 0,-17 0-70 31,-9 0-67-31,-6 0-20 0,-1 6-10 0,-5 15-1 16,-17 9-122-16,-31-2-225 31,-32 0-550-31</inkml:trace>
  <inkml:trace contextRef="#ctx0" brushRef="#br0" timeOffset="1780.1018">6667 15923 451 0,'0'0'212'15,"0"0"-115"1,0 0 44-16,0 0 21 0,0 0-30 16,0 0-54-1,0 0-52-15,7-10 3 0,12 2-9 16,16-4 3-16,19-4 40 15,38-2 28 1,46-2-9-16,43 2-15 0,10 3-10 31,-14 5 0-31,-42 1-41 0,-46 1-2 0,-15 4 5 0,11 0-1 16,-3 2-18 15,14 2 50-31,6 0 53 0,-28 0-60 0,2 0-7 16,-14 0-24-16,-13 0-12 0,-5 2 0 31,-8 6 0-31,5 17-53 0,-13-6-177 0,-10 4-155 0</inkml:trace>
  <inkml:trace contextRef="#ctx0" brushRef="#br0" timeOffset="2915.1665">13246 16168 459 0,'0'0'255'0,"0"0"-152"0,0 0-74 16,0 0 53-16,0 0-4 31,0 0-14-31,0 0 5 0,63 3 35 0,-14 3-28 16,34 1 6-1,46 1 39-15,46 2 3 0,24-4-12 16,-6-2-17-16,-16-4-16 31,-32 0-22-31,-30 0-18 0,-24 0 1 0,-21-2-19 16,-5 0-5-1,8 2-1-15,7 0-15 0,10 0 10 0,-11 0 18 16,-7 0-28-1,6 21-171 1,-22-2-325-16,-17 6-503 16</inkml:trace>
  <inkml:trace contextRef="#ctx0" brushRef="#br0" timeOffset="5269.3014">7046 17293 456 0,'0'0'208'0,"0"0"-35"0,0 0-24 0,0 0-7 16,0 0-1-1,0 0-16-15,0 0-23 0,0 5-37 16,0-4-24-16,0-1-18 16,0 0-14-16,2 2-8 0,9-2-1 15,13 0 1-15,18 0-1 31,22 0 27-31,36-16 9 0,49-14 17 16,49-4-21 15,29-4 42-31,3 4-43 0,-14 9 14 0,-16 7-24 0,-8 9 10 0,-14 0 54 16,-15 1 44-1,-41-2-52-15,-25 2-53 0,-29 2-6 16,-5 2 2-16,3 0-20 16,9 0 8 15,0 0 1-31,-8 1-8 0,-12-1-1 0,-5 0-52 0,-8-1-149 15,-13 4-201-15,-21 1-531 32</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4:27.058"/>
    </inkml:context>
    <inkml:brush xml:id="br0">
      <inkml:brushProperty name="width" value="0.05292" units="cm"/>
      <inkml:brushProperty name="height" value="0.05292" units="cm"/>
      <inkml:brushProperty name="color" value="#FF0000"/>
    </inkml:brush>
  </inkml:definitions>
  <inkml:trace contextRef="#ctx0" brushRef="#br0">11036 14618 65 0,'0'0'163'0,"0"0"-59"16,0 0 66-16,0 0 55 16,-2 0 6-1,-1 0-28-15,3 0-38 0,0 0-24 0,0 0-21 16,0 0-29-1,0 0-21-15,0 0-29 0,0 0-18 16,0 0-23 0,0 2 9-16,12 7-3 0,1 3 1 15,5 5 10 1,0 4-3-16,0 0-6 0,-3 0 13 15,1 1-11-15,-1 0 2 32,-3-3 0-32,-1 2-11 0,-3-2 7 0,-2 0 1 15,-2 1-3 16,0 0 6-31,-4 5-2 0,0 0 14 0,0 7 9 0,0 5-32 16,-4-2 14 15,-8 3 1-31,-1 0-8 0,-3-2-7 0,-1-1 24 0,-1-1-18 0,0-4-6 31,-2-2 13-31,-3 0-8 0,-1 1-6 0,-4-4 1 16,-7 1 5 0,0 2-4-1,-7 0 13-15,-3 3-15 0,-2 2 1 0,-4 3 9 16,0 3-4-1,0 0 0 1,-5 4-5-16,0-3 12 0,-2 0-6 0,-4 0 12 16,-1-5-18-1,-3 4 14-15,-3-2-6 0,-7 1-9 16,-6 0 2-16,-8 2-2 15,3 0 24 17,0-1-24-32,8 1 1 0,7-7 5 0,3 1-6 0,6-4 31 15,-1 0-9-15,2-4-10 31,-3 3 0-31,1-1-11 0,-1-3-1 0,1 1 8 0,-1-2-8 16,-3 3-2 15,0-4 2-31,-3 0 1 0,-1-2 12 0,3 0-12 0,0-5 1 16,4-3 4-16,3 0-6 31,2-3 0-31,0-2 0 0,-3 1 2 0,1-6-1 16,0 2 0-16,-1-5 0 31,1 1 0-31,-1-1-1 0,-1 0 1 0,-3 1-2 15,-3 2 1-15,-1-1 0 32,-2 5 0-32,1-2 6 0,1 1 0 0,5 1-6 0,-1-1-8 15,5 0 8 1,-4 0 0-16,4-1 0 15,-3 1 0-15,-1 2-1 0,-3-1 0 47,-4 0-7-47,-2 2 16 0,0 0-4 0,1 2-3 0,-1-4 0 0,-2 0 0 16,2-1 0-1,-3-5-1-15,2 4 0 0,3-4 0 16,3 2 0-16,2-1 1 0,1-2-1 31,2 0-1-31,1 0 1 0,-1 0-7 0,-2 0 7 16,0-5 9 15,0-1-9-31,3 3-1 0,-1-1 0 0,3-3-9 0,2 4-1 31,0-4-11-31,2-1 15 0,-3 1 5 0,1-4-10 16,0 0-2-16,-2-3 0 31,-1 0 4-31,-1-5 0 0,-5 1-5 0,-2-1 0 16,-3-4-1-16,1 2 7 15,1-4-6 1,5 0 6-16,0-5 8 0,5-1-8 15,0-2 8-15,1-6 0 32,3-2-7-32,0-3-6 0,3 0 13 0,2 0-11 0,-1-2 5 15,2 0 1 16,4 0-3-31,1 0-18 0,5 1 7 0,2 0-7 0,-1 0 27 16,6 3-6 0,1 4-4-16,3 6 3 0,2 8-13 15,2 5 20-15,-2 6-25 31,2 3 3-31,-2 2 22 0,1 2-17 0,-1 0 11 16,2-4 6-16,-1 0-2 31,2-4-1-31,2 0 2 0,-1-4-8 0,6 2 9 16,-2 0-1-16,1 1 11 0,1 4-10 31,-2 0 2-15,2 4-2-16,-4-2 0 0,1 3 0 0,-6 0 1 0,2 1 0 31,-3-4 0-31,3 1-1 0,-3-2 0 0,0 1-2 15,0-1-6-15,2-3 7 32,2 3-1-32,-2 1 2 0,3-2 12 0,0 1-11 15,1 0-1-15,1 2-1 31,2 1 1-31,2-2 0 0,2 3 2 0,5 0-2 0,1 0 0 32,2 0-10-17,4 2 10-15,2-5-2 0,2 1-8 0,0-11 10 0,0-5-7 47,0-8 0-47,9-6 2 0,6-9 4 0,8-4 1 0,4-8-2 16,8-3-4-16,5-2 6 0,7-3-1 31,6 6 0-31,5 3 1 0,2 5 8 0,1 9-8 15,-1 6-6 17,0 5 6-32,0 4 15 0,-2 3-15 0,2 4 3 0,3 2 1 0,3 2-3 31,3 1-1-31,8 2 1 0,4 2 1 15,9 3-2-15,1 6 0 0,3 1 1 32,-1 3 0-32,3 0-1 0,0 0 0 0,2 0 0 15,4 1 0-15,3 4 0 31,-1-1 0-31,3-1 1 0,-1-3 0 0,-4 0 7 16,-2 0-2-16,-1 0-1 31,-3 0-5-15,-1-3 0-16,-1-6 10 0,-3 2-9 0,-2-2-1 0,-6 1-3 15,-1 2 3 1,-5 2 0-16,0 4-3 0,-2 0 3 0,-1 0-1 16,1 0-5 15,4 4 6-31,-2 5 1 0,0-1-1 0,-2-1 0 15,-5 1 1-15,-6-1-1 0,-3-4 0 32,-7-3 0-32,2 0 0 0,0 0 1 0,-2 0 11 15,2 0-6 16,-1 0 0-31,-2 0-5 0,3-3 6 16,0 0-1-16,-3 2-6 0,3-2 0 0,0 3 0 16,-3-2-1-1,-2 1 1-15,1-4 0 16,-1-1 1-16,0-2 5 0,3 2-6 31,4-2-8-31,4 0 8 0,0 2 0 0,5 0 1 0,3 3-1 16,-1-4 0-1,-1 1 0 1,-1 0 1-16,-2 0 1 0,-3 0-1 0,-4 0 0 31,0 0 7-31,-2 0 3 16,2 0-11-16,2 2 1 0,-2 0-4 0,3 0 11 15,-4 0-5 1,-3 0-3-16,2-1-1 0,-1 3 0 15,-7-4 1-15,0-3-1 32,-2 3 1-32,-3-2 0 0,-1 0 0 0,-2 2 0 0,1 0 1 15,-4 0 6 16,3 2-7-31,-3 0 2 0,2 0 4 0,-1 0-6 0,0 0 0 16,-1 0 0 0,4 0 6-1,-3 0-4-15,-2-1-1 0,5 2 15 0,0-1-15 16,-1 3-1 15,0-2 0-31,0 1 1 0,0 1-1 0,2 1 9 0,-1 0-3 16,-3 0-3-1,-3 0-3-15,1 0 3 0,-5 0-3 16,-2 0 1-16,0 0 2 15,0 0-3 1,0 0-5-16,0 0 3 0,2 0 2 0,-4 3 7 16,2 2-6-1,-4 4 0 1,-2-3 0-16,0 2 0 15,-5 0 1-15,-1 0-2 0,0 1 0 0,0-1 1 32,-1 5 0-32,1 1-1 0,1 2 1 0,1 2-1 15,0 2 0-15,-1 2 1 31,-1-1 0-31,3-2 7 0,-3-1-6 0,0-2-1 16,-1-1 0-16,-1-3 0 16,-1-2 0-1,1 0-1-15,2-3 0 0,-2 2 1 16,1-1-2-16,-1-2 2 15,-1 2-2 1,-1-2 0-16,0 0 1 0,1 0 0 16,-4 0 1-16,2 0-1 31,-1 0 0-31,2 0 0 0,1 1 0 0,1-1 0 0,-1-2 0 15,-1 0 1 1,1 1 0-16,-1-1-1 0,-1 0 2 16,0-2-2-16,1 0 1 15,1 0-7 1,-5-2 6-16,2 2-1 0,-4-2 0 15,-3 2 0-15,0-2 1 16,-4 0 3 0,3 2 6-16,-3-2-9 0,0 0 0 0,0 7-68 15,-3 0-115-15,-10 3-438 31</inkml:trace>
  <inkml:trace contextRef="#ctx0" brushRef="#br0" timeOffset="2797.16">9441 9358 525 0,'0'0'218'0,"0"0"-47"0,0 0-1 15,0 0-34-15,0 0 29 32,0 0-38-32,0 0-18 0,-87 12-9 0,85-12-28 15,2 2-38 1,0-2-23-16,0 0-11 0,11 0-22 15,18 0 21-15,13 0 1 16,11 0 7 0,12 0 11-16,7 0-1 0,10 0 4 15,7 2 4-15,7-2-2 31,5 0-4-31,1 0 3 0,0 0 8 0,3-7-7 0,-3-4-7 16,3-2-6 15,-4-2-1-31,-3-1 0 0,-3-2 7 0,-4 0-9 0,-1-1-7 16,-3 2 0-1,1 1-1-15,1 4 0 0,7 0 1 16,3 4 1-16,1 2-1 31,0 2 6-31,-4 0-6 0,-7 0 6 0,-4-1-5 16,-10 2 2-16,-1 0-2 15,-1 0 0 1,-4-1 0 0,2-1 0-16,-1 3 0 0,-3-1 16 0,-1-1-9 15,1 0-8 1,-5 4 0-16,2 0-1 0,-5 0 2 15,-1 0-2 1,2 0 1-16,0 0-1 0,3 6 1 16,4 0 0-16,2-2 0 0,7-2 0 31,0-2 1-31,4 0-1 0,0 0 1 0,-3-10 0 15,0-3-1-15,-4 2 5 16,-6 1-4 0,-3-1-1-16,-1 3 1 0,-3 3-1 15,-2 3 0 1,-4-1 2-16,-5 3-2 15,-5 0 0-15,-4 0 1 0,-7 0 8 0,-4 0-9 32,-8 0 0-32,-5 0-1 0,-10 7-57 0,-4-1-157 15,-2 4-469-15</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4:41.416"/>
    </inkml:context>
    <inkml:brush xml:id="br0">
      <inkml:brushProperty name="width" value="0.05292" units="cm"/>
      <inkml:brushProperty name="height" value="0.05292" units="cm"/>
      <inkml:brushProperty name="color" value="#FF0000"/>
    </inkml:brush>
  </inkml:definitions>
  <inkml:trace contextRef="#ctx0" brushRef="#br0">11317 10926 20 0,'0'0'58'16,"0"0"3"-16,0 0 21 31,0 0-26-31,0 0-18 0,13 8-5 0,-11-5 6 0,-2-3 17 31,0 0 12-31,3 0 0 0,-3 0-15 0,0 0 9 16,0 2 13-16,0-2-27 15,0 5-29-15,0 1-19 0,0 5-97 16</inkml:trace>
  <inkml:trace contextRef="#ctx0" brushRef="#br0" timeOffset="23314.3334">18402 3770 1007 0,'0'0'224'16,"63"189"-100"0,-30-70 190-16,-4-2-65 0,-7-20-101 15,-2-28-73-15,-2 5-50 16,0 2-10-16,0-14-14 0,-3-13-1 15,5-12-80-15,-5-16-180 32,-5-9-381-32</inkml:trace>
  <inkml:trace contextRef="#ctx0" brushRef="#br0" timeOffset="23818.3623">18278 3617 1092 0,'0'0'219'0,"0"0"-139"0,0 0 39 0,115-28 18 31,-74 28 4-31,-2 0-49 0,1 2-36 0,-4 14-3 16,-5 6-24-16,-4 4 7 31,-7 4 4-31,-7 6-16 0,-8 3 4 0,-5 5-6 16,-3 2-4-1,-20 4 1-15,-6-2-9 0,0-4 0 16,0-10-4-16,8-9 15 16,8-13-20-16,7-11 5 15,6-1-6-15,0 0 0 0,0 0-16 16,11 0-23-16,11-4 38 15,9 1 0-15,3-1-11 16,-1 4 6-16,2 0 6 31,-3 0 4-31,-6 0-4 0,-1 4 0 0,-8 9 4 16,-5 5 19-16,-5 7 8 31,-7 4 6-31,0 10-3 0,-12 3-14 16,-12 2-5-16,-3-2 6 0,3-6-21 15,1-8-39 1,5-16-92-16,9-11-197 15,7-1-728-15</inkml:trace>
  <inkml:trace contextRef="#ctx0" brushRef="#br0" timeOffset="24219.3853">18883 3957 1023 0,'0'0'324'0,"0"0"-135"15,0 0-35-15,0 0 16 31,0 0-66-31,-60 138-63 0,60-94-17 0,0-1-3 16,4-2-6 0,14-9-8-16,3-8-6 0,0-8 6 15,0-8-7-15,-1-8-4 16,0 0-51-16,-6-7-23 15,-1-11-3-15,-7-12-26 0,-1-1-50 32,-5-7 10-32,0-2 67 0,0 2 33 0,0 1 47 15,0 10 24 16,-5 8 94-31,3 11 104 0,0 8-51 0,2 0-59 0,0 6-56 16,0 16-25 15,9 3 5-31,6 0-36 0,3 0 19 0,2-6-19 0,3-5 0 31,-3-1-4-31,2-9-157 16,0-4-129-16,-6 0-223 0,-6-9-195 0</inkml:trace>
  <inkml:trace contextRef="#ctx0" brushRef="#br0" timeOffset="24513.4021">19120 3846 649 0,'0'0'631'0,"0"0"-466"16,0 0-28-1,0 0 26-15,0 0-24 0,-56 138-52 16,56-104-22-16,0-6-16 15,2-10-36-15,16-5-13 16,5-12 2-16,0-1 3 16,2 0-5-16,2-1-12 15,-4-10-1-15,-4 2-15 16,-3 0 4-1,-3 2 9-15,-3 3 13 0,-6 1-21 0,-4 3 22 16,0 0 1 0,0 0 9-1,0 17 1-15,0 2 9 0,-2 7-19 0,0 5-34 31,-2-5-254-31,2-11-453 0</inkml:trace>
  <inkml:trace contextRef="#ctx0" brushRef="#br0" timeOffset="24687.412">19340 3926 963 0,'0'0'175'0,"0"0"-120"0,0 0 86 0,0 0-66 0,0 0-53 31,0 0-22-31,0 0-128 0,45 100-382 0</inkml:trace>
  <inkml:trace contextRef="#ctx0" brushRef="#br0" timeOffset="25115.4365">19234 3684 643 0,'0'0'382'15,"0"0"-279"17,0 0-64-32,0 0 15 0,0 0 5 0,0 0-33 0,135 0-10 0,-106 0-14 31,-2 0 5-31,0 0-7 15,-6 0 1-15,0 4-1 0,-7 3 1 0,-8 4-1 32,-1-1 10-32,-5 0 11 0,0-2 21 0,0-3 14 15,0-1 0-15,0-1-19 31,0-1-37-31,4 2-1 0,7 1 0 0,5 5 1 16,1 2 16 0,3 5 18-16,1 3 2 15,-4 4 65-15,-1 0 6 0,-7 2-24 0,-5 1-35 47,-4 2-20-47,0-1 1 0,-9 1-29 0,-6-9-105 0,-1-11-375 0</inkml:trace>
  <inkml:trace contextRef="#ctx0" brushRef="#br0" timeOffset="27378.566">20046 3577 871 0,'0'0'491'0,"0"0"-314"31,0 0-26-31,0 0-8 0,-89 111-37 0,85-82-61 16,4-7-34-1,0-5-11-15,18-6-2 0,8-5 1 16,3-2 0-16,0-4 1 31,0 2 0-31,-4 1 2 0,-5 1 2 0,187 163-2001 889,-218-156 1997-889,0-1 0 0,1 0 0 16,2-2 0-16,1 1 0 31,3-6 0-31,0 0 0 0,-2-3 0 0,2 0 0 16,0 0 0 15,0 0 0-31,1-4 0 0,-1-7 0 0,0 3 0 0,2 0 0 16,-6-1 0 15,4 5 0-31,-5-2 0 0,1 2 0 0,-2 1 0 0,3 3 0 15,1 0 0 1,2 0 0-16,4 0 0 0,0 0 0 16,0-2 0-16,0 2 0 15,0-2 0-15,0 0 0 16,0 2 0-16,0 0 0 0,0 0 0 15,0 0 0-15,0 0 0 16,0 0 0-16,0 0 0 16,0 0 0-1,0 0 0-15,-5-2 0 0,-2-2 0 16,-2 0 0 15,1 0 0-31,3 4 0 0,5 0 0 0,-2 0 0 0,2 0 0 16,0 0 0-16,0 0 0 15,0 0 0-15,0 0 0 16,-2-2 0-16,-3 0 0 15,3-3 0-15,-3 4 0 16,3 1 0 0,2 0 0-16,0-3 0 0,0 3 0 15,0-1 0-15,0-2 0 0,7 0 0 47,2-1 0-31,0 1 0-16,2-2 0 31,-4 1 0-31,2 2 0 0,-3 0 0 0,-2 0 0 0,3 0 0 0,-5 0 0 0,-1 0 0 0,-1 2 0 15,0 0 0-15,0 0 0 0,0 0 0 16,0 4 0-16,-1 6 0 16,-5 0 0-16,1 1 0 15,-1 4 0-15,-3-1 0 31,0 4 0-31,-4 0 0 0,2 4 0 0,-5 0 0 0,9 3 0 16,-9 1 0 0,3 0 0-16,-3-2 0 0,5-3 0 15,1-1 0-15,0-11 0 31,4 5 0-31,1-4 0 16,1-4 0-16,0-2 0 0,-3-2 0 0,6-2 0 31,-5 0 0-31,-1 0 0 0,3 0 0 0,0-4 0 16,1-2 0-16,3 4 0 31,0-1 0-31,0 3 0 0,0 0 0 0,-2 0 1064 0,2 0-566 16,0 0-361-1,0 0 15-15,0 0 41 0,0 0-66 16,0 0-68-16,0 0-28 15,-2 0-18-15,2 0-11 32,0 0 4-32,7-2 4 0,12-9-10 0,-1-3-111 15,1 0-444 16</inkml:trace>
  <inkml:trace contextRef="#ctx0" brushRef="#br0" timeOffset="27990.601">20225 3796 857 0,'0'0'349'0,"0"0"-251"16,0 0 59-16,0 0 26 15,0 0-21-15,0 0-68 31,0 0-37-31,111-36 2 0,-91 24-23 0,0-2-20 16,-2-3 0-16,-2 3-10 31,-5-1-4-31,-3 0 14 0,-5 5-10 0,-3 0 1 16,0 5-7-16,-9 0-6 15,-16 5-44 1,-1 0 14-16,-1 5-1 0,0 14 6 0,7 5 18 31,5 5 13-31,3 3 0 0,8 2 1 0,4 3 13 16,0 0 20-1,2-3-22 1,14-4-5-16,3-1 13 0,4-11-14 0,2-1-5 16,2-7 0 15,-1-5-1-31,1-5-5 0,5-9-115 0,-9-14-242 0,-3-2-587 0</inkml:trace>
  <inkml:trace contextRef="#ctx0" brushRef="#br0" timeOffset="28218.614">20447 3685 1122 0,'0'0'322'15,"0"0"-239"1,0 0 1-16,0 0-18 0,0 0-30 15,0 0-17 1,132-51-1-16,-112 36-18 0,-5 1-34 16,-3 0-110-16,-8 2-116 15,-4 2-322 1</inkml:trace>
  <inkml:trace contextRef="#ctx0" brushRef="#br0" timeOffset="28439.6267">20503 3502 12 0,'0'0'768'0,"0"0"-606"0,0 0 56 0,18 107 24 15,0-65-14-15,4 2-69 32,0-4-55-32,-2-2-22 0,1-7-28 0,-2-9-23 15,-3-4-14-15,-1-8 0 31,1-4-11-31,-3-3 4 0,-1-3-10 0,5-13-59 16,-5-9-130-16,-3-2-342 31</inkml:trace>
  <inkml:trace contextRef="#ctx0" brushRef="#br0" timeOffset="28590.6353">20799 3557 1096 0,'0'0'529'0,"0"0"-441"16,0 0 40-16,0 0-5 31,0 0-89-31,0 0-22 0,0 0-12 0,31 14-116 16,-23 0-244-1,-4 0-655-15</inkml:trace>
  <inkml:trace contextRef="#ctx0" brushRef="#br0" timeOffset="28726.6431">20799 3557 1136 0,'37'141'282'16,"-37"-141"-209"-16,0 0 94 0,0 0-75 15,4 0-64-15,11 0-28 16,-1 0-59-16,-5-3-524 16</inkml:trace>
  <inkml:trace contextRef="#ctx0" brushRef="#br0" timeOffset="32448.856">18017 14459 810 0,'0'0'380'0,"0"0"-205"16,0 0-18-16,0 0 48 31,0 0-3-31,0 0-70 0,0 0-60 0,-9 0-29 16,9 3-20-1,0 9-11-15,0 5-11 0,6 8 8 16,5 2-3-16,1 0-5 15,-1-1 0 1,1-2 6-16,-4-3-5 0,1 0-1 0,2 0 11 16,-4-4-12-1,2-1 7 1,-3 1-7-16,-2-3 1 0,-1-4 0 0,-1-2 1 47,1-5-1-47,-3 1 1 0,0-4 4 0,0 0 1 0,0 0-6 0,0 0-1 15,0 0 0-15,0 0 7 16,0 0-5-16,0 0 7 15,0 0-9-15,0 0 8 16,0 0-7-16,0 0 15 16,0 0-15-16,0 0 8 15,0 0-3-15,0 0-5 16,0 0 1-16,0 0 13 0,0 0-14 15,0 0 10-15,0 0-10 16,0 0-1 0,0 0 0-16,0 0 1 0,0 0 0 15,0-1-1-15,2-9-1 16,4-8 1-16,5-9 24 15,3-5 5-15,6-6-20 32,2-6 7-32,7-8-11 0,20-24-5 0,-6 11-185 15,-8 14-718 16</inkml:trace>
  <inkml:trace contextRef="#ctx0" brushRef="#br0" timeOffset="36098.0646">17848 12133 788 0,'0'0'338'0,"0"0"-184"0,0 0-59 16,0 0 64-1,0 0 23-15,0 0-61 0,0 0-60 16,0 0-27-16,0 0-11 15,0 0-9-15,0 8-14 16,8 9 10-16,5 3-1 0,6 5 9 31,-3 4 5-31,3 1-8 0,1-2-2 0,-4-4-1 16,0 1 1-1,-1-6-12-15,-4 0 12 0,0-5-12 16,0-1 11-16,-4-3-12 31,0-2 1-31,-3-2 1 0,-2-1-1 0,-2-4 8 16,3-1-8-16,-3 2 1 15,0-2 5 1,0 0 0-16,0 0 4 0,0 0-3 16,0 0 3-16,0 0-1 15,0 0 0 1,0 0 2-16,0 0-6 0,0 0 6 15,0 0-11-15,0 0 7 0,0 0 1 16,0 0 1 0,0 0-1-16,0 0 0 0,0 0 0 15,0 0-9-15,0 0 2 16,0 0 8-1,0 0-3-15,0 0-1 0,0 0-4 16,0 0 7-16,0 0-2 16,0 0 0-1,0 0-6-15,0 0-1 0,0 0 1 16,0 0-1-16,0 0 0 15,0 0-1 1,0-3-15-16,2-14 16 0,6-9 0 0,6-10 19 16,4-12-18 15,8-8-1-31,17-30-35 0,-7 13-267 0,-7 13-1116 0</inkml:trace>
  <inkml:trace contextRef="#ctx0" brushRef="#br0" timeOffset="37789.1611">18068 9458 333 0,'0'0'407'15,"0"0"-173"1,0 0-62-16,0 0 37 0,0 0-4 15,0 0-61-15,0 0-59 16,0 0-20 0,0 0 6-16,0 0-8 0,0 0-12 15,0 0-9-15,0 0-9 31,7 0-14-31,1 13-19 0,8 10 8 0,7 8 2 16,1 3 5 0,0 4-9-16,3-4 4 0,-4-2 3 15,-4-4 1-15,-1-4-3 16,-5-6-5 15,-1-6 3-31,-5-4-8 0,-3-4 7 0,-4-1 2 0,2-3 8 0,-2 0 14 16,0 0 13-16,2 0-7 15,2-21-19 1,6-13 17-16,7-18 19 0,6-13-30 15,6-6-25 17,23-21-44-32,-8 17-170 0,-5 18-360 0</inkml:trace>
  <inkml:trace contextRef="#ctx0" brushRef="#br0" timeOffset="39894.2818">17975 6629 687 0,'0'0'234'0,"0"0"-88"15,0 0 49 1,0 0 11-1,0 0-71-15,0 0-46 0,0 0-19 0,0 0-11 32,0 0-5-32,0 0-9 0,0 0-2 0,0 0-11 15,0 0 0-15,0 0-7 16,0 0-12-1,0 0-1-15,0 0-6 0,4 0-6 16,5 10 0-16,4 2 1 16,5 6 7-16,4 4 2 15,3 3-4-15,2 1 4 16,2 1 5-16,-5 0-14 0,1-1 0 31,-1-2 7-31,-4-7-1 0,-4 0-6 0,-6-7 0 16,0-2 8 15,-4-2-8-31,-3-4 0 0,-1 1 0 0,-2-3 5 0,2 1-5 15,-2-1 11 17,0 0-2-32,0 0 6 0,0 0 5 0,0 0 1 0,0 0-13 15,0 0-3 1,4-12-6-16,3-8 12 0,4-12 53 15,2-7-30-15,6-5-23 32,1-3-12-32,4-18-52 0,-2 13-208 0,-4 6-776 0</inkml:trace>
  <inkml:trace contextRef="#ctx0" brushRef="#br0" timeOffset="45191.5848">19015 5252 1215 0,'0'0'391'0,"0"0"-241"15,0 0-24-15,0 0 33 16,0 0-31-1,0 0-69-15,0 0-31 0,82-113-4 0,7 47 10 32,32-23-13-32,-1 0 8 0,-8 5-8 0,-12 13-10 15,-18 13 0 1,9-8-10-16,14-2-2 0,-9 5-47 15,-9 10-44-15,-12 12-39 32,-10 13-101-32,-20 11-144 0,-26 13-500 0</inkml:trace>
  <inkml:trace contextRef="#ctx0" brushRef="#br0" timeOffset="45420.5976">19577 5370 1540 0,'0'0'245'0,"0"0"-162"0,173-92-32 15,-99 49-11-15,-3 3-21 16,-4 4-19-1,11-8-31-15,-16 10-242 0,-18 4-679 16</inkml:trace>
</inkml:ink>
</file>

<file path=ppt/ink/ink78.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1-04-14T02:35:59.5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definitions>
  <inkml:trace contextRef="#ctx0" brushRef="#br0">11077 3616 0,'0'-18'0,"0"1"31,0-19-15,35 36 0,-35-17 30,18 17-30,-18-18 0,35 18-16,-35-35 15,36 35 1,-19 0-16,19 0 15,-19 0 1,36 0 0,-53 17-16,35-17 15,-17 18 1,17-18-16,-35 35 0,36-35 15,-36 18-15,17-18 16,-17 35-16,0-17 16,36 17-16,-36 18 15,0-35 1,0 17-1,17 18 1,-17-35-16,0-1 16,0 19-1,0-19 1,-35-17-1,35 18 1,-18-18-16,1 0 16,-36 35-1,0-35 1,35 0-1,1 0-15,-19 0 16,1 0 0,17-18-16,-17-17 31,17-18-16,18-17-15,0 34 0,0-16 16,0 16-16,0 19 16</inkml:trace>
  <inkml:trace contextRef="#ctx0" brushRef="#br0" timeOffset="1">11359 3687 0,'0'17'31,"0"1"-31,0 17 16,0 18-16,0-18 16,0 18-16</inkml:trace>
  <inkml:trace contextRef="#ctx0" brushRef="#br0" timeOffset="2">11165 4621 0,'0'-53'15,"0"36"1,36 17-16,-36-18 0,35 18 16,-17 0-1,-1-35-15,19 35 0,-19 0 16,1 0-16,17 0 15,-17 35-15,17-35 16,-17 35 0,-18-17-16,35 17 0,-35 1 15,35-1-15,-35 0 16,0 18-16,0-35 15,0 35 1,0-36-16,-17 1 16,-1-18-16,0 53 0,-35-53 15,0 18 1,1-18-16,16 0 15,1-18-15,-18-35 0,18 18 16,-1-18-16,36 17 16,0 1-16,0 18 15,18 17 1,17 0-16</inkml:trace>
  <inkml:trace contextRef="#ctx0" brushRef="#br0" timeOffset="3">11307 4657 0,'0'17'16,"17"-17"-1,18 36 1,-35-19 0,0 18-1,0 1-15,0-19 16,-17-17-16,17 36 15,-35-1 1,17-35-16,18 18 47,35-18-47,0 0 15,1 0-15,17 0 0,17 35 16</inkml:trace>
  <inkml:trace contextRef="#ctx0" brushRef="#br0" timeOffset="4">11271 5680 0,'0'0'16,"0"-18"0,0-17 15,0 35 0,36 0-15,-19 0-16,-17 17 15,53-17-15,-18 18 16,-17-18-1,-18 35 1,35-35 0,-35 36-16,0-19 15,0 1 1,0 17-1,-17-17 17,-1-18 233,18 17-250,-35-17 1,17 0 0,18 0 77,53 0-77,-18 0-1,-17 36 1,17-19 0,-35 19-1,0-1 1,-17-35-16,17 18 15,-18-18-15,0 0 16,-17 0 0,35-36-16</inkml:trace>
  <inkml:trace contextRef="#ctx0" brushRef="#br0" timeOffset="5">11307 5838 0,'0'-35'0,"0"0"0,0 17 15,0-17 1,0 17-16,35 1 15,-35-1-15,53 18 16,-36 0-16,1 0 16,35 35-16,-18-17 15,-17 17-15,17-17 16,-35 0-16,35 34 15,-35-34-15,0 17 16,0 1-16,0-1 16,-17-17-16,-19 17 15,19-35-15,-18 35 16,-1-35-16,-17 0 15,36 0-15,-1 0 16,-17 0-16,35-35 0,-35-18 16,35 0-1,0 18-15</inkml:trace>
  <inkml:trace contextRef="#ctx0" brushRef="#br0" timeOffset="6">11342 6791 0,'0'-35'15,"0"17"1,17 18-16,19-35 15,17 35 1,-36 0 0,19 0-16,-19 35 15,18-17-15,-35-1 16,36 19-16,-36-19 15,0 19-15,35-19 16,-35 18 0,-35 18-1,-18-35 1,18-18-16,-1 0 15,1 35-15,0-35 16,-18-17-16,18-1 0,-1-35 16,1 18-1,35 17-15</inkml:trace>
  <inkml:trace contextRef="#ctx0" brushRef="#br0" timeOffset="7">11412 6703 0,'0'0'32,"0"35"-32,0-17 0,0-1 15,0 19 1,0-36-16,0 35 0,0 0 15,0-17 1,0-18 0,36 35-1,-1-35 1,0-18-1</inkml:trace>
  <inkml:trace contextRef="#ctx0" brushRef="#br0" timeOffset="8">11483 6756 0,'0'17'16,"0"19"-1,0 34-15,0-17 0,-35 0 16,35 0-16,0-18 15,0 0-15</inkml:trace>
  <inkml:trace contextRef="#ctx0" brushRef="#br0" timeOffset="9">11342 7655 0,'0'0'31,"0"-17"-31,53 17 16,-36 0-16,36 17 16,-17-17-16,-1 36 15,0-19-15,0 18 16,-35-17-16,18 17 15,-18 1-15,0-1 16,0 0-16,-18 18 0,1-35 16,-54 35-1,36-53-15,-18 35 16,35-35-16,1 0 15,-19-53-15,19 18 16,17-18-16,-35-53 16,35 71-1,35 17-15</inkml:trace>
  <inkml:trace contextRef="#ctx0" brushRef="#br0" timeOffset="10">11483 7691 0,'-18'70'16,"18"-52"-16,0-1 16,0 1-16,0 17 15,18-17-15,17 17 16,0-17-1,-17-18 1,0 0 15,-18 35 1,-18-35-17,-35 0-15,18 18 0,0-18 16,17 0-1,-17-53-15</inkml:trace>
  <inkml:trace contextRef="#ctx0" brushRef="#br0" timeOffset="11">11518 7832 0,'18'0'15,"-18"0"1,35 0-16,0 53 16,-17-18-16,0-35 15</inkml:trace>
  <inkml:trace contextRef="#ctx0" brushRef="#br0" timeOffset="12">11324 8819 0,'0'-17'31,"35"17"-31,18-53 0,-17 53 16,52-35-1,-53 35-15,0 0 16,1 17-16,-1 1 15,-17 17-15,-18 0 16,35 36-16,-35 52 16,-18-70-1,18 0-15,-35 0 16,0-35-16,17 17 15,0-35-15,-17 0 16,17 0-16,1 0 16,-36 0-16,18-70 15,-1 17-15,1-18 0,17 18 16,18 18-16,0 17 31</inkml:trace>
  <inkml:trace contextRef="#ctx0" brushRef="#br0" timeOffset="13">11571 8749 0,'0'0'15,"0"53"1,0 17-16,-18 1 0,18 17 16,0 0-1,0-70-15,0-18 31,18 0-15,17-35-16,-35 17 16,18 18-16,-18-18 15,-18 18 1,-17 0-16,0 36 15,0-19-15,-1 19 16,19-19-16</inkml:trace>
  <inkml:trace contextRef="#ctx0" brushRef="#br0" timeOffset="14">11430 9984 0,'0'-18'16,"0"0"-1,0-35 1,18 53 0,17-35-16,-17 35 15,17-18-15,18 18 16,-18 0-16,36 0 15,-18 18 1,-36 0-16,-17 35 16,35 0-16,-35 0 15,0-1-15,-17 1 16,17-17-16,-53 17 0,0-18 15,18 0 1,-1-35-16,1 0 0,0 0 16,17 0-16,18-18 15,-53-52 1,53-1-16,0 1 0,0 17 15</inkml:trace>
  <inkml:trace contextRef="#ctx0" brushRef="#br0" timeOffset="15">11553 9948 0,'36'0'15,"-19"0"1,1 0 0,17 0-16,1 0 15,-19 0 1,-17 36 15,0-1-31,0 35 16,-35-17-16,0 36 15,-1-19-15,19 1 16</inkml:trace>
  <inkml:trace contextRef="#ctx0" brushRef="#br0" timeOffset="16">11501 11183 0,'0'-35'0,"0"-1"15,35 19-15,0 17 16,0-35 0,1 35-16,17 0 0,-18 0 15,0 0-15,0 35 16,-17-18-16,0 19 15,17-1 1,-17 18-16,-18-18 16,0 1-16,0-1 15,0 0-15,0-17 16,-36 17-16,1-35 15,17 35-15,-17-35 16,-18 0-16,0 0 0,0 0 16,0-35-16,-17 0 15,35-36-15,35 1 16,0 17-16,0 35 15,35 18-15</inkml:trace>
  <inkml:trace contextRef="#ctx0" brushRef="#br0" timeOffset="17">11730 11130 0,'-53'0'16,"53"18"0,-18-1-16,18 19 15,0-19 1,0 1-1,53-18 1,-53 35-16,36-35 16,-36 18-16,17-18 15,-17 18-15,0 34 16,0-16-1,-17-36 1,17 17-16,-36-17 0,1 0 16,17-17-1,18-19-15,36-34 16,17 17-1,-18 35-15</inkml:trace>
  <inkml:trace contextRef="#ctx0" brushRef="#br0" timeOffset="18">11536 12241 0,'-18'0'15,"18"-35"1,0 17-1,18-17 1,-1 35 0,19-17-16,-19 17 15,19 0-15,-19-18 0,1 18 16,35 0-16,-18 0 15,0 0-15,1 0 16,-1 35-16,-17-35 16,-18 53-16,17-35 15,-17 17-15,0 0 16,0 18-16,0-18 15,0 1-15,-70 52 16,52-70 0,-35 17-16,18-17 15,0-18-15,17 0 16,-17 0-16,17 0 0,-17-89 31,17 19-31,18 17 0</inkml:trace>
  <inkml:trace contextRef="#ctx0" brushRef="#br0" timeOffset="19">11712 12294 0,'0'-53'15,"18"18"1,0 35-16,-1-18 15,18 18-15,1 0 16,-36 53 15,-18-35-15,0 0-16,-17 17 15,18-35-15,-1 18 16,-17-18 0,35 35-1,0-18 1,0 19-16,0 17 0,0 0 15,0 0 1,0-1-16</inkml:trace>
  <inkml:trace contextRef="#ctx0" brushRef="#br0" timeOffset="20">11536 13564 0,'0'-17'16,"17"17"0,36-36-1,-35 36-15,35 0 16,-18 0-16,1 0 0,-19 18 15,18 17 1,-35 1-16,18-1 16,-18 0-16,0 18 0,0-18 15,0-17-15,0 0 16,0 17-16,-18-17 15,-34-18 1,34 0 0,0 0-16,-35-18 15,18 0-15,0-35 16,-1 0-16,36 18 15,-17 0-15,17 35 16</inkml:trace>
  <inkml:trace contextRef="#ctx0" brushRef="#br0" timeOffset="21">11606 13564 0,'0'0'16,"0"36"-16,0-1 15,0 0-15,0 0 16,0-17-16,0 35 16,0-53-1</inkml:trace>
  <inkml:trace contextRef="#ctx0" brushRef="#br0" timeOffset="22">11677 13600 0,'0'17'0,"0"18"0,0-17 16,0 17-1,35-35 1,-17 0-1,-18 0-15,18 0 16,-18-35-16,35 35 16,-35-53-16,-18 53 31,-17 0-16,17 0 1</inkml:trace>
  <inkml:trace contextRef="#ctx0" brushRef="#br0" timeOffset="23">11677 14570 0,'0'-18'31,"0"-17"-15,35-18 0,1 18-16,-1 35 15,18-18-15,-18 18 16,0 0-16,-17 0 15,35 53 1,-18-35-16,-35 17 16,18 35-16,-18-17 15,0 0-15,0 0 0,0 0 16,-53 35-1,0-70-15,35-18 16,-17 35-16,17-35 16,1 0-16,-19-18 15,19-17-15,-36-124 31,53 124-31,0 18 16,0 17-16</inkml:trace>
  <inkml:trace contextRef="#ctx0" brushRef="#br0" timeOffset="24">11800 14605 0,'0'18'16,"0"35"0,0-36-16,0 18 15</inkml:trace>
  <inkml:trace contextRef="#ctx0" brushRef="#br0" timeOffset="25">11889 14623 0,'0'53'16,"0"-18"-16,0 0 16,0 0-16,0 18 15,0-17-15</inkml:trace>
  <inkml:trace contextRef="#ctx0" brushRef="#br0" timeOffset="26">11748 15681 0,'0'-18'15,"0"-35"1,0 36-16,0-1 0,35-35 15,-18 36 1,36-19-16,-35 36 0,17-35 16,-17 35-16,17 0 31,18 0-31,-53 35 15,18 1-15,-18 17 16,0-18-16,0 0 16,0 18-1,0-18-15,-18 1 16,-17-1-16,17-18 15,-17-17-15,-18 36 16,18-36-16,-18-18 16,0 0-1,35-34-15</inkml:trace>
  <inkml:trace contextRef="#ctx0" brushRef="#br0" timeOffset="27">11783 15593 0,'0'35'15,"17"0"-15,-17-17 16,0 17-16,0-17 31</inkml:trace>
  <inkml:trace contextRef="#ctx0" brushRef="#br0" timeOffset="28">11889 15575 0,'53'0'15,"-36"0"17,-17 0-17,0 18-15,0 17 16,-17-17-16,17-1 15,-18 19-15,18-19 16,0 19 15,0-36-15,35 0-16,0 0 15,1-18 1</inkml:trace>
  <inkml:trace contextRef="#ctx0" brushRef="#br0" timeOffset="29">11765 16475 0,'0'-36'16,"18"19"-1,-1 17 1,19 0-1,-1-35-15,0 35 0,-17 0 16,17 0-16,-17 0 16,-1 0-16,19 0 15,-19 0-15,19 35 16,-36-18-16,35 1 15,-35 17-15,0-17 16,0 0-16,0 17 16,0-17-16,-18-18 15,18 35-15,-53-35 16,36 53-16,-1-53 0,-35 35 15,18-35-15,0 0 16,17 0-16,-53-35 16,36-18-1,18 0-15,17 18 16,0-1-16,0 19 15</inkml:trace>
  <inkml:trace contextRef="#ctx0" brushRef="#br0" timeOffset="30">11871 16439 0,'0'18'31,"0"0"-31,0-1 16,0 36-16,0-35 15,0 0-15,0-1 16,0 18-1</inkml:trace>
  <inkml:trace contextRef="#ctx0" brushRef="#br0" timeOffset="31">11977 16422 0,'35'0'0,"-17"0"31,-1 0-31,-17 17 31,0 1-15,0-18-16,-35 35 15,17 1 1,18-36 46,0 0-62,18 0 16,0 0 0,-18 0-1,0 35 1,0 0-16,0 18 0,0 0 15,-36-18-15,36 1 16</inkml:trace>
  <inkml:trace contextRef="#ctx0" brushRef="#br0" timeOffset="32">11836 17533 0,'0'-18'47,"0"-17"-16,0 35-31,35-53 16,-17 36-16,17-19 16,0 36-16,0-35 15,1 35-15,-1 0 16,0 0-16,1 0 15,-36 18 1,35-18-16,-35 53 16,35-18-16,18 0 15,-53 0 1,35-17-16,-35 17 0,0-17 15,18-18 1,-18 35-16,0 1 16,0-36-16,0 35 15,-35-35-15,-1 53 16,-17-36-16,1-17 15,-19 71-15,-17-71 16,35 35-16,0-35 16,18 0-16,-1-35 15,19 0-15,17-1 16,0 1-16,0-18 15,0 18-15,35 0 16,0-18-16</inkml:trace>
  <inkml:trace contextRef="#ctx0" brushRef="#br0" timeOffset="33">11942 17498 0,'0'17'15,"0"1"-15,-18 35 16,18-18-16,0-17 0,0 0 16,0 17-1</inkml:trace>
  <inkml:trace contextRef="#ctx0" brushRef="#br0" timeOffset="34">12083 17357 0,'0'17'0,"0"1"15,-36 35-15,36-18 16,-17 0-16,17-17 16,0 17-16,0-17 15,-36 17-15,36 1 16,0-19-1,0 1 17,36-18-1,-1 0-31,-17 0 0,17-18 15,-17 18 1,-1-17-16,36 17 16,-53-36-16,18 36 15</inkml:trace>
  <inkml:trace contextRef="#ctx0" brushRef="#br0" timeOffset="35">12171 17533 0,'-18'0'16,"18"0"0,-35 35-16,35 36 15,-35-36-15,35 0 16,-18 1-16,18-1 15</inkml:trace>
  <inkml:trace contextRef="#ctx0" brushRef="#br0" timeOffset="36">9948 3775 0,'18'0'94,"0"0"-79,17-36 1,0 36 0,0 0-16,1-17 0,-1 17 15,18 0-15,0 0 16,-18-35-16,18 35 15,0 0-15,-35 0 16,35 0-16,-18 0 16,0 0-16,0-18 15,1 18 1,17 0-16,-18 0 0,-18 0 15,19-35-15,-19 35 16,19 0 0,-19 0-1,19 0 32,-54-36-16</inkml:trace>
  <inkml:trace contextRef="#ctx0" brushRef="#br0" timeOffset="37">9931 3863 0,'0'0'296,"0"35"-280,0 0-16,0 1 16,0-19-16,0 1 15,0 17-15,0 1 16,0-1-16,17 0 15,-17 53 1,0-52-16,0-1 16,0 0-16,0 0 15,0 18-15,0-17 16,0-1-16,18 0 15,-18 0-15,0 18 16,0-17-16,0-19 16,0 19-16,35 16 15,-35-16-15,0 17 16,18-53-1,-18 53-15,0-18 0,18-17 16,-18-1-16,0 36 16,0-18-16,35 36 15,-35-36 1,0 0-16,0-17 15,0 0-15,0 35 16,17-36-16,-17 19 16,36 34-1,-36-35-15,0-17 16,0 17-16,17-17 0,-17 0 15,0 17 1,0-17-16,36 34 16,-36-16-16,0-19 15,17 19-15,-17-19 16,0 19-16,0-1 15,36 18-15,-36-18 16,0 0-16,0 1 16,0 16-16,0 1 15,17 0-15,-17-17 16,0-1-16,0 0 15,0 0-15,0 18 16,0-17-16,0-19 16,0 19-16,0 16 15,0-16-15,35-1 0,-35 53 31,0-35-31,0 18 0,0 17 16,0-18-16,0-17 16,0 0-16,0 18 15,0 35 1,0-53-16,0-1 15,0 1-15,0 0 16,0 0-16,0-17 16,0-1-16,0 0 15,0 18-15,0 0 16,0 17-16,0 36 0,0 0 15,0-35 1,0-1-16,0-17 16,0 0-16,0 0 0</inkml:trace>
  <inkml:trace contextRef="#ctx0" brushRef="#br0" timeOffset="38">10213 8396 0,'0'-35'16,"0"17"46,0 18-46,0-17 15,18 17-15,-18-36-1,0 72 94,0-19-93,0 18-16,0 1 16,0 122-1,0-87-15,35 35 0,-35-18 16,0 18-16,0-36 15,0 1-15,0 17 16,0-17 0,0 17-16,0 35 0,-18 1 15,18 70-15,-53 35 16,53-17-16,-70 35 15,70-35-15,-36-18 16,36 0-16,0 17 16,0 1-16,0 17 15,0-17-15,0-18 0,0 0 16,0 159-1,0-106 1,0-71-16,-35-70 0</inkml:trace>
  <inkml:trace contextRef="#ctx0" brushRef="#br0" timeOffset="39">10037 13194 0,'0'18'47,"0"-1"-31,0 18-16,0 18 15,0 18 1,0-1-16,35 19 0,-35-19 0,0 1 15,0 17 1,35-17-16,-35 34 0,0-34 16,0 176-1,0-106-15,0 0 16,0 0-16,0 18 15,0-53-15,0 17 16,0 54 0,35-89-16,-35 0 15,0 18-15,0-18 16,0 18-16,0 0 15,36-18-15,-36 71 16,0-89 0,0-17-16,0 0 15,0 0-15,0-18 0,0 18 16,0-18-16,0 18 31,0 0-31,0-17 0,0-1 16,0 0-16,0 0 15,0 1-15,0 105 16,0-71-1,53 19-15,-53-19 16</inkml:trace>
  <inkml:trace contextRef="#ctx0" brushRef="#br0" timeOffset="40">10266 17092 0,'0'18'62,"0"52"-46,0-34 0,0 16-16,0 1 15,0 0-15,0 0 0,0-18 16,35 1-16,-35-1 15,0 0-15,0 18 16,0-35-16,0 0 16,18-18 77,17 35-77,0-35-1,-17 0-15,17 0 16,18 0-16,-18 0 0,1 0 16,34 17-1,-34-17-15,-1 0 16,0 0-16,0 36 15,18-36-15,-17 0 16,-1 0-16,-18 0 16,19 0-16,-19 0 15,1 0-15,17 0 16,-17 0-16,0 0 15,17 0-15,-18 0 16,19 0 0,-19 0-1,19 0-15,-19 17 16,1-17 15,17 0-31,-17 0 16,17-17-1,0 17-15,-17 0 16,-18-18-1,35 18 48,-17 0-63,17 0 15,1 18 1,-19-18-16,-17 0 47,-35 0-32</inkml:trace>
  <inkml:trace contextRef="#ctx0" brushRef="#br0" timeOffset="41">11307 17551 0,'17'-36'62,"1"36"-46,35 18-1,0 17 1,-36-35-1,19 18-15,-19-18 16,1 0 0,-18 18-16,35-18 31,-35 35-16,0-17 63,0-1-62,-18-17-16,18 53 16,-35-18-16,0-17 15,0 35-15,-54-18 16</inkml:trace>
  <inkml:trace contextRef="#ctx0" brushRef="#br0" timeOffset="42">11324 3986 0,'-17'0'15,"17"0"110,0 36-109,0-1-16,0-17 15,0-1-15,0 19 16,0-19-16,0 1 16,0 17-16,0-17 15,0-1-15,0 19 0,0-1 16,0-17-1,0-1 1,0 18 0,0 1-1,0-19 1</inkml:trace>
  <inkml:trace contextRef="#ctx0" brushRef="#br0" timeOffset="43">11165 4286 0,'0'18'78,"0"-18"-78,0 35 16,36-35-1,-36 18-15,17-18 16,-17 35-16,18-17 16,-18-1-1,35-17 1,-35 36-1,0-54 79,18 18-94,-18-35 16,35 17-1,-17-35-15,-1 36 16,36 17-1</inkml:trace>
  <inkml:trace contextRef="#ctx0" brushRef="#br0" timeOffset="44">11377 5098 0,'0'17'203,"0"1"-187,0 0-1,0 17 1,0-35-1,0 17-15,0 19 16,35 17 0,-35-36-1,0 1 1,0 0-1,0 17 17,0-17-1,18-18-16,-18 17 1,0 18 0,0 1-1,0-19 1,0 19-1,0 17-15,0-36 32,0-17 14</inkml:trace>
  <inkml:trace contextRef="#ctx0" brushRef="#br0" timeOffset="45">11324 5362 0,'0'18'109,"18"0"-93,-1 17-1,19 0 1,-19-17-1,-17 17 1,36-35 0,-36 18-1,17-18-15,-17 17 16,18-17-1,-18 36 1,35-36 0,-35-36 108,18 19-108,-18-1-16,35-17 0,-35-1 31,35 19-31</inkml:trace>
  <inkml:trace contextRef="#ctx0" brushRef="#br0" timeOffset="46">11430 6156 0,'0'18'281,"0"-1"-266,0 1 17,35-18-17,-35 35 1,0-17-1,0-1 17,0 1-1,0 17-16,0 1 1,0-19 0,0 19-16,0-19 15,0 18 1,0-17-1,0 17 1,18-35 62,-18 18-31,0 0-32,0 17 17,0-17 30,0 17-46,0 0-1</inkml:trace>
  <inkml:trace contextRef="#ctx0" brushRef="#br0" timeOffset="47">11342 6491 0,'0'18'110,"17"-18"-110,-17 17 15,18 19 1,-18-1-1,35-35-15,-35 35 16,36-35 0,-36 18-16,17-18 15,-17 18 1,18-18-1,-18 35-15,35-70 188,-17-18-173,-18 35-15,35-17 16,-17-1-1,17 1-15,18-35 0</inkml:trace>
  <inkml:trace contextRef="#ctx0" brushRef="#br0" timeOffset="48">11430 7056 0,'-18'0'0,"18"35"234,0-18-203,0 1-16,0 17 1,0-17-16,0 17 16,0 1-1,0-1 1,0-18-1,18 1 17,-18 17-1,0-17 16,0 0-1,0 17 1,0-17 31,0-1-31,0 19-16,0-19 0,0 1-15</inkml:trace>
  <inkml:trace contextRef="#ctx0" brushRef="#br0" timeOffset="49">11307 7444 0,'0'0'78,"0"0"-62,17 0 0,18 35-1,-17 18 1,-18-36-16,35 1 15,-17 35 1,-18-35-16,0-36 109,35 18-109,-35-71 16,18 36-16,-18 18 15,35-19 1,-35 19-16,18 17 0</inkml:trace>
  <inkml:trace contextRef="#ctx0" brushRef="#br0" timeOffset="50">11483 8114 0,'0'-18'31,"0"18"78,0 36-93,18-36-16,-18 17 15,0 1 1,0 17 0,0 18-1,0-18-15,17 1 16,-17-19-16,0 18 15,0-17-15,0 17 16,0 1 0,0-19-1,0 1 16,0 0 1,0 17 14,0-18-30,0 1 0</inkml:trace>
  <inkml:trace contextRef="#ctx0" brushRef="#br0" timeOffset="51">11395 8502 0,'17'18'125,"-17"-1"-110,18-17-15,-18 35 16,0-17 0,35-18-16,-35 18 15,18-18 16,-18 35-31,18-35 32,-18 18 295,35-18-30,-35 0 139,17 0-420,-17-36-16,18 19 16,35-54-1,-35 54 1,-18-1-16</inkml:trace>
  <inkml:trace contextRef="#ctx0" brushRef="#br0" timeOffset="52">11589 9349 0,'0'17'687,"0"1"-641,0 0-14,0 17 14,0-18 1,0 1 0,0 17 0,0-17-16,0 0 47,0-1-16,0 19-15,0-19-16,0 1 1,0 17-1,0-17 0,0-1 0,0 19 16,0-19 0,0 1 15,0-18 1,0 35 529</inkml:trace>
  <inkml:trace contextRef="#ctx0" brushRef="#br0" timeOffset="53">11412 9578 0,'0'0'141,"18"0"-141,0 35 15,-18 0 1,35 1-16,-35-19 16,18 19-1,-18-19 16,0 19 16,17-36 47,-17 17-1,35-17-61,1-17 61,-19-19-77,36-17-16,18-17 15,-18-1-15</inkml:trace>
  <inkml:trace contextRef="#ctx0" brushRef="#br0" timeOffset="54">11606 10336 0,'0'18'78,"0"35"-62,0 0-16,0-18 15,0 36 1,0-36-16,0 18 0,0-35 16,0-1-16,0 1 15,0 17-15,0-17 16,0-1-1,0 19 17,0-19-1,36-17-31</inkml:trace>
  <inkml:trace contextRef="#ctx0" brushRef="#br0" timeOffset="55">11412 10724 0,'18'0'63,"-18"36"-63,35-1 15,-35-17-15,36 17 16,-19 0 0,18-35-1,-17 0 32,-18 0-47,53-35 16,-18 0-16,1-1 15,-1 1-15,18 17 16</inkml:trace>
  <inkml:trace contextRef="#ctx0" brushRef="#br0" timeOffset="56">11712 11553 0,'0'36'47,"0"-1"-32,0 18-15,0 0 16,0 0-16,0 0 15,0 0-15,0 17 16,18-35-16,-18 1 16,0-1-16,0-17 15,0-36 48</inkml:trace>
  <inkml:trace contextRef="#ctx0" brushRef="#br0" timeOffset="57">11553 11712 0,'18'18'63,"-18"17"-48,35 0 1,-35-17-16,36 0 16,-36 17-16,53-35 15,-36 35 1,-17-17-16,18-18 15,0 0 1,-18-35 0,52-1-1,-16-34-15,-1 35 16</inkml:trace>
  <inkml:trace contextRef="#ctx0" brushRef="#br0" timeOffset="58">11695 12647 0,'0'18'16,"0"17"15,0-17-15,0-1-1,0 19 1,0 16 0,0 1-1,0 0-15,0 0 16,0 0-16,0 35 15,0-35-15,0-17 16,0-1-16,0 0 16,-36-17-1</inkml:trace>
  <inkml:trace contextRef="#ctx0" brushRef="#br0" timeOffset="59">11518 13159 0,'0'0'78,"18"0"-47,-18 35-15,35-35-1,-35 35-15,18 0 16,-18-17 0,35 35-1,-35-35 1,18-18 77,-18 0-77,17 0 0,19-36-1,-1 1 1,0 0-16,36 0 15,-18-18-15</inkml:trace>
  <inkml:trace contextRef="#ctx0" brushRef="#br0" timeOffset="60">11748 13899 0,'0'18'141,"0"35"-126,0 0-15,0 17 0,0-17 16,0 0-16,0-17 15,0-1-15,0-17 16,35 17-16,-35 0 16,0-17 15</inkml:trace>
  <inkml:trace contextRef="#ctx0" brushRef="#br0" timeOffset="61">11606 14235 0,'18'17'62,"35"1"-46,-18 17 0,-17-17-1,17-18 1,-35 35-16,18-35 15,-1 0 63,19 0-62,-36 18-16,17-18 31,-17 0 0,0-53-15,36 18-16,-1-54 16</inkml:trace>
  <inkml:trace contextRef="#ctx0" brushRef="#br0" timeOffset="62">11783 15028 0,'17'0'78,"-17"-17"-78</inkml:trace>
  <inkml:trace contextRef="#ctx0" brushRef="#br0" timeOffset="63">11871 14958 0,'0'35'78,"0"0"-63,0-17 1,0 0-16,0 17 15,0-17-15,0 17 16,0 0-16,-18 36 16,18-36-16,0 0 15,0-17-15,0 35 16,0-36-1</inkml:trace>
  <inkml:trace contextRef="#ctx0" brushRef="#br0" timeOffset="64">11730 15222 0,'18'0'63,"-18"18"-48,17-18-15,-17 35 16,18-35-16,-18 36 15,35-36-15,-35 17 16,18-17 0,-18 35-1,17-35 63,19-17-62,-19-1-16,19-17 15,-19-18-15,18 18 16</inkml:trace>
  <inkml:trace contextRef="#ctx0" brushRef="#br0" timeOffset="65">11836 6738 0,'-18'0'172,"0"0"-156,1 35-1,-18-17 1,17 17 15,18-17 125,0-18-140,0 35-16,35-35 15,-35 35-15,35-35 16,1 36-16,-36-1 15,53-17-15,-53 17 16</inkml:trace>
  <inkml:trace contextRef="#ctx0" brushRef="#br0" timeOffset="66">11836 6879 0,'0'0'62,"35"0"16,-17 0-31,-1 0-31,19 0-1,-1 0 16,-18 0-15,1 0 0,35 0-1,-18 0 1,1 0-1,-1 18 1,0-18 0,0 0-1,-17 0 1,17 17-1,-17-17 1,0 0-16,-1 0 31,-17 36-31,35-36 16,-17 0-1,-18 17 79,0 1-63,0 17-15,0 1-1,0-1-15,0 18 32,0-36-32,0 1 0,0 17 15,35-17-15,-35 0 16,0 17-16,0-18 15,18 1 1,-18 17-16,0-17 0,0 0 16,18 17-16,-18-17 15,0-1-15,0 19 16,0-19-16,0 1 15,35 17-15,-35-17 16,0-1-16,0 19 0,0-19 16,18 19-1,-18-19-15,0 36 16,0-35-16,0 17 15,0-17-15,0-1 16,0 1-16,0 17 16,35-17-16,-35 35 15,0-36 1,0 1-16,0 17 15,0-17-15,0 17 16,0 1-16,0-1 16,0 0-16,0-17 15,0 17-15,0-17 16,0-1-16,0 19 15,0-19-15,0 18 0,0 1 16,0-1 0,0 18-16,0-18 0,0 0 15,0 1-15,0 17 16,0 0-16,0 0 15,0 141 1,0-36-16,0 1 16,0 35-16,35 18 15,0-36-15,1 1 16,17-36-16,0 70 15,-18-158 1</inkml:trace>
  <inkml:trace contextRef="#ctx0" brushRef="#br0" timeOffset="67">12806 10442 0,'0'18'125,"0"17"-109,0-17-16,0 17 15,0 0 1,0-17-16,0 0 16,0 17-16,0-17 15,0-1 1,0 18-16,0-17 0,17 0 15,-17 17-15,0-17 16,0-1-16,0 19 16,0-19-16,0 18 15,0 1-15,0-1 16,0 0-16,0 1 15,0-1-15,36 0 0,-36 18 16,0 35 0,0-52-16,0-1 15,0 0-15,0 18 16,0 0-16,0-18 15,0 0-15,0 1 16,0-1-16,0 18 16,0-18-16,0 18 15,0 0-15,0 0 16,0 0-16,0-18 15,0 53 1,0-52-16,0 17 0,0-1 16,0 1-1,0-17-15,0-1 0,0 18 16,0-18-1,0 0-15,0 1 0,0-1 16,0 0-16,-18 18 16,18-18-16,0 1 15,0-1 1,0 18-16,0-18 0,0 0 15,0 1-15,0-1 16,0 0-16,0 18 16,0-17-16,0-1 15,0 0-15,0 0 16,0 18-16,0-17 15,0 16-15,0 1 0,0-17 16,0-1-16,0 0 16,0 18-1,0-18-15,0-17 0,0 17 16,0 18-16,0-18 15,0 1-15,0 34 16,0-34 0,0-1-16,0-17 15,0 17-15,0 0 16,0 18-16,0-18 15,-18 1-15,18 16 16,0-16-16,0 17 0,0 0 16,0-18-1,0 0-15,0 0 0,-35 1 16,35-1-1</inkml:trace>
  <inkml:trace contextRef="#ctx0" brushRef="#br0" timeOffset="68">12876 14358 0,'0'35'125,"0"-35"-109,0 18 46,0 0-46,0 17-1,0-17 1,0-1-1,0 18 1,0 18 0,0-17-1,0-19-15,0 1 16,0 17-16,0-17 15,0-1-15,0 19 0,0-1 16,0-17 0,0-1-1,0 36 1,0-18-1,0 1 1,0-19-16,0 19 16,0-1-1,0 0 1,0-17-16,0 17 15,0 0 1,0 1-16,36-36 16,-36 35-1,0 0-15,0 1 16,0-19-1,0 1 1,0 17 0,0-17-1,0-1 1,0 36-1,0-35 1,0 0 0,0-1-1,-18-17 110,-17 0-94,-1 0-15,19 0-1,17 36 1,-35-36-16,-1 0 16,1 0-1,0 0 1,-1 0-1,36 17-15,-17-17 16,-1 0 0,1 0-1,-36 0 1,35 0-1,-17 0 1,17 0 0,-17 0-1,17 0 1,0 0-1,-17 0-15,18 0 16,-1 0 15,-17 35-15,-1-35 15,19 0-15,-19 0-1,19 0 1,-1 0 15,18 18-15,-35-18 15,17 0 16</inkml:trace>
  <inkml:trace contextRef="#ctx0" brushRef="#br0" timeOffset="69">11271 6862 0,'-17'0'140,"-1"0"-124,-17 0-1,17 0 1,0 0 0,-17 0-1,17 0 1,1 0-1,-18 0 1,17 0 0,0 0 15,-17 0 0,17 0-15,18 17-1,-17-17 1,-1 0 62,-17 18-16,17-18-31,18 17-31,-35-17 32,35 36 139,0-19-155,0 19-1,0-1 1,0 18 0,0-36-1,0 19 1,0-1-1,0 0 1,0 18 0,0-35-1,0-1 1,0 1-1,0 17 1,0-17 0,0 17-1,0 1 1,0 17-1,18-36 1,-18 1 0,0 17-1,0-17 1,0-1-1,17 36 1,-17-35 0,0 0-1,0 17 1,0-18-1,0 1 1,0 17 0,0-17-16,35-18 15,-35 18 1,0 17-1,0 18 1,0-18-16,0-17 16,0-1-1,0 19 1,0-19-1,0 1 1,0 17 0,0 18-1,0-35 1,0-1-1,-17 19 1,17-19 0,0 19-1,0-1 1,0-17-1,0-1 1,0 1 0,0 35-1,0-18 1,0-17-1,0-1-15,-18 19 16,18-1 0,0-18-16,0 19 0,0 17 31,0-36-31,0 19 0,0-1 15,0 71 1,0-53-16,0 17 16,0 1-16,0 35 15,0-36-15,-35 18 16,35-17-16,0 70 15,0-70 1,0 34-16,0-16 16,0-37-16</inkml:trace>
  <inkml:trace contextRef="#ctx0" brushRef="#br0" timeOffset="70">10795 9825 0,'0'17'156,"0"19"-140,0-19 140,0 1-141,35-18 1,-35 18-16,0 52 15,0-52 1,18 0-16,-18 17 0,0 35 16,0-34-16,0-1 15,0-17-15,35 17 16,-35 0-1,0 0-15,0-17 16,18 0-16,-18 35 16,0-18-16,0 0 15,0 0-15,0 18 16,0-17-16,0 17 15,0-36-15,0 1 16,0-1-16,0 19 16,0-19-16,35 19 15,-35-19-15,0 1 16,18 17-16,-18 18 0,0-35 15,35-1-15,-35 19 16,0-19-16,0 1 16,0 17-1,0-17-15,18-1 0,-18 36 16,0-35-16,0 0 15,0 17-15,35 0 16,-35 1 0,0-1-16,0-18 15,0 1-15,0 17 16,0-17-16,0 0 15,0 17-15,0 0 16,0 0-16,0-17 16,0 0-16,0 17 15,-18-17-15,18 17 16,0-17-16,0 17 15,0-17-15,-17 17 16,17-18-16,0 1 16,0 17-16,0 1 15,0-19-15,0 19 16,0-1-1,0 18-15,0 0 0,0 17 16,0-17-16,0 18 16,0-18-16,0-1 15,0 54 1,0-53-16,-36 0 0,36-18 15</inkml:trace>
  <inkml:trace contextRef="#ctx0" brushRef="#br0" timeOffset="71">10954 12559 0,'0'18'93,"0"17"-77,0-18-16,0 1 16,0 17-1,0 1 1,0-19-16,0 1 15,0 17-15,0-17 16,0-1-16,35 19 16,-35-19-16,0 1 15,0 17-15,0-17 16,0 0-16,0 35 15,0-1 1,0 1 0,0-35-16,0 17 15,0-17 1,0 17-16,0 0 15,0 1-15,0-19 0,0 1 16,0 17-16,0-17 16,0 0-16,0 17 15,0-18 1,0 1-16,0 0 0,0 35 15,0-36-15,18 1 16,-18 35-16,0-36 16,0 36-1,0-35-15,0 17 16,0-17-1,0 17-15,35-17 16,-35 0-16,0 70 16,0-53-16,0 0 15,0 1-15,0-1 16,0-18-16,0 1 15,0 17-15,0 36 32,0-53-32,0-1 15,0 19-15,0-19 16,0 1-16,0 35 15,0 0 1,0-18 0,18-17-1,-18 17-15,0-18 16,0 1-16,0 35 15,0-18 1,0 1 0,0 16-1,17-34 1,-17 35-16,0 0 0,0 0 15,35 17-15,-35 1 16,0 17-16,0-53 16,0 71-1,0-53-15,0 35 16</inkml:trace>
  <inkml:trace contextRef="#ctx0" brushRef="#br0" timeOffset="72">11112 15399 0,'0'17'78,"0"19"-63,0-1 1,0 0-16,0-17 16,0 0-16,0 17 15,0 0 1,0 0-16,0-17 15,0 0-15,0 17 16,0 0-16,0-17 16,0-1-16,0 36 15,0-35-15,0 0 16,0-1-16,0 19 15,18-19-15,-18 18 16,0-17-16,0 0 0,0-1 16,0 19-16,35-19 15,-35 19-15,0-19 16,0 1-16,0 35 15,0-18 1,0-17-16,0 17 16,0-17-1,0 17 1,18-35-1,-18 18-15,0-1 16,0 18 0,0 1 15,0-1-31,0-17 15,0 17 1,0 18 0,0-36-1,18-17 250,17 0-249,-17 0 0,-1 0-1,19 0 1,-1 0-1,0 0 1,0 0 0,1 0-1,17 0 1,-36 0-1,1 0 1,-1 0 0,19 0-1,-19 0 1,19 0-1,-19 0 1,1 0 0,0 0 30,17 0-14,-17 0-1,-18-35 0,0 35-31</inkml:trace>
  <inkml:trace contextRef="#ctx0" brushRef="#br0" timeOffset="73">11571 16475 0,'0'0'141,"0"35"-126,53-35 1,-35 18-16,17 17 15,0-35 1,-35 18 0,18-18-1,-18 17-15,18-17 16,-18 35-1,35-35 1,-35 18 62,17-18 47,-17 18-94,18-18 0,-18 35 63,0-17 31,0-18-94,0 17 47,-18 19-63,-34 34 1,16-17-16,1 18 16,0-18-16,-18-1 15</inkml:trace>
  <inkml:trace contextRef="#ctx0" brushRef="#br0" timeOffset="74">12188 16563 0,'-17'0'125,"17"0"-63,17 0-46,19 0 0,-19 0-1,1 18 1,17-18-1,-17 0 1,0 0 0,34 0-1,-16 0-15,-19 0 16,1 0-16,17 0 15,18 0 1,-35 0-16,0 0 16,17 0-16,-18 0 15,19 0 1,-1 0-16,18 0 31,-18 0-31,0 0 16,1 0-1,-1 0 1,18 0-1,-18 0 1,1 0 0,-19 0-16,18 0 15,18 0 1,-35 0-1,0 0 1,17 0 0,-17 0-1,-1 0 1,18 0-1,-17 0 1,0 0 0,-1 0-1,19 0 32,-19 0-16,1 0-15,17 0 15,-17 0-15,-1 0-1,19 0 1,-19 0-1,1 0 1,17 0 15,-17-36 0,0 36 16,-18-17-31,0-1 31,35-35-32,-35 35 1,0-34-1,0 34-15,0-17 16,0-18-16,0 17 16,0 1-16,0 0 15,0 0-15,0-18 16,0-18-16,0 18 0,0 0 15,0-17 1,0 17-16,0-18 0,0 1 16,0-36-16,35 0 15,-35 53-15,0 0 16,0 0-16,0 18 15,18-18-15,-18 18 16,0-18 0,0 0-16,0 0 0,0 18 15,0-1-15,0 1 16,0 0-16,0 17 15,0-17 1,0 0 0,0-1-1,0 1-15,0 18 0,0-19 16,0-34-1,0 52-15,0-17 16,0 17-16,0 1 16,0-1-16,0-17 15,0 17-15,0 0 16,0-17-16,0 17 15,0 1-15,0-18 16,0 17-16,0 0 16,0-17-1,0 17 1,0 1-1,0-1 1,0-17 0,0 17-1,-18 18-15,18-18 16,0-34-1,0 34-15,0-17 16,0 17 0,-35-17-16,35 17 15,0-17 1,0 0-16,0-1 15,0 1 1,0 17 0,0-17-1,0 17 1,0-17 15,0 17-15,0-34-1,0 34-15,0-35 16,17-18-1,-17 19-15</inkml:trace>
  <inkml:trace contextRef="#ctx0" brushRef="#br0" timeOffset="75">13688 13406 0,'0'-18'16,"0"-17"-1,0-1 1,0-17 0,0 36-1,0-18-15,0-1 16,-36 1-16,36 0 15,0-18-15,-17 0 16,17 0-16,0 0 0,-35 0 16,35 0-16,-18-70 31,18 52-31,0 1 0,0-1 15,0-35-15,0-17 16,0 35-16,0-18 16,0-88-1,0 123-15,0 1 16,0-36-16,0 0 15,0 35-15,0 18 16,0 1-16,0 16 16,0-17-16,35 18 15,-35-36-15,0 36 0,0-18 16,0 18-16,0-18 15,0 0-15,0 0 16,0-17-16</inkml:trace>
  <inkml:trace contextRef="#ctx0" brushRef="#br0" timeOffset="76">13600 10795 0,'0'-18'31,"0"1"-15,0-19-1,0 1 1,0 18-16,0-54 31,0 18-31,0-17 0,0-1 16,0 0-16,-18-17 15,18 0-15,0-18 16,-35-88-1,-1 53-15,36 18 16,-35-1-16,35 1 16,-35-18-16,35 17 15,-35-17-15,35 17 16,0-34-16,-36 69 0,36-34 15,0 17-15,-35 0 16,35 36-16,0 17 16,0-18-16,0 18 15,0 18-15,0-18 16,18 0-16,-18 18 15,17 0-15,-17-18 16,53 0-16</inkml:trace>
  <inkml:trace contextRef="#ctx0" brushRef="#br0" timeOffset="77">11659 3475 0,'-17'0'110,"-19"53"-95,36-36 1,-35 19-1,0-1-15,17-17 16,-17 17 0,17-35 15,18 18-31,0-1 93,0 18-93,0-17 16,36-18-16,34 71 16,-35-36-1,-17-17-15</inkml:trace>
  <inkml:trace contextRef="#ctx0" brushRef="#br0" timeOffset="78">11571 3704 0,'18'0'78,"17"0"-62,0-17-16,1 17 15,-1 0-15,18 0 16,-36 0-16,36 0 15,-35 0 1,0 0-16,-1 0 16,19 0-16,-19 0 15,18 0-15,-17 0 16,17 0-16,1 0 15,-19 0 1,1 0-16,17 0 0,0 0 16,1 0-1,-36 17 1,35-17-16,0 0 15,18 0 1,-35 0 0,17 0-1,-17 0-15,35 0 16,-36 0-1,19 0 1,-1 0 0,18 0-1,-18 0-15,-17 0 16,17 35-1,0-35 1,-17 0 0,0 0-1,17 0 1,-18 0 15,1 0 0,0 0-15,17 0 31,-35 18 31,18 35-47,-18-35-16,35-1 1,-35 19 0,0-1-1,0-18-15,0 1 0,0 17 16,0 1-16,0-19 15,0 19-15,0-19 16,0 1 0,0 0-16,0 17 0,0-18 15,0 36 1,0-35-16,0 17 15,0-17-15,0 0 16,0 17-16,18-18 16,-18 19-16,0-19 15,0 19 1,0-1-16,0 0 31,0 18-31,0-35 16,0-1-16,0 1 15,0 17-15,0-17 16,0 0-1,0 17-15,0 0 0,0-17 16,0 17-16,0-17 16,0-1-16,0 1 15,0 35 1,0-35-16,0 17 15,0-18-15,0 1 16,0 17-16,0-17 16,0 17-16,0 53 15,0-52-15,0-1 16,0 0-16,0 1 15,0-1-15,0-17 16,0-1-16,0 18 16,0-17-16,0 0 15,0 17-15,0-17 16,0-1-16,0 19 15,0-19-15,0 1 16,0 17-16,0-17 16,0-1-16,0 1 15,35 17-15,-35-17 16,0 17-16,0 36 31,0-36-31,18 0 16,-18-17-1,0 17-15,0 0 16,0 1-1,0-19 1,35 19 0,-35-1-1,0 0 1,0-17-1,17-18 1,-17 35-16,0 0 31,18 1-31,-18-1 16,0 18-1,0-35 1,0-1 15,0 18-15,0 1-1,0-19-15,0 1 16,0 17-16,35-17 16,-35 17-1,0 1 1,0-19-16,18 1 31,-18 35-31,0-36 16,35 1-1,-35 17 1,0-17-1,0 17 1,0-17 0,18-18-1,-18 35-15,0-17 31,0-1 1,0 19-17,18-36-15,-18 17 16,0 1-1,0 17 17,0-17-1,0-1-16,0 19 17,35-36-32,-35 17 15,0 1 1,0 17-16,0-17 31,17-18-15,-17 18-16,0-1 15,0 18 1,0 1-1,18-1 1,-18-17 0,35-18-1,-35 35-15,0-17 31,0-1 16,0 19-16,18-19 1,-18 1-17,0 17 1,0-17 46,18-18-46,-18 17-16,0 19 31,0-19 16,0 1 0,35-18 46,-35 35-77,0-17-1,18-18 32,-18-35-31</inkml:trace>
  <inkml:trace contextRef="#ctx0" brushRef="#br0" timeOffset="79">11201 9013 0,'0'-17'46,"-18"17"17,18-35 140,0 35-188,18-18 16,17 18-15,-17 0 15,-18-35 0,17 35-31,19 0 47,-19 0 0,1 0-16,-18 0 219,-18 0-235,-17 0 32,17 0-16,1 0-15,-19 0 31,19 0-16,-1 0 94,-53 53 1123</inkml:trace>
  <inkml:trace contextRef="#ctx0" brushRef="#br0" timeOffset="80">11148 8925 0,'-18'0'15,"18"0"79,18 0-47,17 0-32,-17 0 1,-1 0-1,19 0 17,-72 0 46,19 0-63,-1 0 1,-17 0-1,52 0 79,1 0-78,0 0 15,-18-17-31,35 17 31</inkml:trace>
  <inkml:trace contextRef="#ctx0" brushRef="#br0" timeOffset="81">11148 8925 0,'0'0'1669,"17"0"-1638,-17 36-31,0-1 31,0-18-15,0 19-1,0-19 1,0 1 15,0 0 0,0 17-15,0-17 0,0-1 15,0 19 0,0-1-15,0 0-1,0 0 1,0 1-1,0 17 1,18-36 0,-18 18-16,0 1 31,0 17-31,0-36 15,0 19 1,35-1 0,-35 35-1,0-52 1,0 0-16,0-1 15,0 54 1,0-54 0,0 19-16,0-1 15,0 0 1,0 18-1,0-17 1,0-1-16,0 0 16,0-17-1,18-18-15,-18 53 16,0-18-1,0 0 1,0 0 0,0 1-1,0 17 1,0-18-1,0-17-15,0 17 16,0 0 0,0 18-1,0-35 1,0 17-1,0-17-15,0 17 16,0-17-16,0-1 16,0 18-1,0-17-15,0 0 0,0 17 16,0 0-1,0 1 1,0-1 0,0 0-1,0 0-15,0-17 16,0 0-16,0 17 15,0-17-15,0 34 16,35-16 0,-35-19-16,0 1 15,0 17-15,0-17 16,0 0-16,0 17 15,0-17-15,0-1 16,0 36 0,0-35-16,0-1 15,0 1-15,0 17 16,0-17-1,0 0-15,0 17 0,0-18 16,0 1-16,0 17 16,0-17-16,0 0 0,0 17 15,0-17 1,0 17-16,0-17 15,0 34 1,0-34-16,0 0 16,0-1-1,18 19-15,-18-19 0,0 19 16,0-19-16,0 18 15,0 1-15,0-1 16,0-17-16,0-1 16,0 1-16,35 35 15,-35-18-15</inkml:trace>
  <inkml:trace contextRef="#ctx0" brushRef="#br0" timeOffset="82">11289 12188 0,'0'0'47,"-18"0"46,18 0-15,0 18-46,0 17-1,0 1-16,-35-19 1,35 19 0,0-1-1,0-18 1,0 1-1,0 17 1,0-17 0,0 17-1,0-17 1,0 17-1,0-17 1,0-18 0,0 18-16,0 17 15,0-18 1,0 1-1,0 17 1,0 1 0,0-19-16,0 19 31,0-1-31,0 18 15,0-36 1,0 1-16,0 17 16,0-17-16,0 0 15,0 17-15,0-17 16,0-1-16,0 1 15,0 17-15,35-17 16,-35 17-16,0-17 16,0 35-1,18-53-15,-18 35 16,0 0-1,0 0-15,0 1 16,35-1 0,-35 0-1,0 0-15,0-17 16,0 0-16,0 17 15,0-17 1,0-1-16,0 1 0,0 17 16,0-17-16,0-1 15,0 19-15,0-19 16,0 1-16,0 17 15,0 18 1,0-35-16,0 0 16,0 17-16,0-18 0,0 1 15,0 17 1,0 1-16,0-19 15,0 19 1,0-1 0,18 18-1,-18-36 1,0 1-16,0 35 15,0-35 1,0-1 0,0 1-1,0 35 1,0-18-1,0 0 1,0-17 0,0 17-1,0-17 1,0 17-1,0 0 1,35-35-16,-35 36 16,0-1-1,0-17 1,0-1-1,0 19 1,0-1 0,0-18-16,0 19 31,0-19-31,0 1 15,0 0 1,0 35 0,0-18-1,0 0 1,0-17-1,0 17 1,-18-35 0,18 35-16,0-17 15,0 0 1,0 17-1,0 0 1,0-17 15,0 17-15,0 0 15,0-17 31,0 0-30,0 17-1,0-17-16,0-1 32,0 18-31,18-35-1,-18 18 1,0 0 15,0 17-15,0-17-1,0-1 1,0 19 0,0-1-1,18-17 16,-18-1-15,0 18 0,0-17 46,0 0-31,17-18 234,19 0-249,-19 0 0,1 0-1,17 0 1,-17 0-1,-1 0 1,19 0 0,-19 0-1,1 0 1,-18 0-1,35 0-15,1 0 16,-19 0 0,1 0-1,17 0 17,-17 0 14,-1 0-14,19 0-17</inkml:trace>
  <inkml:trace contextRef="#ctx0" brushRef="#br0" timeOffset="83">11624 15469 0,'0'18'109,"35"35"-94,-35-35 1,18-18 0,-18 35-1,18-35-15,17 35 31,-17-35 16,-18 18-16,0-1 110,0 54-110</inkml:trace>
  <inkml:trace contextRef="#ctx0" brushRef="#br0" timeOffset="84">11606 15840 0,'0'-36'16,"0"19"171,0-18-156,0 17-15,36 18-16,-36-18 16,17 18-16,-17-35 15,18 35-15,17-35 16</inkml:trace>
  <inkml:trace contextRef="#ctx0" brushRef="#br0" timeOffset="85">16069 3440 0,'0'0'203,"0"-36"-172,18 36-15,-18-17-16,0-1 31,35 18-31,-35-18 16,18 18-1,-18-35 1,17 35-1,-17-18 1,18 18 0,17 0 15,-35-17-16,18 17-15,-1 0 16,19 0 0,-19 0 15,1 0-16,35 0 17,-35 0-17,-1 0 1,-17 0-16,18 0 15,17 0 17,-35 17-32,18-17 15,17 36 1,-17-36 15,-18 17 0,17-17-15,-17 18-16,18-18 31,-18 35-15,0-17-1,35-18 1,-35 18-1,0 17 17,0-18-17,0 1 1,0 0 15,0 17-15,0-17 15,0-1 0,0 19-15,-17-36-1,17 17-15,0 1 31,-18-18-15,18 35-16,0-17 47,-18-18-47,18 17 15,-17-17 1,17 36 0,-36-36-16,36 17 15,-17-17 1,-1 0-1,18 18 1,-35-18 0,17 35-1,1-35 1,-19 0-1,19 0 1,-1 0 0,-17 18-1,17-18 1,0 0-1,-17 0 1,17 0 15,1 0-15,17 0-1,-35 0-15,17 0 32,18-18-17,-18-17 1,18 17-1,-35-17 1,35 17 0,-18 1 15,18-18 0,0-1-15,-35 36-16,35-35 15,0 17 1,0-17-1,0 17 1,0-17 0,18 35-16,-18-35 15,0 0 1,17 35-16,-17-18 31,18 18-31,-18-18 16</inkml:trace>
  <inkml:trace contextRef="#ctx0" brushRef="#br0" timeOffset="86">16351 3492 0,'0'-17'234,"0"17"296,0 17-499,0 1 32,0 17-48,0-17 1,0 0 15,0 17 16,-35-17-32,35-1 17,0 19-17,0-19 32,0 1 15,-18-18 32</inkml:trace>
  <inkml:trace contextRef="#ctx0" brushRef="#br0" timeOffset="87">16316 3933 0,'-18'0'764,"18"53"-733,0-35-15,0 0 0,0 17-1,0-17 16,0-1 1,0 1-1,0 17-16,0-17 17,0-1-17,-17 19 1,17-19-1,0 19 1,0-1 0,0 0-1,0 0 1,-36 1-1,36-1-15,0 0 16,0-52 62</inkml:trace>
  <inkml:trace contextRef="#ctx0" brushRef="#br0" timeOffset="88">16122 4304 0,'18'0'234,"-18"0"-202,17 35-1,-17-17 16,35-18-32,-35 17 1,0 19-1,0-19 1,0 1 0,18 17-1,-18-17 16,0 0 110,0 17 30,0-18-155,18-17-16,-18 18 16,0-18 108,35-18-108,-35-17 0,18 35-16,-18-35 15,17 35-15,-17-18 16,53 18-16,-53-17 15,36 17-15,-36-36 16,17 36 0</inkml:trace>
  <inkml:trace contextRef="#ctx0" brushRef="#br0" timeOffset="89">15893 4798 0,'0'-18'125,"0"18"-125,17 0 15,-17-18 1,36 18 0,-36-35-16,17 35 15,1-17 1,17 17-1,-17-36 1,17 36 0,-17 0-1,-1 0 1,1 0 15,-18-17-31,35 17 16,-17 0 15,-1 0-31,19 0 15,-19 0 1,1 0 0,17 0 15,-17 0-16,17 0 17,-17 0-17,17 0 1,-17 0-1,-1 0-15,-17 0 16,36 0 0,-19 0-1,1 0 1,17 0-1,-35 35-15,18-35 16,0 0 0,-18 18-16,35-18 15,-18 0 1,-17 17-16,18-17 15,17 0 1,-35 35-16,18-35 16,0 18-1,17 0 1,-35 17-1,18-35-15,-18 35 16,35-17 0,-35 17-1,18-17 1,-18 17-1,0-17 1,17-18 0,-17 17-16,0 1 31,0 17-16,0-17 1,0 0 0,0 17-1,0-17 1,0-1-1,0 18 1,0-17 0,-17-18-16,17 18 15,-36-18 1,36 35-16,-17-35 0,17 18 15,-18-18-15,18 17 16,-53-17-16,18 53 16,17-53-1,-17 18-15,17-18 16,1 35-16,-19-35 0,19 18 15,-19-18-15,1 0 16,17 0-16,-17 0 16,0 0-16,0 0 15,17 0-15,-17 0 16,-1 0-16,19 0 15,-1 0-15,-70 0 16,53 0 0,-1-35-16,1 35 15,0-18-15,17 18 16,-17-53-16,17 53 15,1-18-15,-36 18 16,53-17-16,-18 17 16,0-36-1,18 1 1,0 17-1,-35-17-15,35 0 0,0 0 16,0-1-16,0 1 16,18 17-16,-18-17 15,35 18 1,18-19-16,-18 36 15</inkml:trace>
  <inkml:trace contextRef="#ctx0" brushRef="#br0" timeOffset="90">16051 5045 0,'0'-36'16,"18"36"-1,17 0 1,-17 0-1,17 0 1,-35 18 0,0 0-1,0 17 1,0 0-1,0 1 1,-17-36-16,17 35 16,-53-35-16,53 17 15,-36-17-15,19 36 16,34-36 77,19 0-77,17-18 0,-36 18-16,36 0 15,-18 0 1</inkml:trace>
  <inkml:trace contextRef="#ctx0" brushRef="#br0" timeOffset="91">16334 5203 0,'0'0'46,"-18"36"-46,18-1 16,-18-35 0,18 18-16</inkml:trace>
  <inkml:trace contextRef="#ctx0" brushRef="#br0" timeOffset="92">16492 4904 0,'-35'0'16,"53"0"31,-18 0-47,35 0 15,0 35 1,1 0-16,-36-17 15,0-1 1,0 19 0,0-19-1,-18-17 1,18 18-16,-53-18 15,35 0 1,1 0 0,34 0 30,19 0-30,-1 0 0,18 0-1,-36 0 1,-17 35-1,18-17 1,-18 17 0,0 0-1,0-35-15,0 36 16,-70-19-1,52-17-15,-17 36 16,17-36-16</inkml:trace>
  <inkml:trace contextRef="#ctx0" brushRef="#br0" timeOffset="93">16351 5556 0,'0'-17'62,"-17"17"110,17-36-94,-18 36-63,18 18 251,0-18-251,0 18 1,18-18-1,-18 17-15,35-17 16,-35 36 0,18-19 15,-18 1-16,35-18 1,-35 35 0,17-35-1,-17 18 1,18-18-1,-18 17 1,18-17 0,-18 36-1,35-36-15,-35 17 16,18-17-1,17 36 1,-35-19 0,18-17-16,-18 18 15,17-18 1,-17 17-16,18-17 15,-18 36 17,35-36-17</inkml:trace>
  <inkml:trace contextRef="#ctx0" brushRef="#br0" timeOffset="94">16686 5750 0,'0'0'62,"0"36"-46,36-1-16,-36-18 15,0 19 1,17-36-16,-17 35 16,0-17-1,0-1 1,-17-17 46,-1 0-62,-35 0 16,18 0-16,-18 0 15,35 36 1</inkml:trace>
  <inkml:trace contextRef="#ctx0" brushRef="#br0" timeOffset="95">16792 6121 0,'0'-36'16,"0"19"15,0-19 0,0 36-15,0-35-1,0-18 1,18 53 0,-18-35-16,35 0 15,-35 17 1,18 18-1,-1-35 1,19 35 0,-19 0-1,-17-18 1,36 18-16,-1 0 15,-35-35 1,35 35-16,18 0 16,0 0-1,0 0 1,-35 0-1,17 0-15,0 18 16,18-18 0,-35 17-1,17 18 1,0-17-1,-17 17 1,-18-17 0,17-18-1,-17 35-15,36-17 16,-36 17-1,17 0 1,-17 18 0,0-17-1,0-1 1,0 0-1,0 1 1,0-36-16,0 52 16,0-34-1,-17 0 1,17 17-1,-36-35 1,36 18-16,-17-18 16,17 17-16,-18-17 15,18 36-15,-35-36 16,17 17-1,1-17-15,17 18 16,-36-18-16,1 0 16,17 35-16,-17-35 15,18 0 1,-36 0-16,0 0 15,35 0 1,-17 0-16,17-18 16,1 18-16,-19-17 15,19 17-15,17-35 16,-36-1-16,36 19 15,0-19-15,-17-17 16,17 18-16,0 0 16,0-36-16,0 36 15</inkml:trace>
  <inkml:trace contextRef="#ctx0" brushRef="#br0" timeOffset="96">17216 5997 0,'0'35'109,"0"-17"-93,-36 53-1,-17-54-15,53 1 16,-17 17-16,17 1 15,-36-36 1,36 17 0,-17-17 15,17 0 78,53 0-93,-18 0-1,18 0 1,-35 0-1,17 0-15,-18 0 0,1 0 16,0 0-16,35 0 16,-36 0-1,1 0 16,17-17 1</inkml:trace>
  <inkml:trace contextRef="#ctx0" brushRef="#br0" timeOffset="97">17216 6068 0,'0'-18'0,"0"18"94,0 35-78,0 1-16,0-1 15,0 0 1,0-17-16,0 35 0,0-36 15,0 1-15,0 17 16,0 1 0,0-19-1</inkml:trace>
  <inkml:trace contextRef="#ctx0" brushRef="#br0" timeOffset="98">17216 6562 0,'-18'0'110,"18"0"358,0 17-406,0 19 16,0-19-16,0-17-46,0 18 15,0 17 63,0-17 15,0-1-15,0 1-48,0 17-14,0-17-17,0 0 16,0 17 1,0-17-1,0-1 562,0 18-515,0-17-16,0-18-31,0 18 0,0 17 16,0-17-16</inkml:trace>
  <inkml:trace contextRef="#ctx0" brushRef="#br0" timeOffset="99">17057 6862 0,'-35'0'62,"52"0"78,-17 0-124,18 35 0,17-18-1,-35 1 1,18-18-16,-18 35 15,17-35 17,-17 18-17,36-18 32,-36 18-31,17-18 46,-17 35-46,0-17 155,18-18-155,-18 0 311,35 0-311,-35-36 0,18 19-1,-18-1 16,17 18-15,-17-35-16,36 35 16,-36-18-1,17 18 1,-17-18-1,18 18-15,-18-35 16,35 35 0,-35-17-1,36 17 1,-19 0 15,-17-18-15,0 18 62,0 0-63</inkml:trace>
  <inkml:trace contextRef="#ctx0" brushRef="#br0" timeOffset="100">17004 7285 0,'0'0'156,"0"-35"-110,0 17-14,18 18-1,17-35 16,-18 35-16,19 0-16,-19 0 17,1 0-17,0 0 1,-18-18-1,35 18 1,-17 0-16,-1 0 16,18 0-1,-17 0 16,0 0-15,17 0 15,-17 0 0,-1 18 1,19-18-17,-36 17 1,17-17-16,1 18 15,17 17 17,-35-17-17,0-1 1,18-17-16,-18 53 15,0-17 1,0-19 0,0 1-1,0 17-15,0 1 16,0-36-1,0 35-15,-36 0 16,36 18 0,-17-53-1,17 18-15,-18-1 16,-17 19-1,17-19 1,-17 18 0,17-35-1,18 18 1,-35-18-1,0 0-15,0 35 16,-1-35 0,19 0-16,-19 0 0,19 0 15,-1 0 1,-17 0-1,17-17 1,-17-1 0,0-35-1,35 36 1,-18-19-16,18 1 15,-35 35 1,35-35-16,0-1 16,0-16-1,0 34-15,17-35 16,1 35-1,35 18 1</inkml:trace>
  <inkml:trace contextRef="#ctx0" brushRef="#br0" timeOffset="101">17127 7408 0,'0'18'46,"0"0"-46,0 17 16,0 0 0,0-17-1,36 17 1,-19-17-1,19-18 1,-36 17 0,17-17-1,1 0 1,-18 36 15,0-19 31,-35-17-46,-1 0-16,19 0 16,-1 0-16,-17 0 15</inkml:trace>
  <inkml:trace contextRef="#ctx0" brushRef="#br0" timeOffset="102">17145 7479 0,'0'-35'15,"18"35"1,17 0 0,-35-18-16,35 18 15,0 0-15,1 0 16,-36 0-1,35 0-15</inkml:trace>
  <inkml:trace contextRef="#ctx0" brushRef="#br0" timeOffset="103">17198 7867 0,'0'0'171,"0"35"-155,0-17-16,0 17 16,0 0-1,0 18 1,0-17-1,0-1 1,0 0 0,-18-35-1,18 35-15,0 1 16,0 17-1,0-18 1,0 0 0,0-17-1,-17-18 63,17 0-62</inkml:trace>
  <inkml:trace contextRef="#ctx0" brushRef="#br0" timeOffset="104">17039 8255 0,'0'-35'47,"0"52"-1,35 19-30,-17-1 0,-18 0-16,35 0 15,-35-17 1,18-18 62,-18 0-78,71-35 15,-36 17 1,0 18-16,0-35 0,18 35 16</inkml:trace>
  <inkml:trace contextRef="#ctx0" brushRef="#br0" timeOffset="105">16969 8643 0,'0'0'47,"0"-35"-16,0 17-16,17-17 1,1 0 0,17 17-1,-17 18 1,17 0-1,-17 0 1,-1 0 0,1 0-1,35 0 1,-35 0-16,34 0 15,-34 0 1,0 0-16,17 0 16,-17 0-16,17 35 15,0-35 1,-35 18-1,35-18-15,-17 35 16,17-35 0,-35 18-16,18-1 31,0 19-31,-18-19 15,35 19 1,-35-1 0,0 18-1,0-36 1,0 19-1,0-19 1,0 36 15,0-35-31,0 0 16,-18 17-1,1 0 1,-19-17 0,19 17-1,-19-17 1,1-18-1,18 0 1,-1 35-16,-17-35 0,17 0 16,0 0-16,-35 0 15,36 0-15,-1 0 16,1 0-1,-36 0-15,17 0 16,1 0 0,35 0-16,-35 0 15,0-35 1,-1-1-16,36 1 15,-35 35-15,35-35 16,-35 35-16,35-18 16,0 1-1,-18 17-15,18-53 16,0 0-1,0 17-15,18 1 16,-18 0-16,17 0 16,-17 17-16,36-17 15,-36 17-15,17 18 0</inkml:trace>
  <inkml:trace contextRef="#ctx0" brushRef="#br0" timeOffset="106">17321 8625 0,'0'0'0,"-35"0"31,17 18-16,-17 0 1,18 17 0,17 0-1,-18-35-15,18 18 16,0 17-1,-35-35-15,35 35 16,0 1 0,0-19-16,0 19 15,0-1 1,0 0-1,17-35 1,-17 18-16,18-18 16,0 0-16,-18 35 15,17-35-15,18 0 16,-17 0-1,-18-18 1,35 1 0,-17-18-1,-18-1 1,0 1-1,0 17 17,0-17-17,-35 35 1,35-18-16,-36 18 15,19 0 1,-1 0 0,-17 0-1,17 0 1,18 0-16</inkml:trace>
  <inkml:trace contextRef="#ctx0" brushRef="#br0" timeOffset="107">17216 9225 0,'0'-17'31,"-18"17"110,18 0-126,0 17 1,0 18 0,0 1-1,0-19-15,0 1 0,-35 17 16,35 1-16,0-1 15,0-18-15,0 36 16,0-35-16,0 0 16,0 17-1,-18-35 1,18 35-16,0-52 93,0-1-93</inkml:trace>
  <inkml:trace contextRef="#ctx0" brushRef="#br0" timeOffset="108">17004 9578 0,'0'-18'15,"18"18"1,17 0 15,-18 18 0,-17 17-15,36 0-16,-36-17 16,0 17-16,17-35 15,-17 36-15,0-54 78,0-17-62,36 17-16,-36-17 15,53 35-15,-36-35 16</inkml:trace>
  <inkml:trace contextRef="#ctx0" brushRef="#br0" timeOffset="109">16898 9913 0,'0'0'156,"0"0"-109,0-35 31,35 35-31,-35-18 0,18 18-32,17-18 16,-17 18 1,-18-35-17,18 35 1,17-17-1,-18 17 17,1 0-17,17-36 16,-17 36 47,0 0 0,17 0-46,-17 0-1,-18-17 16,0 17 155</inkml:trace>
  <inkml:trace contextRef="#ctx0" brushRef="#br0" timeOffset="110">17004 10037 0,'0'0'109,"18"0"-94,17 0 1,18 0 0,-18 0-1,-17 0 1,-1 0-1,-17 17 110,-17 36-109,17-35-16,-36 17 15,36 18-15,-53-18 16,53 0-16,-35 1 16,35-19-16,-17 19 15,17-1 16</inkml:trace>
  <inkml:trace contextRef="#ctx0" brushRef="#br0" timeOffset="111">17339 10389 0,'0'36'78,"0"-36"-63,0 35-15,-18-35 16,18 35-16,-35-35 15</inkml:trace>
  <inkml:trace contextRef="#ctx0" brushRef="#br0" timeOffset="112">17568 10072 0,'0'-18'0,"0"-17"31,-17 35-15,-1 0 15,0 0-15,18 35-16,-35-35 15,35 18-15,0 17 16,0 18 0,0 0-1,0-18 1,18-35-16,-1 53 15,-17-35 1,36-18-16,-1 17 16,0 19-1,-17-36 1,-18 17-1,35-17-15,-35 18 78,-17-18-78,-1 0 16,0 0 0,-35 0-1,36 0 1,17 0-1,0-18 1,0-17 0,0 0-1,0-1-15,35 1 16,-17-18-16,17 18 15,-35 17-15,35 18 16,-35-35-16,18 35 16,-18-35-1,0 52 16</inkml:trace>
  <inkml:trace contextRef="#ctx0" brushRef="#br0" timeOffset="113">17815 10354 0,'0'18'31,"-17"17"-15,17 0-16</inkml:trace>
  <inkml:trace contextRef="#ctx0" brushRef="#br0" timeOffset="114">17956 10178 0,'0'-18'47,"0"-17"-31,0-1-1,0 19 1,0-18-1,18 35 1,0 0 0,17 0-1,-17 0 1,-18 17-1,35 1 1,-35 17 0,0-17-1,-18-1 1,1-17-1,17 36 1,-36-36-16,36 17 78,0 1-78,0 17 16,0 0-16,0-17 15,0 0-15,0 17 16,18-17-16,-18 17 15,0 0 1,0-17 15</inkml:trace>
  <inkml:trace contextRef="#ctx0" brushRef="#br0" timeOffset="115">18344 10336 0,'0'18'63,"-17"17"-48,17-17 1,-18-18-16,18 18 16</inkml:trace>
  <inkml:trace contextRef="#ctx0" brushRef="#br0" timeOffset="116">18556 10037 0,'0'0'265,"0"17"-249,0 36-1,0-35 1,0-1-16,0 1 16,0 17-16,0-17 15,0 0-15,0 34 16,0-34-16,-18 0 15,18 17-15,0-17 16,0 17-16,0-35 109</inkml:trace>
  <inkml:trace contextRef="#ctx0" brushRef="#br0" timeOffset="117">18715 10107 0,'0'35'47,"0"-17"-32,35 17 1,-35 1-1,18-36 1,-18 17 0,17-17-1,19 0 1,-19-17-1,19-1 1,-36 0-16,17 18 16,-17-35-1,0 17 1,0 1-16,0-19 15,0 36 1,0-17-16,-35 17 16,17 0 15,18 17-16,-17 19 1,17-19-16</inkml:trace>
  <inkml:trace contextRef="#ctx0" brushRef="#br0" timeOffset="118">19103 10354 0,'0'18'0,"-35"-1"16,35 19-1,-18-36 1</inkml:trace>
  <inkml:trace contextRef="#ctx0" brushRef="#br0" timeOffset="119">19297 10054 0,'0'18'46,"0"17"-30,0 0-16,0 1 16,0 17-1,0-36-15,0 1 16,0 17-16,0-17 15,0-1-15,0 1 16</inkml:trace>
  <inkml:trace contextRef="#ctx0" brushRef="#br0" timeOffset="120">19473 10019 0,'18'18'31,"-18"-1"-15,0 18-16,0 18 15,0 18 1,0-53-16,0 17 15,0 0 1,-35 0 0</inkml:trace>
  <inkml:trace contextRef="#ctx0" brushRef="#br0" timeOffset="121">19773 9895 0,'0'0'47,"18"0"-32,-18 36-15,0-19 16,0 1-1,35 17 1,-35-17 0,0 17-1,0 0 1,0-17-1,-18 0 1,18 17 0,0-17-1,-17-18-15,17 17 0,-35 19 16,35-19-1,-36-17 1,36 18-16,-17-18 16,-19 35-1,-17-35 1,53 18-16,-35-18 15,18 0-15,17 35 16,-18-35-16,-35 18 16,0-18-1,53 17 1,-35-17-16,0 0 15,35 53-15,-36-53 16,-17 18 0,36-18-1,-1 35 1,-17-35-1,17 0 1,-17 0 0,0 35-16,17-35 15,0 0-15,-17 18 16,0-18-1,17 0 1,-17 0 0,35 35-16,-53-35 15,0 0-15,35 0 16,-17 18-16,0-18 15,-1 0 1,-16 0 0,16 0-1,1 0 1,0 0-1,17 0 1,-52 35 0,52-35-16,0 0 15,-17 0-15,17 0 16,1 0-16,-19 0 15,-16 0 1,16 0 0,1 0-1,-18 0 1,35 0-16,-34 18 15,16-18 1,-17 0 0,36 0-1,-1 0-15,-17 0 16,17 0-16,0 0 15,-17 0-15,18 0 16,-1 35-16,-35-35 16,18 0-1,17 0-15,0 0 16,-17 0-16,18 0 15,-1 0 1,-17 0-16,17 0 0,-17-17 16,17 17-16,0 0 15,1 0-15,-19-18 16,-16 18-1,34 0-15,0 0 16,-17-35-16,17 35 16,1 0-16,-19 0 15,-16 0 1,16 0-1,19-18-15,-19 18 0,19 0 16,-1-35-16,-17 35 16,0-18-1,17 18 1,-17-35-1,17 35 1,18-18 0,-18 18-1,18-17 1,-35 17-16,35-36 15,-18 36 1,18-17 0,-17 17-1,17-36-15,0 19 16,0-36-1,0 17 1,0 1-16,0 18 16,35 17-1,-35-36-15,0 19 31,0-1-15,0-17 0,0 17-1,0 0 16,0-17-15,18 35-16,-18-35 16,0 17-1,0 1 16,17 17-31,-17-36 32,18 36-17,-18-35 1,35 35-16,-35-35 15,36 35-15,-19-18 16</inkml:trace>
  <inkml:trace contextRef="#ctx0" brushRef="#br0" timeOffset="122">17216 9737 0,'35'0'249,"-18"0"-233,19 0 0,-1 0-1,0 0 1,1 0-1,-19-18-15,1 18 16,17 0-16,0 0 16,1-35-16,-1 35 15,0 0-15,-17 0 16,0 0-16,-18-18 15,35 18-15,-18 0 16,1 0 15,-18-18-31,53 18 16,-35 0-1,17 0 1,-17-35 0,17 35-1,-18 0 1,1 0-1,17 0 1,-17 0 0,0 0-1,17 0 1,-17 0-1,-1 0 1,19 0 0,-1 0-1,-18 0 1,1 0-1,17 0 1,-17 0 0,0 0-1,17 0 1,0 0-1,0 0 1,18 0-16,-35 0 16,17 0-16,-17 0 15,0 0-15,17 0 16,-18 0-16,1 0 15,17 0-15,-17 0 16,0 0 0,-1 0 15,19 0-16,-19 0 17,1 0-32,17 0 31,-35 0-31,18 0 0,-1 0 15,19 0 1,-1 35 0,-17-35-1,17 0-15,-17 0 16,-1 18-16,18-18 15,1 0 1,-19 35 0,19-35-1,-19 0 16,1 0-15,17 0 0,-17 0-1,-1 0 16,19 0-15,17 0 0,-53 18-16,35-18 15,-17 0 1,-1 0-1,36 0 1,-35 35 0,-1-35-1,19 18 1,-19-18-1,1 0 17,-18 18-17,35-18-15,-17 0 31,-18 35-15,18-35 0,17 0 15,-18 0 0,-17 17-15,18-17-1,17 0 16,-35 18 16,18-18-31,0 0 31,-18 35 15,17-35-46,19 0 30,-36 18 1,17-18-31,-17 18 46,-35-18-46,17 0-16</inkml:trace>
  <inkml:trace contextRef="#ctx0" brushRef="#br0" timeOffset="123">17709 10724 0,'0'-35'141,"-17"35"-126,17-17-15,0 17 172,0 35-156,0-18 15,0 19-16,0-19 1,-35-17 0,35 53-16,0-35 15,0 0-15,-18 17 16,18 18-1,0-18 1,-35-17 0,35 17-1,0 18 1,0-36-1,0 1-15,-18-18 16,18 35 0,0-17 15,0 0 0,0 17-15,-18-35-1,18 18 1,0-18 31</inkml:trace>
  <inkml:trace contextRef="#ctx0" brushRef="#br0" timeOffset="124">17445 11042 0,'0'0'78,"0"35"-62,17 0-1,-17 1 1,18-19-1,-18 19 1,18-36 15,-18 17 0,0 1 141,35-18 46,-17 0-202,-1 0 0,-17-18-1,53 18-15,-35 0 16,0-35-1,17 35-15,0 0 0</inkml:trace>
  <inkml:trace contextRef="#ctx0" brushRef="#br0" timeOffset="125">17057 11430 0,'0'-18'31,"17"18"-15,-17-17-16,36 17 15,-1-36 1,0 36 0,-35-17-16,36 17 15,-1 0 1,0-35-1,-17 35-15,17 0 0,-17 0 16,-1 0-16,19 0 16,-1 0-1,0 0 1,0 0-16,-17 0 15,17 0 1,-17 17-16,17-17 16,18 18-1,-35-18 1,17 35-1,0-35 1,18 18 0,-17-18-1,-19 35 1,18-35-1,-35 18-15,18-18 16,-18 17 0,18-17-16,-18 36 15,35-36 1,-35 17-16,18 1 31,-18 17-15,0-17-1,0-1 1,0 19-1,17-36 1,-17 17 0,0 1-1,0 17 1,0 1-1,0-19 1,0 18 0,0-17-1,-17-18-15,17 18 16,-36 17-1,19-17 1,-19 17 0,19-35-1,17 18-15,-18-18 16,-17 17-1,0-17 1,35 35-16,-18-35 16,-17 0-16,17 0 15,18 18 1,-35-18-16,0 0 15,-18 0 1,17 0 0,1-18-1,17 18 1,-17 0-16,0-17 15,0 17 1,17 0-16,0 0 16,-17 0-16,17-18 15,1 18-15,-36 0 16,35-35-16,-35 35 31,53-35-31,-35 35 0,35-36 16,-35 1-16,35 17 15,-36-17 1,36-18-1,0 18 1,0 17-16,0 1 16,18-19-1,-18 1-15,18 0 0,-18 17 16,35 1-1,-17-19 17,-1 36-32</inkml:trace>
  <inkml:trace contextRef="#ctx0" brushRef="#br0" timeOffset="126">17427 11518 0,'0'0'32,"0"35"-17,0 1-15,0-1 16,0 0-16,0 1 15,0 17-15,0-36 16,0 1-16,0 17 16,0 0-1,-17-35-15</inkml:trace>
  <inkml:trace contextRef="#ctx0" brushRef="#br0" timeOffset="127">17657 11553 0,'0'-17'63,"0"17"-48,17 0 1,18 0 0,-17 0-1,0 0 1,17 0-1,-35 17 1,18 19-16,-18-1 16,0-17-1,0 17 1,0-17-1,0-1 17,0-17-32,-36 36 15,19-36 1,17 17-1,-18-17-15,-17 0 32,35 18-32,-18-18 15,1 0 16,17 0 94,17 0-109,18 0-1,-17 0 1,0 0 0,17 0-1,-17 0 1,-1 0-1,19 0 1,-19 0 0,1 0-1</inkml:trace>
  <inkml:trace contextRef="#ctx0" brushRef="#br0" timeOffset="128">16492 8925 0,'-35'0'47,"35"-17"187,18 17-234,-1 0 16,1 0 15,17-18-15,-17 18 15,0 0-16,17 0 1,0 0 0,-17 0-1,-1 0 1,19 0-1,-19 0 17,1 0-17,17 0 1,-17 0-1,0 0 1,17 0 15,-18 0-15</inkml:trace>
  <inkml:trace contextRef="#ctx0" brushRef="#br0" timeOffset="129">16404 8943 0,'0'0'156,"0"18"-125,-35-18-31,35 35 16,-18-18 0,18 1-16,-17-18 15,17 35-15,0-17 31,0 17-15,0 1 0,-36-1-1,36-17-15,0 17 16,0-18-16,-35 36 15,35-17 1,0-1 0,0-17-1,0-1 1,0 18-1,18 1-15,-18-1 16,0-17 0,0 17-16,0-17 15,0-1-15,17 36 16,-17-18-1,0 1 1,0 17 0,0-36-1,0 18 1,0 1-16,0-19 15,36 19 1,-36-1 0,0 0-1,0-17-15,0 17 0,0 0 16,17-35-1,-17 36-15,0-1 16,0 0 0,0 1-1,0-19-15,0 1 16,0 17-16,0 0 15,0-17-15,0 17 16,0 1-16,0-19 16,0 19-16,0-19 15,0 18-15,0-17 0,0 0 16,0 35-1,0-18-15,0 0 16,0 0 0,0 1-1,0-1 1,0-17-16,0-1 15,0 19-15,-35-19 16,35 1-16,0 17 16,0-17-16,0-1 15,0 19 1,0-1-16,0-17 15,0-1 1,0 18 0,0-17-1,0 0 1,0 17-1,0-17 17,0-1-17,0 19 1,0-1-1,0-17 1,18 17 0,-18-18 15,0 1 0,17-18-15,-17 35 30,18-17-14,-18 0-1,35 17 16,-35-17-32,0-1 1,18-17-1,-18 35 1,35-35 78,-17 0-79,17-17-15,0 17 16,18 0-1,-18 0 1,1 0 0,-19 0-1,19 0-15,-19 0 16,1 17-16,17-17 15,1 0 1,-19 0 0,1 0 15,35-17-16,-18 17 1,-17 0 0,-1 0-1,-17 0 63</inkml:trace>
  <inkml:trace contextRef="#ctx0" brushRef="#br0" timeOffset="130">16898 11324 0,'0'18'140,"18"-18"-124,-18 35-16,17-35 16,-17 18-16,18-18 15,17 35 1,-17-35-1,-18 18 1,18-18-16,-18 17 16,35-17-16,-35 18 62,0 17 63,-18-17-94,18 17-15,-35 0-16,0 18 15,-1 18-15,-17 17 0,18-70 16</inkml:trace>
  <inkml:trace contextRef="#ctx0" brushRef="#br0" timeOffset="131">18080 11730 0,'0'0'109,"0"0"-93,35 0-1,-35-18-15,35 18 16,1 0 0,-19-35-16,19 35 15,-19 0-15,1 0 16,17 0-16,-17 0 15,-1 0-15,19 0 16,-19 0-16,1 0 16,17 0-16,1 0 15,-1-18 1,-18 18-16,19 0 15,-19-35 1,19 35-16,-1 0 16,-17 0-1,-1 0 1,18 0-1,-17 0 1,0 0 0,17 0 15,-17 0-16,-1 0 17,1 0-17,17 0 1,-17 18-1,17-18 1,0 0 0,-17 0-16,35 17 15,-18-17 1,1 0-1,-1 0 1,-35 0-16,35 0 16,-17 0-16,17-35 15,0 35-15,-17 0 16,17-18-16,-17 18 0,17 0 15,-17-17 1,-1 17-16,19 0 0,-1 0 16,-35-36-1,35 36-15,1 0 16,-1 0-1,0 0 1,-17 0 0,-1 0-1,19-17 1,-19 17-1,1 0 1,-18-35 0,53 35-16,-36 0 15,19 0 1,-19 0-1,-17-18 1,36 18-16,-19 0 31,1 0-15,17 0 15,-17 0-15,-18-18 15,17 18 0,-17-35-31,36 0 16,-36 17-1,0-17 1,0 0-1,0-1 1,17 19 15,-17-19-15,0 19 15,0-1-15,0 0-1,36-17 1,-36 17-1,0-17 1,0-18 0,0 18-1,17 35 1,-17-18-16,0 1 15,18 17 1,-18-36-16,0 1 16,35 35-1,-35-35-15,0 17 16,0-17-16,18 35 0,-18-18 15,0 1 1,18 17-16,-18-36 16,0 19-1,0-1 1,17 18-16,-17-35 0,0 0 15,0 17-15,0 0 16,0-17-16,0 17 16,35 1-16,-35-18 15,0 17-15,0 0 16,0-17-16,0 17 15,0 1-15,0-19 16,0 19-16,0-36 16,0 18-16,0 17 15,0-17-15,0-1 16,0 19-16,0-1 15,0-17-15,0 17 16,0 1-16,0-19 16,0 1-1,0 17-15,0 1 16,0-19-16,0-17 15,0 36 1,0-18-16,0 17 16,0 0-16,18-17 15,-18 17-15,0-17 16,0-53-16,0 53 15,0-1 1,0 19-16,0-19 0,35-16 16,-35 16-16,0 1 15,0-53 1,0 35-16,0 18 15,0-1-15,0-17 16,0 18-16,0-18 16,0-53-1,0 71-15,0 0 16,0 0-16,0-1 15,18-17-15,-18 18 16,0 0-16,0-36 16,0 18-16,0 18 15,0 0-15,0-1 16,0 1-16,0 0 15,0 17-15,0 1 16,0-19-16,0 19 16,35-1-16,-35-17 15,0 17-15,0-17 16,18 0-1,-18 17 1,0 0-16,0 1 0,0-19 16,35 19-16,-35-18 15,0-1 1,0 19-1,0-1 1,0-17 31,18 35 15</inkml:trace>
  <inkml:trace contextRef="#ctx0" brushRef="#br0" timeOffset="132">20426 7796 0,'-18'-17'124,"18"-1"-108,-17-35 0,17 36-16,0-19 15,0 1 1,0-18-1,0 18 1,0 17-16,0 1 16,0-19-16,0-34 15,0 34-15,0 1 16,0-18-16,0 0 15,0 18-15,0-18 16,0 18-16,0 0 16,0-18-16,0 17 15,0 19-15,0-1 16,0-17-16,0 17 15,0 1-15,0-19 16,0 1 0,0-18-16,0 35 15,0 1-15,0-1 16,0-17-16,0 17 0,-18-35 31,18 36-31,0-19 16,0 1-16,-35 17 15,35-17 1,-18 0-1,18 17 1,-35-17 15,35 17 0,-18 18-15,18-17 15,-18 17-15,-17-36 31,35 19-1,0-18 17,0 35-63,0-36 0,0 1 31,0 17-31,0-17 16,0 0-1,0-1 1,0 1-1,0 35 1,0-17 0,-17 17 108,-36 0-108,-18 0 0,36 0-1,17 0-15,-35 0 16,18 35-16,0-35 15,-1 0-15,1 0 16,0 0 0,17 0-16,1 0 15,-36 0 1,17 0-1,-17 0 1,36 0-16,-18 0 16,-1 0-16,19 0 0,-1 17 15,-35-17 1,35 0-1,-34 0-15,34 0 16,-17 36-16,17-36 16,-17 0-16,-1 0 15,19 17-15,-1-17 16,-17 0-16,17 0 15,1 0-15,-19 0 16,19 0-16,-1 0 16,-17 36-16,17-36 15,0 0-15,-17 0 16,0 0 15,0 0 0,-1 0 0,19 0-15,-19 0 0,19 0 15,-1 0 0,-17 0-31,17 0 16,1 0-1,-19 0 1,1 0-1,0 0 1,-1 0 0,19 0-1,-18 0-15,17 0 16,0 0-16,-17 0 15,17 0-15,1 0 16,-36 0 0,0 0-1,18 0-15,17 0 16,-17 17-1,17-17 1,0 0 15,1 0 0,-18 0-15,17 0 0,0 0 15,-17 0 0,17 0-31,1 0 16,-36 0-1,17 0 1,19 36-1,-1-36-15,-17 0 16,17 0-16,-17 17 16,0-17-1,17 36 1,-17-36 15,52 0 109</inkml:trace>
  <inkml:trace contextRef="#ctx0" brushRef="#br0" timeOffset="133">17815 5997 0,'-35'0'31,"0"0"1,17 35-17,-35-17 1,36 17-1,-1-17 1,-17 17 0,17-17 15,-17-18 0,35 18-15,-18-18 46,18 35-46,0-17 155,0-18-140,35 17 16,-17-17-31,17 35-1,-17-35 1,-18 18 0,18-18-16,17 35 15,-18-35 1,-17 18-16,36-18 15,-19 0 1</inkml:trace>
  <inkml:trace contextRef="#ctx0" brushRef="#br0" timeOffset="134">15081 7532 0,'-35'0'31,"35"0"16,0-35-16,0 17-16,0-17 1,0-1 0,0-17-16,0 18 15,35 17-15,-35 1 16,18 17-16,-18-53 15,18 53-15,-18-18 16,52 18-16,-16-17 16,-1 17-1,0-36 1,18 36-1,-18 0 1,-17 0 0,0 0-16,17 0 15,0 0-15,1 18 16,-19-18-1,36 35 1,-35-35 0,-18 18-1,17-18-15,-17 35 16,36 0-1,-36 1 1,17-36-16,-17 35 16,36 0-1,-36-17 1,0 0-1,17-18-15,-17 35 16,0 18 0,0-36-16,0 19 15,0-1 1,0 0-1,0-17 1,0-18 0,0 18-1,-53-18-15,36 0 16,17 17 0,-36-17-16,19 0 15,-18 0 1,35 35-16,-18-35 15,-17 0-15,-1 0 16,-17 0 0,36 0-1,-19 0 1,1-17-1,0 17 1,17 0-16,1 0 16,17-18-16,-36 18 15,19-35 1,-19 17-1,36 1-15,0-19 16,-35 19-16,35-19 16,0-16-16,-17-1 15,17 17-15,0 1 16</inkml:trace>
  <inkml:trace contextRef="#ctx0" brushRef="#br0" timeOffset="135">15293 7355 0,'0'18'63,"0"0"-63,0 17 15,0-17-15,0-1 16,35 19-16,-35-19 15,0 1-15,0 17 16,0 0 15</inkml:trace>
  <inkml:trace contextRef="#ctx0" brushRef="#br0" timeOffset="136">15434 7338 0,'0'-18'16,"0"18"77,18 0-93,-1 0 16,-17 0 0,0 18-1,0 17 16,0-17-15,-35-18 0,0 35-1,17-35 1,36 0 46,17 0-46,-17 0-16,-1 0 15,1 0 1,35 18 0,-18-18 15,-35 17-31,0 19 31,0-1-15,0-35-1,0 35-15,-53-35 16,36 35-1,17 1-15,0-89 32</inkml:trace>
  <inkml:trace contextRef="#ctx0" brushRef="#br0" timeOffset="137">15787 7320 0,'-35'0'124,"17"0"-61,18 0 30,0-18-77,35 18-16,-35-17 16,35-18-1,1-1 1,-36 19-16,53 17 0,-53-36 15,35 36-15,-35-53 16,53 53 0,-36-35-16,36 18 15,-35-19 1,17 19-1,-17-19 1,17 19 0,0-19-1,-17 19 1,17-18-1,-17 17 1,17 18 0,-35-18-1,18 18 1,-18-35-16,18 35 15,-18-18-15,17 18 16,19-35 0,-19 35-1,-17-18 1,35 18-16,-17-17 15,17-18 1,1 35-16,-36-18 16,35 18-16,-35-18 15,18 18-15,-18-35 31,17 35-15,18-35 0,-17 35-1,-18-18-15,35 18 16,-17 0-1,-18-35-15,18 35 16,17-18 0,-17-17-1,17 17 1,-17-17-1,-1 35 63,-17-18-62,35 18 62</inkml:trace>
  <inkml:trace contextRef="#ctx0" brushRef="#br0" timeOffset="138">15752 7197 0,'0'-18'47,"0"-17"93,0 17-109,17 18 16,-17-18-16,0 36 141,0 17-157,0-17 17,0 17-17,0-17 1,0 17-1,0 0 1,-17-17 15,17 0-15,0 17-1,0-35 297,52 0-296,-34-18-16,17 18 16,1-17-1,34 17-15,-17-36 0,-18 36 16</inkml:trace>
  <inkml:trace contextRef="#ctx0" brushRef="#br0" timeOffset="139">15311 7179 0,'0'-18'62,"-36"18"-46,19-35 186,17 17-170,-36 18-17,36-17-15,-17 17 16,17-35-16,-18 35 15,18-18-15,-18 18 16,18-18-16,-35 18 16,35-35-16,-17 17 15,17 1 1,-36 17-16,36-36 15,-17 1 1,-19 0 0,19-36-1,17 54-15,0-1 16,-36-17-16,36 0 15,0 17 1,-17 18 0,17-35-1,0 17 16,0-17-15,-18 35-16,18-18 16,0-17-1,0-1 1,-35 19-16,35-18 15,0-1 1,-18 36-16,18-35 16,0 0-1,0-1 1,-17 36-16,17-52 15,0 34 1,0-17 0,-36 17-16,36-17 15,0 17-15,0 0 16,0-17-16,0 17 0,0 1 15,0-18-15,0-18 16,0 17 0,0-17-16,0 36 15,0-1-15,0 1 16,0-19-16,0 1 15,0 0 1,0-1-16,0 1 0,0 18 16,0-19-16,0 19 15,0-19-15,0 1 16,0 17-1,0-17-15,0 18 0,0-1 16,18-17 0,-18-18-1,18 17 1,-18 1-1,0 17-15,35-17 16,-35 18-16,0-19 16,17 19-16,-17-1 15,0-17-15,36 17 16,-36 0-16,0-17 15,17 18-15,-17-19 16,36-17 0,-36 18-1,17 0 1,-17-1-1,18 36-15,-18-52 16,53-1 0,-53 35-16,35-17 15,-35 17-15,53-17 16,-53-18-16,35 35 15,-17-35 1,17 18 0,-17 0-1,17-18 1,0 0-1,18 0-15,-35 35 16,17 1 0,-35-36-1,36 53 1,-36-35-16,35 35 15,-35-36-15,35 36 16,-35-17-16,53 17 16,-53-36-16,35 36 15,-17-17 1,0 17 15,-18-18-15,35-17-1,0 35-15,0-18 16,1 18-1,-36-35-15,35 35 16,-17 0 15,-18-18-31,17 18 94,19 0-16</inkml:trace>
  <inkml:trace contextRef="#ctx0" brushRef="#br0" timeOffset="140">15840 3792 0,'0'-17'15,"0"-1"32,-18 18-31,18 0 77,35 0-77,1 0-16,-19 0 0,1 0 15,-18 35-15,35-35 16,0 18 0,-17-18 30,-18 18-30,0 17 218,0 0-218,0 0-16,0 1 15,-35 52 1,-18 53-16</inkml:trace>
  <inkml:trace contextRef="#ctx0" brushRef="#br0" timeOffset="141">18591 3369 0,'0'-18'78,"0"1"-46,0-19-17,0 19 1,18-1-1,-18-17 1,18 35-16,-18-18 16,17 18-16,-17-35 15,36 35-15,-36-18 16,17 18-1,-17-35-15,35 35 0,-35-18 16,36 18-16,-1 0 16,-17-35-1,-1 35 1,19 0-1,-1 0 1,0 18 0,0-18-1,1 17 1,-19-17-1,-17 36-15,18-36 16,-18 17 0,35-17-16,-35 18 15,18 17 1,-18-17-1,18-18-15,-18 18 16,0 17 0,35-18-16,-35 19 31,0-19-31,0 1 15,0 0 1,0 35 15,0-36-15,0 1-1,0 17 1,0-35-16,0 18 16,-35-18-1,35 17 1,-18-17-16,-17 53 15,17-53 1,18 18 0,-18-18-16,-17 0 31,0 18-16,17-18 1,-17 0 0,35 35-1,-35-35-15,17 0 16,0 0-1,-17 0 1,0 0 0,-1 0-1,19 0 1,-18-18-1,17 18 1,18-17-16,-18 17 16,18-18-16,-35 18 15,35-53-15,0 35 16,-18 1-16,18-36 15,0 35 1,0-17-16,0 17 16,0 18-1</inkml:trace>
  <inkml:trace contextRef="#ctx0" brushRef="#br0" timeOffset="142">18750 3316 0,'0'18'62,"0"52"-30,0-17-32,0-18 0,0-17 15,0 0-15,0 17 16,0-70 46</inkml:trace>
  <inkml:trace contextRef="#ctx0" brushRef="#br0" timeOffset="143">18891 3193 0,'0'0'62,"0"35"-62,0-17 16,0 17-16,0 0 16,-35-17-16,35-1 15,0 36 1,0-35-1,0 0 63,18-18-46,-1 0-17,1 0 1,17 0-1,-17 0 1,-1 0 0,19 0 15</inkml:trace>
  <inkml:trace contextRef="#ctx0" brushRef="#br0" timeOffset="144">19032 3316 0,'0'-18'15,"-35"18"1,35 0 31,0 36-47,-18-1 15,18 0-15,-35 1 16,35 16-16,-17-34 16,17 0-16,0 17 15,-36-35 1,36 18-16</inkml:trace>
  <inkml:trace contextRef="#ctx0" brushRef="#br0" timeOffset="145">16704 3528 0,'-18'0'125,"18"0"16,18 0-126,17 0 1,-17 0-1,0 0 1,-1 0 0,-17 17-16,53-17 15,-35 0 1,35 0-16,-36 0 15,1 0-15,17 0 16,18 0 0,-18 0-1,-17 0 1,17 36-16,-17-36 15,0 0-15,-1 0 16,19 0-16,-19 0 16,1 0-16,17 0 15,0 0 1,-17 0-16,17 0 15,-17 0-15,0 0 0,17 0 16,18 0 0,-36 0-1,19 0 1,-1 0-1,18 0 1,-18 0 0,18 0-1,-35 0 1,35 0-1,-18 0 1,0 0 0,-17 0-16,17 0 31,0 0-31,-17 0 15,0 0 1,17 0 0,0 0-1,-17 0 1,0 0-1,17 0 1,-18 0 0,19 0-1,-1-18 1,-17 18-16,-1 0 15,19 0-15,-19 0 0,1 0 16,17 0 15,-17 0-15,-1 0-1,-17-18 1,36 18 0,-19 0-1,1 0 32,0 0-31,-18-17 15,0 17-16</inkml:trace>
  <inkml:trace contextRef="#ctx0" brushRef="#br0" timeOffset="146">18274 3351 0,'18'0'94,"-18"18"-94,35-18 15,-35 35 1,35-35-16,-35 36 0,35-36 15,-35 17 1,36-17-16,-36 35 0,35-35 16,-17 18-1,-18 0 16,17-18-15,-17 35 0,35-35-1,-35 18 48,18-18-48,-18 0 63,-35 35-62,0 0-16,-1-17 15,-34 35-15</inkml:trace>
  <inkml:trace contextRef="#ctx0" brushRef="#br0" timeOffset="147">16069 7038 0,'-35'18'15,"-1"-18"-15,1 35 16,18-35-16</inkml:trace>
  <inkml:trace contextRef="#ctx0" brushRef="#br0" timeOffset="148">21978 2593 0,'-18'0'47,"18"18"62,0 34-109,-35 1 15,35 18 1,-35 0-16,35-19 0,-35-16 16,35-1-16,0 0 15,0-17-15,0 0 16</inkml:trace>
  <inkml:trace contextRef="#ctx0" brushRef="#br0" timeOffset="149">21978 2593 0,'0'-18'31,"0"18"16,35 0-31,1 0-1,-36 0-15,35 0 16,-35 18-1,0 17 1,0 0-16,0-17 16,-35 17-1,17-17-15,-17 0 16,17-18-16,0 35 0,-17-35 15,53-18 63,17 18-62,-17 0 0,35 0-1,-18 0 1,-35 18-16,0 0 15,0 17 1,-18 35 0,1-52-16,-19 0 15,19-18-15,-19 53 16,19-53-1</inkml:trace>
  <inkml:trace contextRef="#ctx0" brushRef="#br0" timeOffset="150">22331 2840 0,'-35'-35'15,"-18"35"1,17 0 0,19 35-16,-19 18 15,36-36-15,-17 1 16,17 17-16,0 1 15,0-19 1,0-17 15,35 0-15,0-35-16,-17 17 15,17-17 1,-35 17-16,36 1 0,-36-18 16,0 17-16,17 18 15,-17-18-15,0 36 47,0 0-31,0 17-1,0 0 1,35-17-1,-17-18 1</inkml:trace>
  <inkml:trace contextRef="#ctx0" brushRef="#br0" timeOffset="151">22507 2787 0,'-35'0'15,"17"0"1,-35 18 0,18 17-1,35-17 1,0-1-1,18-17 1,17 0 0,0 0-1,-35 18 1,0 35 15,0-18-31,-35-17 16,17 35-1</inkml:trace>
  <inkml:trace contextRef="#ctx0" brushRef="#br0" timeOffset="152">22595 2910 0,'0'18'16,"-17"17"-1,17 1 1</inkml:trace>
  <inkml:trace contextRef="#ctx0" brushRef="#br0" timeOffset="153">22595 2805 0,'18'0'31,"-18"0"-15,18 0-16</inkml:trace>
  <inkml:trace contextRef="#ctx0" brushRef="#br0" timeOffset="154">22754 2822 0,'-17'0'31,"-19"53"-15,36-18 0,0-17-1,18 17 1,17-35-1,18 0 1,-53 18 15,0 0-15,0-1-16,-53 19 15,36-1-15,-19-18 16,19-17 0</inkml:trace>
  <inkml:trace contextRef="#ctx0" brushRef="#br0" timeOffset="155">23495 2646 0,'0'-35'0,"-18"35"31,-17 0-15,17 0-1,18 17 1,-17 18 0,17 1-1,0-1-15,0 0 16,0-35-1,0 18 1,17-18-16,19 18 16,-19 17 15,-17-17-16,0-1 1,0-17 0,-35 53-16,17-35 15,-34 17-15,34-35 16,18 18-16,-18-18 0</inkml:trace>
  <inkml:trace contextRef="#ctx0" brushRef="#br0" timeOffset="156">23566 2875 0,'0'18'0,"17"-18"31,-17 17-31,35-17 16,1 0 0,-36 0-1,17 0-15,-17-35 16,0 18-1,0-1 1,0 18 15,-53 0-15,18 0-1,18 18 1,17-1-16,-36 18 16,36-17-16,0 0 15,0 17-15,0-17 16,18-18-1,0 17-15,-1-17 16,18 0-16,-17 0 16</inkml:trace>
  <inkml:trace contextRef="#ctx0" brushRef="#br0" timeOffset="157">23724 2893 0,'36'0'0,"-19"0"15,18 0-15,1-18 16,52 18 0,-53 0-1,-35-17-15</inkml:trace>
  <inkml:trace contextRef="#ctx0" brushRef="#br0" timeOffset="158">23865 2734 0,'0'0'47,"-17"35"-47,17-17 15,0 17-15,-36 18 16,36-18-16,0 1 15,0-1-15,0 0 16,0 1-16,0-19 31,18-17-31,0 0 16,17-17-16</inkml:trace>
  <inkml:trace contextRef="#ctx0" brushRef="#br0" timeOffset="159">20761 3792 0,'0'18'47,"0"88"-31,0-36-16,0-17 15,0 0-15,0-17 16,-18-1-16,18-18 16,0 1-16,0 17 15,0 1 1</inkml:trace>
  <inkml:trace contextRef="#ctx0" brushRef="#br0" timeOffset="160">20832 3739 0,'0'0'47,"0"0"-31,35 0-16,0 36 15,-35-19 1,18 19-16,-18-19 15,0 19 1,0-19 0,-36 18-1,1-17 1,35 17-1</inkml:trace>
  <inkml:trace contextRef="#ctx0" brushRef="#br0" timeOffset="161">21043 4004 0,'-35'0'15,"0"0"1,35 18-16,-53-1 16,53 36-16,0-35 0,0 35 31,0-36-31,0 19 15,17-36 1,1 0 15,-18 0-31,35-36 16,1 19-16,-19-18 15,18 17-15,-35 0 16,18 18-16,-18 0 47,0 18-32,0 17 1,0 0-16,0-17 16,0-18-1,53 0 1</inkml:trace>
  <inkml:trace contextRef="#ctx0" brushRef="#br0" timeOffset="162">21184 4075 0,'18'0'31,"0"0"-16,17 0-15,-18-18 16,19 18-16,-19 0 16,1-35-16,17 35 15</inkml:trace>
  <inkml:trace contextRef="#ctx0" brushRef="#br0" timeOffset="163">21272 3951 0,'0'18'16,"-17"17"-1,17 0-15,0 1 16,0-1-16,0-17 15,0-1 1,0 18-16,0-35 16,17 0-1</inkml:trace>
  <inkml:trace contextRef="#ctx0" brushRef="#br0" timeOffset="164">21361 3916 0,'0'0'15,"17"0"1,-17 17-16,0 19 15,0-19-15,0 1 16,0 17-16,0-17 16,0 53-1,0-54-15,0-17 16,0 35-16,0-52 78,0 17-78,0-35 15,18 35-15,-18-36 16,35 36-16,-17 0 31,0 18 0,-18 35-15,0-36-16,0 1 16,0 17-16,35-17 0</inkml:trace>
  <inkml:trace contextRef="#ctx0" brushRef="#br0" timeOffset="165">21643 3933 0,'0'53'62,"0"0"-62,0 18 16,0 35-16,-18 0 16,18-18-16,0-53 15</inkml:trace>
  <inkml:trace contextRef="#ctx0" brushRef="#br0" timeOffset="166">21978 4057 0</inkml:trace>
  <inkml:trace contextRef="#ctx0" brushRef="#br0" timeOffset="167">21978 4233 0,'0'0'63</inkml:trace>
  <inkml:trace contextRef="#ctx0" brushRef="#br0" timeOffset="168">22348 3916 0,'0'17'515,"0"1"-499,0 35-1,0-35-15,0 17 16,0-17-16,0-1 15,0 19-15,0-19 16,0 18-16</inkml:trace>
  <inkml:trace contextRef="#ctx0" brushRef="#br0" timeOffset="169">22578 4180 0,'0'36'31,"0"-1"-16,-18-35 1,18 53-16</inkml:trace>
  <inkml:trace contextRef="#ctx0" brushRef="#br0" timeOffset="170">22737 3986 0,'0'-17'15,"0"34"48,17 19-63,-17-19 0,0 19 15,0-19-15,0 36 16,0-35-16,0 17 16</inkml:trace>
  <inkml:trace contextRef="#ctx0" brushRef="#br0" timeOffset="171">22895 3757 0,'0'18'31,"0"35"-15,0-36-1,0 19-15,0-19 16,0 1-16,0 17 16,0 0-16,0-17 31,0 0-16,0 17 17,36-35-17,-1 0 1,-18 0-1,1 0-15,17 0 16,1 0 0,-36-18-16,35 18 15,-35-17-15</inkml:trace>
  <inkml:trace contextRef="#ctx0" brushRef="#br0" timeOffset="172">23054 3881 0,'0'17'31,"0"36"-15,0-18-16,-35 18 16,35 0-16,-53 53 0,18 0 15,-1-53 1</inkml:trace>
  <inkml:trace contextRef="#ctx0" brushRef="#br0" timeOffset="173">20814 4921 0,'0'18'31,"0"0"-15,0 17-16,0 18 16,0-18-16,0 18 15,0-18-15,0 0 16,0-17-16,0 17 15,0 1 1</inkml:trace>
  <inkml:trace contextRef="#ctx0" brushRef="#br0" timeOffset="174">20796 4868 0,'0'-17'16,"36"-19"-1,-19 36 1,1 0 0,17 0-16,-17 18 15,-1-18-15,-17 35 16,36-35-16,-36 36 15,0-1 1,0-17-16,0 17 16,-36-18-16,36 19 15,-53-19-15,53 19 16</inkml:trace>
  <inkml:trace contextRef="#ctx0" brushRef="#br0" timeOffset="175">21096 5009 0,'0'0'15,"-35"0"1,35 36-16,-35-19 16,35 36-16,-18-35 15,18 0-15,0 17 16,0 0-1,0-35 1,18 0 0,17 0-1,18-18 1,-36-17-1,-17 18 1,0-19-16,0 1 16,0 17 15,0 36 0,0 0-31,0 17 16,0-17-1,36 17-15,-19 0 31</inkml:trace>
  <inkml:trace contextRef="#ctx0" brushRef="#br0" timeOffset="176">21202 5098 0,'0'0'31,"53"0"-16,-18-18 1,-17 18 0</inkml:trace>
  <inkml:trace contextRef="#ctx0" brushRef="#br0" timeOffset="177">21237 4992 0,'0'17'16,"0"1"0,0 0-1,0 35-15,0-36 0,0 1 16,0 17-16,0 0 15</inkml:trace>
  <inkml:trace contextRef="#ctx0" brushRef="#br0" timeOffset="178">21343 4886 0,'0'18'32,"0"-1"-32,0 19 15,0-1-15,0 18 16,0-18-1,0 0-15,0 1 16,0-54 62,0 0-62,35 18-1,-35-17 1,18 17-1,0 0 1,17 0 15,-35 35-15,0-17-16,-18 17 15,18 0-15</inkml:trace>
  <inkml:trace contextRef="#ctx0" brushRef="#br0" timeOffset="179">21572 4904 0,'18'0'78,"17"0"-63,1 17 1,-1-17-1,-35 18-15,0 0 16,0 34 0,0 19-1,-18-36 1,18 1-16,-35 16 15,35-34-15,-35-18 16,35 35-16,-36-35 16,54 0 62,0 36-63,35-36 1,-18 0-16,-18 0 15,1 17-15,35 19 16</inkml:trace>
  <inkml:trace contextRef="#ctx0" brushRef="#br0" timeOffset="180">22066 4957 0,'18'0'78,"-18"0"-63</inkml:trace>
  <inkml:trace contextRef="#ctx0" brushRef="#br0" timeOffset="181">22031 5098 0,'0'17'32,"18"1"-17</inkml:trace>
  <inkml:trace contextRef="#ctx0" brushRef="#br0" timeOffset="182">22490 4921 0,'0'18'219,"0"0"-157,0-1 16,0 18-62,0 18-1,0-35 1,0 0-16,0 17 15,0-17-15,0-1 16,-36 18-16,36-17 16,0 17-1</inkml:trace>
  <inkml:trace contextRef="#ctx0" brushRef="#br0" timeOffset="183">22789 5221 0,'0'18'32,"-35"35"-17,0 0 1</inkml:trace>
  <inkml:trace contextRef="#ctx0" brushRef="#br0" timeOffset="184">23019 4957 0,'17'0'172,"1"0"-141,17 0 0,-17 0 0,17 35 16,-35-18-16,0 19-15,-17-1 0,-19 18-1,36-35-15,-17 17 16,17-18-16,-18 1 15,18 17 1,0-35 78,35 0-79,1-17 1,-19 17-16,1-18 15,17 18-15</inkml:trace>
  <inkml:trace contextRef="#ctx0" brushRef="#br0" timeOffset="185">23248 4904 0,'0'-18'31,"0"18"-31,35 0 16,-35 0 0,53 0-16,-53 35 15,18-35-15,-18 18 16,0 0-1,0 17 1,0-18 0,-18 1-1,-17-18-15,17 35 16,-17-35-16,53 0 47,-1 0-32,1 0-15,17 0 16,-17 0-16,0 0 15,34 0 1,-52 18-16,18-18 16,-18 35-1,0 1-15,0-19 16,-18 18-16,18-17 15,-52 0-15,34 17 16,-17-35-16,35 18 16,-18-18-1</inkml:trace>
  <inkml:trace contextRef="#ctx0" brushRef="#br0" timeOffset="186">23266 5239 0</inkml:trace>
  <inkml:trace contextRef="#ctx0" brushRef="#br0" timeOffset="187">22948 4886 0,'0'0'47,"0"35"-31,0-17-16,0 17 15,0 18-15,0 0 16,0 106-1,0-106-15,0-18 16,0 0-16,0-17 16,18 17-16,35-35 15,0 0 1</inkml:trace>
  <inkml:trace contextRef="#ctx0" brushRef="#br0" timeOffset="188">23548 4833 0,'0'18'16,"0"17"-1,18-17 1,-18 35-16,0-18 0,0 0 15,35 0 1,-35 1-16,0 17 16,0-1-16,-18 1 0,-17 0 15,17 0-15,-17-17 16,35-19-16</inkml:trace>
  <inkml:trace contextRef="#ctx0" brushRef="#br0" timeOffset="189">23812 5327 0,'0'18'62,"0"17"-46,0 0 0,-35-35-16</inkml:trace>
  <inkml:trace contextRef="#ctx0" brushRef="#br0" timeOffset="190">23971 4886 0,'0'18'124,"0"17"-124,-17 0 16,17 0-16,-36 18 16,36-17-16,0-19 15,-17 19 1,17-19 15,0-17 0,35 0-15,-17 0-16,-1 0 15,19 0-15,-1 0 16,-18 0-16,1 0 16,17 0-16,1 0 15,-36-35 1,17 35-1</inkml:trace>
  <inkml:trace contextRef="#ctx0" brushRef="#br0" timeOffset="191">24095 4974 0,'0'35'47,"0"1"-47,0 17 16,-36-18-16,36 0 15,0 18-15,0-35 16,0-1-16,-17 19 15,17-1 1,0-17 0</inkml:trace>
  <inkml:trace contextRef="#ctx0" brushRef="#br0" timeOffset="192">24324 5256 0,'0'36'31,"-18"-36"-31,18 35 16,-35-17-16,0 17 16,35 0-16</inkml:trace>
  <inkml:trace contextRef="#ctx0" brushRef="#br0" timeOffset="193">24536 5027 0,'0'18'47,"0"17"-47,0 18 16,0 0-16,0-18 15,0-17-15,0-1 0,0 19 16,0-19-1</inkml:trace>
  <inkml:trace contextRef="#ctx0" brushRef="#br0" timeOffset="194">24642 4886 0,'17'0'15,"18"0"1,1 35-1,-19-17 1,-17 17 0,0-17-1,-17 17 1,-1 0-1,-17-17-15,17-18 16,-17 35-16,53-35 62,34 0-46,-34 0-16,-18 36 16,53-36-16,-35 17 31,-18 1-31,-18 35 31,-17-18-31,17-17 0,18 17 16</inkml:trace>
  <inkml:trace contextRef="#ctx0" brushRef="#br0" timeOffset="195">24941 5256 0,'0'18'16,"0"17"-1,-35-35-15,17 53 16,18-35-16</inkml:trace>
  <inkml:trace contextRef="#ctx0" brushRef="#br0" timeOffset="196">22507 5715 0,'0'18'31,"0"17"-15,0 0-16,0 18 15,-17-35 1,17-1 0,0 36-16,0-35 0,-36 35 15,36-36 1</inkml:trace>
  <inkml:trace contextRef="#ctx0" brushRef="#br0" timeOffset="197">22737 5662 0,'0'0'16,"0"18"-1,0 17-15,0 0 16,-18 1-16,18-19 16,-35 71-1,35-70-15,-18-18 16,18 35-16,0 1 47,53-36-32,-35 0 1,-1 0-16,1 0 15,17 0-15,-17 0 16,17-18-16,0 18 16,-35-18-1,18 18-15</inkml:trace>
  <inkml:trace contextRef="#ctx0" brushRef="#br0" timeOffset="198">22860 5768 0,'0'53'47,"-35"-18"-47,35 18 15,0 0-15,-18 0 16,18 35-16,-53-35 0,53-35 15</inkml:trace>
  <inkml:trace contextRef="#ctx0" brushRef="#br0" timeOffset="199">20849 6509 0,'18'35'94,"-18"18"-79,0 0-15,0 0 16,0 0-16,0 0 16,0-18-16,0 18 15,0-36-15,0 1 16</inkml:trace>
  <inkml:trace contextRef="#ctx0" brushRef="#br0" timeOffset="200">20884 6438 0,'0'-17'15,"18"17"1,0 0 0,-1 0-16,1 0 15,17 0-15,-35 0 16,18 0-1,-18 17-15,0 18 16,0 18 0,0-17-16,-35-1 15,-1 18 1,1-18-16</inkml:trace>
  <inkml:trace contextRef="#ctx0" brushRef="#br0" timeOffset="201">21096 6685 0,'0'35'0,"-35"-35"15,17 71 1,-35-36-16,53-17 16,0 0-16,0 17 15,18-35 1,-18 17-1,18-17-15,-1 0 16,-17-17-16,35-18 16,-35 17-16,53-17 15,-53 17-15,18 0 16,-18-17-1,0 53 32,0 17-47,0-17 16,0 17-16,0-17 15,35-18 1,-17 0 0</inkml:trace>
  <inkml:trace contextRef="#ctx0" brushRef="#br0" timeOffset="202">21184 6756 0,'0'0'31,"18"0"-15,17 0-16,-17-36 15,-1 36-15,19-35 16,-19 35-16</inkml:trace>
  <inkml:trace contextRef="#ctx0" brushRef="#br0" timeOffset="203">21220 6597 0,'0'18'31,"0"17"-15,0 0-16,0 36 15,0-36-15,0 18 16,0-18-16,0-17 16,0 17-16,0-17 15</inkml:trace>
  <inkml:trace contextRef="#ctx0" brushRef="#br0" timeOffset="204">21396 6491 0,'0'35'0,"0"-17"15,0 0 1,0 17-16,0 18 0,0-18 16,0 0-16,0 1 15,0-1-15,-18 0 16,18-17-1,-17 17-15,17-70 63,0 17-63,0 1 15,0-19-15,35 36 16,-35-17-16,35 17 16,-17 0-1,-18 0 1,18 0-16,-18 35 15,0 0-15,35-17 16,-35 17-16</inkml:trace>
  <inkml:trace contextRef="#ctx0" brushRef="#br0" timeOffset="205">21643 6526 0,'35'0'31,"0"0"-15,1 0-1,-19 0 1,-17 18-16,36 0 15,-36 17 1,0 0 0,-18-17-16,18 0 15,-53 17-15,35 0 16,-17-35-16,35 18 15,-17-18-15,17 0 47,52-18-31,-34 18-1,17 0 1,1 18 0,-19-1-1,-17 19 1,0-1-1,0-35 1,0 35-16,-35-35 16,-18 18-1,18 17-15,17-35 16</inkml:trace>
  <inkml:trace contextRef="#ctx0" brushRef="#br0" timeOffset="206">22031 6650 0</inkml:trace>
  <inkml:trace contextRef="#ctx0" brushRef="#br0" timeOffset="207">22031 6738 0,'0'18'0,"0"17"31</inkml:trace>
  <inkml:trace contextRef="#ctx0" brushRef="#br0" timeOffset="208">22454 6579 0,'0'36'63,"0"-19"-48,0 19-15,0-1 16,0 18-16,0-18 16,0-17-1,0-1-15,0 19 16</inkml:trace>
  <inkml:trace contextRef="#ctx0" brushRef="#br0" timeOffset="209">22719 6844 0,'0'18'31,"0"-18"-31,0 17 16,-35 36-1,35-35 1,-36-18-16</inkml:trace>
  <inkml:trace contextRef="#ctx0" brushRef="#br0" timeOffset="210">22913 6650 0,'-35'0'16,"17"53"15,18 0-31,0-18 16,0 0-16,0 1 15,0-19-15,0-17 16,0 53-16,35-53 16,1 0-16,-19 0 15,1 0-15</inkml:trace>
  <inkml:trace contextRef="#ctx0" brushRef="#br0" timeOffset="211">23001 6668 0,'18'0'16,"17"0"-16,0 0 15,-17 17 1,-18 1-1,0 17 1,0 0 0,0 1-1,0-36 1,0 35-1,-35-35-15,-1 18 16,36-18 31,36 0-16,-19 0-31,19 0 0,-19 0 16</inkml:trace>
  <inkml:trace contextRef="#ctx0" brushRef="#br0" timeOffset="212">23266 6879 0,'0'18'15,"-36"-18"1,36 17-16</inkml:trace>
  <inkml:trace contextRef="#ctx0" brushRef="#br0" timeOffset="213">23407 6526 0,'0'0'16,"17"0"0,36 0-1,-53 18-15,18-18 16,-18 18-16,0-1 15,0 19 1,0-1 0,-18-17-16,1 17 15,-1-18-15,-17-17 16,52 0 31,-17 0-47,36 0 15,-1 0 1,-17 0-16,17 0 31,-35 36-15,0-19-16,-35 36 15,35-17 1,-36-19-1</inkml:trace>
  <inkml:trace contextRef="#ctx0" brushRef="#br0" timeOffset="214">23671 6650 0,'18'0'16,"-18"0"-16,18 0 15,-18 35-15,35 0 16,-35 18 0,0-35-16,0 0 15,0 17-15,-35-17 16,17-1-16,0-17 15</inkml:trace>
  <inkml:trace contextRef="#ctx0" brushRef="#br0" timeOffset="215">23901 6932 0,'0'18'47,"0"-1"-31,-36-17-1,36 18-15</inkml:trace>
  <inkml:trace contextRef="#ctx0" brushRef="#br0" timeOffset="216">24130 6491 0,'0'0'93,"0"35"-93,0-17 16,0 0-16,0-1 15,0 19-15,0-19 16,0 1 0,0 35-16,0-36 15,-18-17 1,18 18-16,18-18 31,0 0-15,-1 0-1,19 0-15,-19 0 16,1 0-16,17 0 15,-17 0-15,-1 0 16,19 0 0</inkml:trace>
  <inkml:trace contextRef="#ctx0" brushRef="#br0" timeOffset="217">24289 6615 0,'0'17'31,"-36"19"-15,36-19-16,0 18 15,-17 18-15,17-35 16,0 0-16,0 35 15,-35-18 1</inkml:trace>
  <inkml:trace contextRef="#ctx0" brushRef="#br0" timeOffset="218">24553 6914 0,'0'0'78,"0"18"-62,-17 17-16,17-17 15,-18 0-15</inkml:trace>
  <inkml:trace contextRef="#ctx0" brushRef="#br0" timeOffset="219">24836 6509 0,'0'0'62,"0"0"-62,0 35 16,0-17-16,0 17 16,0-17-16,0-1 15,0 36 1,0-18-16,0 1 31,35-36-31,-35 35 0,17-35 16,-17 35-16,18-17 15,-18 0 48,0 17-32,-18-35-31,-34 17 15,-19 19 1,36-36-16,17 0 16</inkml:trace>
  <inkml:trace contextRef="#ctx0" brushRef="#br0" timeOffset="220">24818 6562 0,'18'0'31,"-1"0"-15,18 0-16,-17 0 15,0 0-15,-18 0 16,53 0-16</inkml:trace>
  <inkml:trace contextRef="#ctx0" brushRef="#br0" timeOffset="221">22454 7338 0,'-17'17'109,"17"1"-93,-18 0-1,18 35-15,-35 17 0,35-17 16,0 0-1,-18 0-15,18-18 0,0-17 16,0 17 0,0-35-1,35 0 1,-35-18-1,36-17-15,-36 18 16,35-19-16,-35 19 16,0-36-1,-18 17 1,1 36-16,-19 0 15,36 36 1,0 17 0</inkml:trace>
  <inkml:trace contextRef="#ctx0" brushRef="#br0" timeOffset="222">22825 7691 0,'0'35'78,"0"-18"-62,-36 19-16,19-19 16</inkml:trace>
  <inkml:trace contextRef="#ctx0" brushRef="#br0" timeOffset="223">23107 7497 0,'0'17'31,"0"36"-15,0-18-16,0 1 16,0-1-16,0 0 15,0 0-15,0-17 16,0 0-16</inkml:trace>
  <inkml:trace contextRef="#ctx0" brushRef="#br0" timeOffset="224">23248 7461 0,'35'0'62,"-17"0"-46,-18 0-16,35 0 15,1 18 1,16-18 0,-52 35-16,18-17 15,-18-1 1,0 19-1,0-19-15,-18 19 16,18-19-16,-35-17 16,35 36-1,-35-36-15,35 17 16,-18-17-16,18 0 62,36 0-46,-19 0-16,18 0 15,1 0 1,-1 0-16,-17 0 0</inkml:trace>
  <inkml:trace contextRef="#ctx0" brushRef="#br0" timeOffset="225">23865 7726 0,'-35'53'16,"35"-36"-16,-35 1 16,35 17-16,-53-17 15,53 0 1</inkml:trace>
  <inkml:trace contextRef="#ctx0" brushRef="#br0" timeOffset="226">24077 7391 0,'0'0'31,"0"0"-15,0 53-16,0-18 15,-35-17-15,35-1 16,0 18-16,-18-17 15,18 0 1,0-18 46,35 0-62,1 0 0,-1 0 16,0 0-16,1 0 16,-19 0-1,18 0-15,-17 0 0,17 0 16</inkml:trace>
  <inkml:trace contextRef="#ctx0" brushRef="#br0" timeOffset="227">24236 7408 0,'-18'0'16,"18"18"-16,0 35 15,0-18 1,-35-17-16,35 17 15,0-17-15,-18-1 16,18 19-16,0-19 16,-35 1-16</inkml:trace>
  <inkml:trace contextRef="#ctx0" brushRef="#br0" timeOffset="228">24395 7743 0,'0'0'31,"0"0"-31,0 36 15,-18-19-15,18 19 16,-35-36-16,35 17 16</inkml:trace>
  <inkml:trace contextRef="#ctx0" brushRef="#br0" timeOffset="229">24730 7479 0,'0'35'31,"-36"0"-31,36-17 16,0 17-16,0 1 15,0-1-15,0 0 16,0-17-16,0 17 15,0-17-15</inkml:trace>
  <inkml:trace contextRef="#ctx0" brushRef="#br0" timeOffset="230">24800 7426 0,'18'0'16,"17"0"15,-17 0-16,-18 0-15,17 0 16,-17 18-16,0 17 16,0-17-1,0 17 1,-17-35-1,-1 35-15,-17-35 16,53 35 46,-1-35-46,18 18 0,-17-18-1,-18 35 1,0-17-1,0 17 1,-18-35-16,-17 53 16,18-53-16,-19 35 15,19-35 1</inkml:trace>
  <inkml:trace contextRef="#ctx0" brushRef="#br0" timeOffset="231">25030 7796 0,'0'36'47,"-36"17"-32,1-36-15,0 19 16</inkml:trace>
  <inkml:trace contextRef="#ctx0" brushRef="#br0" timeOffset="232">22525 8255 0,'0'0'62,"0"35"-46,0-17-16,0 0 15,0 17-15,0-18 16,0 36 0,0-35-16,0 0 15,0 17 1,0-17 31</inkml:trace>
  <inkml:trace contextRef="#ctx0" brushRef="#br0" timeOffset="233">22825 8449 0,'-18'18'0,"18"-1"31,-18 36-16,18-35 1,-35-1-16,35 19 16</inkml:trace>
  <inkml:trace contextRef="#ctx0" brushRef="#br0" timeOffset="234">23036 8290 0,'0'0'62,"18"0"-46,-18 53-16,0-35 15,0 17-15,0-17 16,0-1-16,0 19 16,0-19-16,0 1 15,0 17 1</inkml:trace>
  <inkml:trace contextRef="#ctx0" brushRef="#br0" timeOffset="235">23266 8167 0,'0'0'32,"0"17"-17,0 19-15,0-1 16,0 0-16,0 1 15,0-1-15,0 0 16,0-35 0,0 35-16,0 1 31,0-36-16,53 0 1,-18 0 0,0 0-16,0-18 15,1 18-15,17 0 16,-36-18-16,1 18 15</inkml:trace>
  <inkml:trace contextRef="#ctx0" brushRef="#br0" timeOffset="236">23495 8237 0,'0'36'32,"0"-1"-32,-18 18 15,18 0-15,-35-18 16,35 18-16,-35 0 15,35-18-15,-35-35 16</inkml:trace>
  <inkml:trace contextRef="#ctx0" brushRef="#br0" timeOffset="237">21008 9031 0,'0'35'31,"0"18"-31,0 18 16,0 17-16,-35 18 16,35-53-1,0 0-15,0 0 0,0-36 16,0 1-1</inkml:trace>
  <inkml:trace contextRef="#ctx0" brushRef="#br0" timeOffset="238">21026 9031 0,'0'-35'47,"35"35"-31,0 0-1,18 17 1,-35-17 0,-18 18-1,0 0 1,0 17-1,0 0-15,-36 1 16,1 17-16,17-18 16,-17 0-16</inkml:trace>
  <inkml:trace contextRef="#ctx0" brushRef="#br0" timeOffset="239">21255 9260 0,'-35'0'0,"-1"0"16,19 53-16,-19-35 16,36 17-16,-17 18 15,17 0 1,0-18-1,0-35-15,17 0 16,19 0 0,17 0-1,-53-35 1,35 17-16,-35 1 15,0-18-15,0 17 32,0 18-1,0 35-16,35-35-15,-35 53 16,18-53 0,-18 18-16</inkml:trace>
  <inkml:trace contextRef="#ctx0" brushRef="#br0" timeOffset="240">21343 9419 0,'35'-35'16,"1"35"-16,-19 0 16,1-35-16,35 35 15,-36 0-15,1 0 16</inkml:trace>
  <inkml:trace contextRef="#ctx0" brushRef="#br0" timeOffset="241">21467 9243 0,'0'70'0,"-36"-17"16,36-17-16,0-1 0,0-18 15,0 19-15,0-19 16</inkml:trace>
  <inkml:trace contextRef="#ctx0" brushRef="#br0" timeOffset="242">21555 9190 0,'17'53'16,"-17"-36"-1,0 19-15,0 52 16,0-53-1,0 0-15,0-17 16,-35 35 0,53-106 30,-1 18-30,19 0-16,-19-1 16,19 36-16,-19 0 31,-17 18-31,0 35 15,0-36 1,0 1-16,0 35 16</inkml:trace>
  <inkml:trace contextRef="#ctx0" brushRef="#br0" timeOffset="243">21819 9119 0,'0'18'31,"0"0"-31,0 17 16,0 0-16,0-17 15,-17 17-15,17-17 16,0-1-16,-18 19 15,18-19 1,0-17 0,18 0-1,17 0-15,-17 0 16,-1 0-16,36 0 15,-35 0 1,-1 0 0</inkml:trace>
  <inkml:trace contextRef="#ctx0" brushRef="#br0" timeOffset="244">21943 9190 0,'0'18'16,"0"17"-1,-35 18-15,35 0 16,-36 17-16,36-17 15,-17 0-15,17 0 16,0-35-16,0-1 16</inkml:trace>
  <inkml:trace contextRef="#ctx0" brushRef="#br0" timeOffset="245">22172 9296 0,'0'17'46,"18"-17"-30</inkml:trace>
  <inkml:trace contextRef="#ctx0" brushRef="#br0" timeOffset="246">22190 9419 0,'0'18'16,"0"17"-1</inkml:trace>
  <inkml:trace contextRef="#ctx0" brushRef="#br0" timeOffset="247">22631 9349 0,'0'35'31,"0"0"-16,0 0-15,0 18 16,0 0-16,0-17 16,0 16-16,0-34 0</inkml:trace>
  <inkml:trace contextRef="#ctx0" brushRef="#br0" timeOffset="248">22948 9507 0,'-17'18'15,"17"0"-15,0 35 16,-18-18 0,18-18-16</inkml:trace>
  <inkml:trace contextRef="#ctx0" brushRef="#br0" timeOffset="249">23301 9313 0,'-18'0'31,"18"18"-31,0 17 16,0 1-16,-17 16 16,17 1-16,0-17 15,0-1-15,0-17 16,35 34-1,0-52-15,-17 0 16,0 0-16</inkml:trace>
  <inkml:trace contextRef="#ctx0" brushRef="#br0" timeOffset="250">23424 9349 0,'0'0'31,"36"0"-15,-19 0-1,-17 0-15,36 35 16,-36 0 0,0 18-1,0-35 1,-18 17-1,18-17-15,-35 17 0,17-17 0,-17 17 16,52-35 46,19 0-46,-19 0-16,1 0 16,17-18-16,-17 18 15</inkml:trace>
  <inkml:trace contextRef="#ctx0" brushRef="#br0" timeOffset="251">23689 9525 0,'0'0'31,"0"35"-31,-35 1 15,35-1 1</inkml:trace>
  <inkml:trace contextRef="#ctx0" brushRef="#br0" timeOffset="252">23795 9278 0,'17'0'31,"19"0"-15,-19 35-1,-17-17 1,0 17 0,-35 18-1,17-35-15,1-18 16,17 35-16,17-35 47,1 0-32,17 0 1,-35 18-1,0-1-15,0 19 16,0-19-16,0 1 16,0 17-16,-17 0 15,17-17-15,-36 17 16</inkml:trace>
  <inkml:trace contextRef="#ctx0" brushRef="#br0" timeOffset="253">24095 9313 0,'0'18'15,"0"0"-15,0-1 16,0 36-16,0-18 16,-18 1-16,-35 34 15,36-52 1</inkml:trace>
  <inkml:trace contextRef="#ctx0" brushRef="#br0" timeOffset="254">24236 9525 0,'0'18'0,"0"-1"16,-18 36-1</inkml:trace>
  <inkml:trace contextRef="#ctx0" brushRef="#br0" timeOffset="255">24448 9278 0,'0'0'109,"0"18"-109,0 17 15,0-17-15,0 17 16,0 0-16,-36-17 16,36 17-1,0 0 32,18-35-31,0 0-16,-1 0 15,36 0-15,-35 0 16,-1 0-16,1 0 15,17 0-15,1 0 16</inkml:trace>
  <inkml:trace contextRef="#ctx0" brushRef="#br0" timeOffset="256">24589 9366 0,'-18'0'15,"18"36"-15,0 16 16,0-34-1,-35 17-15,35 18 16,-18 0-16,18-18 16,0-17-16,0 0 15</inkml:trace>
  <inkml:trace contextRef="#ctx0" brushRef="#br0" timeOffset="257">24765 9560 0,'0'0'15,"0"36"-15,0-19 16,-35 18-16,35-17 15,-53 17-15,53-17 16</inkml:trace>
  <inkml:trace contextRef="#ctx0" brushRef="#br0" timeOffset="258">24994 9296 0,'0'0'31,"0"35"-15,0 0-1,0 1 1,0-19 0,0 18-1,36-17 16,-19-18-15,18 0 0,-35 35 15,0-17 31,-17-18-62,-36 18 16,18-18-1,-1 0-15,1 35 16</inkml:trace>
  <inkml:trace contextRef="#ctx0" brushRef="#br0" timeOffset="259">24959 9243 0,'18'0'16,"17"0"-1,-17 0 17,-18 17-32</inkml:trace>
  <inkml:trace contextRef="#ctx0" brushRef="#br0" timeOffset="260">22737 10195 0,'-18'18'109,"18"0"-93,-35-1-16,35 36 15,-36 0-15,36 0 16,-17 88-1,17-88-15,0-18 0,0 1 16,0-36 0,17 0-1,36-18 1,-35-17-1,-18 17-15,18-17 16,-18 17-16,0-17 16,-18 0-1,-17 35 1,17 0-1,18 35-15</inkml:trace>
  <inkml:trace contextRef="#ctx0" brushRef="#br0" timeOffset="261">22878 10583 0,'0'18'16,"-18"17"-16,18-17 15,-53 17-15,53 0 16</inkml:trace>
  <inkml:trace contextRef="#ctx0" brushRef="#br0" timeOffset="262">23125 10354 0,'-36'0'94,"36"0"-94,0 18 15,-17 17-15,17-17 16,-36 17 0,36 18-16,0-18 0,0 0 15,0-17-15,0 17 16,18-35-1,17 0 1,18 0 0</inkml:trace>
  <inkml:trace contextRef="#ctx0" brushRef="#br0" timeOffset="263">23195 10283 0,'18'0'62,"17"0"-46,0 0 0,-17 0-1,-18 18 48,0 35-48,0-35 1,0 17-16,0 18 15,-35 17-15,35-52 16,0 17-16,0-17 16</inkml:trace>
  <inkml:trace contextRef="#ctx0" brushRef="#br0" timeOffset="264">23354 10513 0,'18'0'31,"-18"-18"-31,17 18 0,36 0 16,-18 0-1</inkml:trace>
  <inkml:trace contextRef="#ctx0" brushRef="#br0" timeOffset="265">23566 10319 0,'0'17'0,"0"19"15,0-19 1,0 19-16,0-19 16,0 19-16,0-1 15,0 0-15,0 0 16,0-17-16,-36-18 15,36 18-15</inkml:trace>
  <inkml:trace contextRef="#ctx0" brushRef="#br0" timeOffset="266">23689 10389 0,'0'0'15,"0"18"1,0 17-16,0-17 16,0 0-16,0-1 15,0 18 1,0-35-16</inkml:trace>
  <inkml:trace contextRef="#ctx0" brushRef="#br0" timeOffset="267">23812 10213 0,'0'0'0,"36"0"15,-36 18-15,0 34 16,0-34 0,0 0-16,0 35 15,0-18 1,-18 0-16,0 18 0,-17-18 15,0 1-15,-36 17 16,18-18-16</inkml:trace>
  <inkml:trace contextRef="#ctx0" brushRef="#br0" timeOffset="268">23989 10689 0,'0'0'63,"0"0"-48,0 53 1,-53-35-16,35 17 0</inkml:trace>
  <inkml:trace contextRef="#ctx0" brushRef="#br0" timeOffset="269">24218 10389 0,'0'0'109,"0"18"-94,0 17-15,0 1 16,0-1-16,0 0 16,0 0-16,0 1 0,0-19 15,0 1 1,0 17-16</inkml:trace>
  <inkml:trace contextRef="#ctx0" brushRef="#br0" timeOffset="270">24412 10336 0,'18'0'94,"0"0"-79,-1 0 1,-17 18 0,35-18-1,-35 18-15,0-1 31,0 19-15,0-1-16,0-17 16,0-1-16,-17 18 0,17-17 15,0 0 1,-18 35-16,1-53 15,17 17 1,0-17 93,35 0-93,0 0 0,0-17-16,-17 17 0</inkml:trace>
  <inkml:trace contextRef="#ctx0" brushRef="#br0" timeOffset="271">24800 10636 0,'-17'36'47,"17"-19"-47,-36 18 16,19-17-16,-19 17 15</inkml:trace>
  <inkml:trace contextRef="#ctx0" brushRef="#br0" timeOffset="272">25065 10231 0,'0'0'78,"0"17"-78,-35 36 16,35 0-16,-36-18 15,36 1-15,-35 17 16,35-36-16,0 18 15,-18-35 1,18 0 280,36 0-280,-1 0 0,35 0-1,-52 0-15,35 0 16,-35 0-16,-1 0 15,19 0-15,-19 0 32,-17 0-1</inkml:trace>
  <inkml:trace contextRef="#ctx0" brushRef="#br0" timeOffset="273">25188 10354 0,'0'18'31,"-35"52"-15,35-34-16,-35 34 15,35-35-15,-36 1 16,36-1-16,0 0 16,-17-17-16,17 17 15,-35-35 1</inkml:trace>
  <inkml:trace contextRef="#ctx0" brushRef="#br0" timeOffset="274">22825 11289 0,'0'18'62,"0"17"-46,0-18-16,0 19 15,0-19-15,0 54 16,0-18-1,0-36 1</inkml:trace>
  <inkml:trace contextRef="#ctx0" brushRef="#br0" timeOffset="275">22983 11201 0,'18'0'46,"17"0"-30,18 17 0,-35-17-1,-18 18-15,0 17 31,0-17-15,0-18-16,-35 35 16,17-35-16,-35 35 15,53-35 48,35 0-48,18 0 1,-35 0-1,-18 36 17,-18-19-17,18 19-15,-35-36 16,35 53-16,-18-53 0,18 35 15</inkml:trace>
  <inkml:trace contextRef="#ctx0" brushRef="#br0" timeOffset="276">23319 11553 0,'0'36'31,"0"-36"-31,0 17 15,-36-17-15,36 18 16</inkml:trace>
  <inkml:trace contextRef="#ctx0" brushRef="#br0" timeOffset="277">23548 11254 0,'0'0'109,"0"17"-109,0 1 16,0 17-16,0 0 15,0 1-15,0-19 16,0 36-16,0-17 16</inkml:trace>
  <inkml:trace contextRef="#ctx0" brushRef="#br0" timeOffset="278">23777 11430 0,'0'18'47,"0"-1"-47,-35 19 16</inkml:trace>
  <inkml:trace contextRef="#ctx0" brushRef="#br0" timeOffset="279">24007 11236 0,'0'18'15,"0"-1"1,0 19-16,0 16 15,0 1-15,0 0 16,0-17-16,0-1 16,0-18-16</inkml:trace>
  <inkml:trace contextRef="#ctx0" brushRef="#br0" timeOffset="280">24201 11165 0,'0'18'47,"0"0"-47,0-1 15,-18 19 1,18-1-16,0 0 0,0-17 16,-18 17-16,18-17 15,0-1 1,0 19 15,0-19 0,53-17-15,-35 0-16,-1 0 15,19 0 1,-1 0-16,0 0 0,1-35 16,-1 35-16,-17-18 0</inkml:trace>
  <inkml:trace contextRef="#ctx0" brushRef="#br0" timeOffset="281">24377 11254 0,'0'0'32,"-35"35"-17,35 18-15,-36 53 16,1-1-16,0 1 15,0-17-15,-1-54 16</inkml:trace>
  <inkml:trace contextRef="#ctx0" brushRef="#br0" timeOffset="282">18609 12700 0,'0'-35'47,"0"17"-31,-18 18-1,1 0 1,-1 0-1,-17 18-15,17 35 16,18-18 0,0-17-16,0-1 0,0 36 15,0-35 1,18-18-1,17 17 1,0 19 0,-35-19-1,0 1 1,-35 17-1</inkml:trace>
  <inkml:trace contextRef="#ctx0" brushRef="#br0" timeOffset="283">18644 12841 0,'0'-18'15,"18"18"-15,-18-17 16,35 17-16,0-53 16,-17 53-16,-18-18 15,35 18-15,1 0 16</inkml:trace>
  <inkml:trace contextRef="#ctx0" brushRef="#br0" timeOffset="284">18732 12665 0,'0'0'0,"0"35"16,0 36-16,0-19 15,0 1-15,0 0 16,0-17-16,18-1 15,-18 0 1</inkml:trace>
  <inkml:trace contextRef="#ctx0" brushRef="#br0" timeOffset="285">19015 12771 0,'-18'-18'15,"0"18"-15,-17 0 16,0 18 0,17 34-16,-17 54 15,35-70 1,-18-1-16,18 0 15,0-35 1,18 0-16,17 0 16,1-17-1,-19-1-15,18-17 16,-35 17-16,18 0 15,-18-17 1,0 35 31,0 35-32,0-17 1,35 17 0,-17-35-1,0 0-15</inkml:trace>
  <inkml:trace contextRef="#ctx0" brushRef="#br0" timeOffset="286">19103 12788 0,'18'0'31,"34"0"-15,1-35-16,-17 35 15,-19-18-15,19 18 16,-36-35-16</inkml:trace>
  <inkml:trace contextRef="#ctx0" brushRef="#br0" timeOffset="287">19209 12629 0,'0'18'16,"0"0"-16,0-1 15,0 19-15,0-1 16,0 0-16,0 0 16,0 36-16,0-36 15,0 18 1,0-35-16</inkml:trace>
  <inkml:trace contextRef="#ctx0" brushRef="#br0" timeOffset="288">19315 12894 0,'17'0'0,"19"0"16,-1-35-1,0 35 1,-17-36-16,17 1 15,-35 0 1,0 17 0,-18 18-1,1-17-15,-1 17 0,-17 0 16,0 17-16,17 54 15,-17-36 1,35 18-16,0-18 16,0-17-16,0 17 15,17-35-15,19 18 16,-19-18-1,1 0-15,17 0 0</inkml:trace>
  <inkml:trace contextRef="#ctx0" brushRef="#br0" timeOffset="289">19491 12788 0,'0'0'31,"0"18"-31,0 35 16,0-18-16,0 0 16,0-17-16,0 17 15,0-35 32,0-35-31,0-18-16,0 0 15,35 18-15,-35 0 0,36 35 16,-36-18-16,17 18 15,-17 0 1,0 35 0,0-17-16,0-1 15,0 19-15,0-1 16,0-17-1,0 17-15,0-53 47,0-17-31,0 0-16,35-18 0,-35 35 15,18 18 1,17 0 0,-35 0-1,0 35 1,18-35-1,0 0 1</inkml:trace>
  <inkml:trace contextRef="#ctx0" brushRef="#br0" timeOffset="290">19773 12806 0,'0'-18'16,"0"1"0,0-19-1,0 36 1,-17 0-1,-19 18 1,36 17 0,0-17-16,0-1 15,0 19-15,0-19 16,0 1-1,18-18-15,0 0 32,-1 0-17,18 0 1,-35-18-1,18 18-15,-18-53 16,0 18-16,18 35 16,-18 18 15,0 35-16,0-18-15,0 0 16,35-17-16,-35 17 16,0 1-1,0-36 16,0-36-15,18 19-16,-18-19 16,0 1-16,17 35 15,-17-18-15,36 36 31,-36 0-15,0 17 0,0-17-1</inkml:trace>
  <inkml:trace contextRef="#ctx0" brushRef="#br0" timeOffset="291">20055 12876 0,'0'-17'16,"53"17"0,-17 0-16,-1-18 15,-17 18-15,17 0 16,-35-35-16,35 35 15,-35-18 1</inkml:trace>
  <inkml:trace contextRef="#ctx0" brushRef="#br0" timeOffset="292">20108 12647 0,'0'0'16,"0"35"0,0-35-1,0 18-15,36 17 16,-36 1-1,0-1-15,0 0 16,0 0-16,0 1 16,0-1-16,0-17 15,17-18 16,19 0-15,16-18-16,-34 0 16,35-17-16,0-18 15</inkml:trace>
  <inkml:trace contextRef="#ctx0" brushRef="#br0" timeOffset="293">18785 13582 0,'0'18'47,"0"17"-47,0-18 15,0 72 1,0-36-16,0 0 15,0 35-15,0-35 16,0 0-16,0-18 16,0-18-16,0 1 15</inkml:trace>
  <inkml:trace contextRef="#ctx0" brushRef="#br0" timeOffset="294">18821 13529 0,'17'0'31,"-17"0"-15,18 0-16,-18 35 15,35-17 1,-35 17-16,0 18 31,-17 0-31,17-35 0,-36 17 16,36 0-16,-35-17 15,35 17 1</inkml:trace>
  <inkml:trace contextRef="#ctx0" brushRef="#br0" timeOffset="295">19032 13758 0,'-17'0'16,"-36"18"-1,53 17-15,-18 1 16,18-19-16,0 18 15,0 1 1,0-36 0,35 0-1,-35 0 1,53-36-16,-53 19 15,36-18-15,-36 17 16,17 18-16,-17-18 0,0 54 62,0-19-62,0 1 16,0 17-16,0-17 16,36 17-1,-19-35 1</inkml:trace>
  <inkml:trace contextRef="#ctx0" brushRef="#br0" timeOffset="296">19138 13882 0,'35'0'16,"1"-35"-1,-1 35 1,0-18-16,-17 18 16,-18-18-16,35 18 15</inkml:trace>
  <inkml:trace contextRef="#ctx0" brushRef="#br0" timeOffset="297">19244 13741 0,'0'0'0,"0"17"15,0 19 1,0 17-16,0-1 0,0 1 15,0 0-15,0-17 16,0-19-16</inkml:trace>
  <inkml:trace contextRef="#ctx0" brushRef="#br0" timeOffset="298">19332 13652 0,'18'0'47,"-18"0"-31,18 71-1,-18-53 1,0 17 0,0 18-16,0-18 0,0 18 15,0 0-15,0-18 16,0-17-16,-36 17 15,36-70 32,0 0-31,0 17-16,18-35 15,17 35 1,18-34-16,-35 52 16,-1 0 30,-17 17-46,0 18 16,36 1 0,-36-1-1,0 0 16</inkml:trace>
  <inkml:trace contextRef="#ctx0" brushRef="#br0" timeOffset="299">19685 13794 0,'18'0'16,"-18"-18"-1,0 18 32,-36 0-31,1 35-16,35-17 15,-18-18-15,18 35 16,0-17-1,18-18 1,0 0-16,17 35 16,-17-35-16,17 0 15,-35 18 1,35-18-16,-35 35 31,-17-17-31,-1-18 16,-17 53-16</inkml:trace>
  <inkml:trace contextRef="#ctx0" brushRef="#br0" timeOffset="300">20479 12788 0,'-18'0'78,"18"0"-78,-18 0 16,18 18-16,0-1 15,0 19 1,36-19 0,-19-17-1,1 36 1,17-19 15,-70-17 0,35 36-31,-53-1 16</inkml:trace>
  <inkml:trace contextRef="#ctx0" brushRef="#br0" timeOffset="301">21114 12047 0,'0'-17'16,"0"-1"-1,0-17 1,0 17 15,0 53 78,0-17-93,0 35-16,0 18 15,0-19-15,0-16 16,0-19-16,0 1 16,0 35-1,0-35 1</inkml:trace>
  <inkml:trace contextRef="#ctx0" brushRef="#br0" timeOffset="302">21272 12118 0,'0'18'0,"0"-1"16,0 1-16,0 17 0,0-17 15,0-1-15,0 19 16,0-1 0,0-35 15,18 0-16,-18-18 1,35 1-16,-35-1 16,36-17-16,-36 17 15,0 0-15,0-17 16,0 18-16,0 17 15,0-18-15,-36 18 16,36 0 15</inkml:trace>
  <inkml:trace contextRef="#ctx0" brushRef="#br0" timeOffset="303">21414 12100 0,'0'18'16,"0"35"-1,0-36-15,0 1 16,17 17-16,-17 1 16,36-36-1,-1 35-15,0-35 16,-35-18-1,18 1-15,-18-36 16,0 17 0,0 19-16,0-1 15,0-17-15,-18 35 16,-17-18-16,17 18 15,18 18 1</inkml:trace>
  <inkml:trace contextRef="#ctx0" brushRef="#br0" timeOffset="304">21837 11977 0,'-18'0'31,"18"35"-31,-53 0 0,18 1 16,17 17-1,-17-18-15,18-18 16,17 19-16,0-72 62</inkml:trace>
  <inkml:trace contextRef="#ctx0" brushRef="#br0" timeOffset="305">21661 11853 0,'0'0'31,"0"36"-31,0-19 15,0 19 1,0-19 0,0-17-1,35 0 1,-18 0-1,-17-35 1,18 35-16,-18-35 16,0-18-1,-18 53 1,-17 0-16,18 0 15,-19 53 1</inkml:trace>
  <inkml:trace contextRef="#ctx0" brushRef="#br0" timeOffset="306">21837 12153 0,'0'35'16,"0"-17"0,0 17-1,0 1 1,18-36-16,17 0 15,-17-18 1,17 0 0,-35-17-1,0 0 1,0 17-1,-35 18-15,-18 0 16,35 35 0</inkml:trace>
  <inkml:trace contextRef="#ctx0" brushRef="#br0" timeOffset="307">21431 12682 0,'0'-17'31,"0"-1"0,18 18-31,17 0 16,0 0 15,-17 0-15,-18 18-1,18-18 1,-18 53 0,0-18-1,-18-17 1,-17 34-1,0-34 1,-1 17 0,36-17 77,0-18-77,0 18-16,0 17 15,0 0 1,0 1 0,0-19-1,0 18-15</inkml:trace>
  <inkml:trace contextRef="#ctx0" brushRef="#br0" timeOffset="308">21484 13141 0,'0'18'109,"0"-18"-93</inkml:trace>
  <inkml:trace contextRef="#ctx0" brushRef="#br0" timeOffset="309">21361 13670 0,'0'-35'15,"-18"35"1,18-35 15,0-1-15,35 1-1,-17 35 1,0 0-1,17 0-15,0 35 16,-17-35 0,-18 18-1,0 0 1,0 17 15,0 0-31,0-35 16,0 18-1,-35 17-15,17-35 31,18 18 32,18 17-32,-18 0-15,0 1-16,0-19 15,0 1-15,0 17 16,0 0-1</inkml:trace>
  <inkml:trace contextRef="#ctx0" brushRef="#br0" timeOffset="310">21502 14111 0,'0'35'125,"-18"-35"-110,18-17 48,0 34 15,-35-17-47,35-17 31,18 17-46</inkml:trace>
  <inkml:trace contextRef="#ctx0" brushRef="#br0" timeOffset="311">25153 4921 0,'0'0'280,"0"36"-264,0-1 0,0 0-1,0-17 1,0 35-1,0-18 1,0 0 0,0-17-16,0 17 15</inkml:trace>
  <inkml:trace contextRef="#ctx0" brushRef="#br0" timeOffset="312">21414 12682 0,'-18'0'156,"0"0"-110,1 0 32</inkml:trace>
  <inkml:trace contextRef="#ctx0" brushRef="#br0" timeOffset="313">21467 13176 0,'-18'0'202</inkml:trace>
  <inkml:trace contextRef="#ctx0" brushRef="#br0" timeOffset="314">22260 12859 0,'0'0'422,"0"17"-376,0 19-14,0-19-17,36-17 1,-36 18 15,17-18 47,-17 35-78,0-17 78,18-18-62,-18 18 46,35-18-15,-35 35 0,0-18 109,18-17 249,-18 0-389,0-35 31,17 35-32,-17-17 16,36 17 16,-36-18-31,17-17 15,19 17 0,-36 0 0,17 18-31,-17-35 16,18 17 0,-18-17 15,35 35-31,-35-18 31,18 18-15,-18-17-1,17-18-15,-17 17 31,36 18 47,-36 18 16,-18-18-78</inkml:trace>
  <inkml:trace contextRef="#ctx0" brushRef="#br0" timeOffset="315">22243 13705 0,'0'0'203,"0"18"-187,17 17-16,1-17 15,-18 0-15,18-18 16,-1 17-16,-17 1 15,0-18-15,18 18 16,-18-18-16,0 17 16,17-17-16,-17 18 62,18 17-46,0 0-1,-1-35-15,-17 36 16,0-36-1,18 0 219,0-36-234,-18-17 16,17 36-16,19-36 16,-19 18-1,-17 35-15,0-18 16,0 0-1,18 18 1,-18-17 0,0 17-16,0-18 0,0 18 15,17-18-15,1-17 156,0 17-140,-1-17-16,-17 35 15,18-17-15,-18-1 16,18 0-16,-18 18 16,17 0 15,-17-17-16</inkml:trace>
  <inkml:trace contextRef="#ctx0" brushRef="#br0" timeOffset="316">18538 14887 0,'0'53'16,"0"-18"0,0-17-1,-17 17 1,17-17 15,-35 0 0,17 52-15,18-52-1,-35-1-15,35 19 16,0-19 0,-36-17-1,54 0 79,35 0-79,0 0 1,-18 0 0,0 0-16,1 0 15,-19 0-15,19 0 16,-19 0-1,-17 0 1</inkml:trace>
  <inkml:trace contextRef="#ctx0" brushRef="#br0" timeOffset="317">18627 15081 0,'-36'0'16,"36"36"-1,0 16-15,0 1 16,0-17-16,-17-1 16,17 35-16</inkml:trace>
  <inkml:trace contextRef="#ctx0" brushRef="#br0" timeOffset="318">19385 14887 0,'0'71'16,"0"-18"-1,0 0 1,0 0-16,0 17 0,0-17 15,0-18-15,0-17 16,0 17-16,0-17 16</inkml:trace>
  <inkml:trace contextRef="#ctx0" brushRef="#br0" timeOffset="319">19385 14764 0,'35'0'31,"-17"0"-31,-18 17 16,53-17-16,-18 18 15,-35 0 1,18 17 0,-18-17-16,0-1 0,-18 18 15,-17 1 1,17-1-16,-17 18 0,17-35 15</inkml:trace>
  <inkml:trace contextRef="#ctx0" brushRef="#br0" timeOffset="320">19650 15028 0,'-36'18'0,"36"0"15,-17 17-15,17-17 16,0-1-16,-35 18 15,35-17-15,0 0 16,0 35 0,0-53-16,35 17 15,-18-17 1,19 0-1,-19-17-15,-17-19 16,36 19-16,-36-1 16,35-17-16,-35 17 0,0 18 62,0 35-46,0-17-16,0 17 15,0 1 1,18-36-1</inkml:trace>
  <inkml:trace contextRef="#ctx0" brushRef="#br0" timeOffset="321">19808 15205 0,'36'-36'16,"-1"36"-1,-17 0-15,-1 0 16,19-17 0,-19 17-16</inkml:trace>
  <inkml:trace contextRef="#ctx0" brushRef="#br0" timeOffset="322">19914 15028 0,'0'36'32,"0"-1"-32,0 18 15,0-18-15,0 0 16,0 1-1,0-1 1</inkml:trace>
  <inkml:trace contextRef="#ctx0" brushRef="#br0" timeOffset="323">20055 14958 0,'0'17'32,"0"1"-32,0 17 15,0 18-15,0-17 16,0-1-16,0 0 15,0 0-15,0 1 16,0-1 0,0-53 30,0-35-46,18 18 16,-18 17-16,35 18 16,-35-17-16,18 17 31,-18 0-16,35 35-15,-35 0 16,0 1 0,0-19-16,0 1 15,18 17-15</inkml:trace>
  <inkml:trace contextRef="#ctx0" brushRef="#br0" timeOffset="324">20408 15064 0,'-17'0'31,"-1"0"-15,0 17-1,18 1 1,0 17-1,0-17 1,0-18 0,0 17-16,36-17 15,-36 18 1,17-18-1,-17 35 1,0-17-16,0 17 16,-17-35-1,17 53 1,-53-53-16</inkml:trace>
  <inkml:trace contextRef="#ctx0" brushRef="#br0" timeOffset="325">17551 15099 0,'-36'0'15,"1"53"110,0 0-125,17-18 16,18 0-16,-70 18 15,70-35-15,-18 17 16,18-17-16,-35-1 15,35-34 79,35 17-78</inkml:trace>
  <inkml:trace contextRef="#ctx0" brushRef="#br0" timeOffset="326">17586 15399 0,'0'0'31,"0"0"312,0-18-327,0 18 15,18 0-16</inkml:trace>
  <inkml:trace contextRef="#ctx0" brushRef="#br0" timeOffset="327">17216 16051 0,'0'0'47,"35"0"-31,18 0-1,-18 0 1,-35 18-16,35-18 15,-35 35-15,18 1 16,-18-19-16,0 1 16,0 17-16,0 0 15,0 1 1,0-19-16,0 1 0,0 17 15,-35-17-15,-1 17 16,19-35-16,-19 18 16,19-18-16,-1 0 15,1 0-15,-36 0 16,53-18-1,-18 18 1,18-17-16,0-19 16,0 1-1,18 35 1,-18-35-16,53 35 15,-1-36 1,-34 36-16,17 0 0,-35 36 16,36-19-16,-36 19 15,17-36 1,-17 53-1,0-18-15,36-18 16,-36 1-16</inkml:trace>
  <inkml:trace contextRef="#ctx0" brushRef="#br0" timeOffset="328">17604 16457 0</inkml:trace>
  <inkml:trace contextRef="#ctx0" brushRef="#br0" timeOffset="329">18168 16087 0,'0'17'125,"0"1"-125,18-18 16,-18 70-16,0-52 15,0 0-15,17 52 16,-17-52-16,0 0 16,0 17-16,36-17 15,-36 17 1,0-53 171,17-17 16,19 0-188,-36-1 1,35 1-16,-35 17 16,17-17-16,-17 17 15,36-17-15,-36 18 16</inkml:trace>
  <inkml:trace contextRef="#ctx0" brushRef="#br0" timeOffset="330">18680 16051 0,'0'-17'15,"-18"17"1,0 0-1,-17 35 1,35-17 0,-35 17-16,35 18 0,-36-18 15,36 0 1,0-17-16,0 17 0,0-17 15,0 0-15,18 17 16,17-35 0,-17 0-1,17 0-15,-17 0 16,0 0-16,17 0 15,0-18 1</inkml:trace>
  <inkml:trace contextRef="#ctx0" brushRef="#br0" timeOffset="331">18891 15981 0,'-17'0'31,"17"17"-15,0 36-16,-53-17 16,53 17-16,-18 35 15,18-35 1,-35-18-16,35-17 15,0 17 1,0 0 0,0-35-1,35 0 1,-17 0-1,17-35 1,0 17 0</inkml:trace>
  <inkml:trace contextRef="#ctx0" brushRef="#br0" timeOffset="332">18838 16263 0,'18'0'31,"0"0"-31,-1 0 16,19-35-16,-19 35 15,1 0-15,17-18 16,0 18 0</inkml:trace>
  <inkml:trace contextRef="#ctx0" brushRef="#br0" timeOffset="333">18979 16210 0,'0'0'16,"0"53"0,0-18-16,-17 18 0,17-17 15,0-1-15,0 0 16,0-17-16,-35-18 15,35 53 1</inkml:trace>
  <inkml:trace contextRef="#ctx0" brushRef="#br0" timeOffset="334">19156 16104 0,'17'0'16,"19"36"-1,-36-19-15,35 18 16,-35-17-16,35 0 16,-35 17-16,0-17 15,0-1-15,0 19 16,-53 17-1,18-18 1,-18 0-16,36-35 16</inkml:trace>
  <inkml:trace contextRef="#ctx0" brushRef="#br0" timeOffset="335">20073 16245 0,'0'0'249,"53"0"-233,-18 0 0,1 0-1,-19 0 1,18 0 15,-35-35-31,0 17 47</inkml:trace>
  <inkml:trace contextRef="#ctx0" brushRef="#br0" timeOffset="336">20091 16369 0,'0'0'47,"17"0"-16,-17-35-15,36 35-1,-1 0-15,0 0 16,0 0 0,-17 0 15,-18 17 31</inkml:trace>
  <inkml:trace contextRef="#ctx0" brushRef="#br1" timeOffset="337">18574 7743 0,'0'18'219,"17"-18"-204,1 0 48,0 0-32,-1 0-16,19 0 17,-36 0-17,17 0 1,-17-35-1,35 17 1,-35 1 15,0 34 234,0 1-249,0-1-16,0 19 16,0-1-16,0 0 0,0-17 15,0 17-15,0-17 16,0 17-1,0 0 1,0-17 0,-17-18 15,-1 0 16,1 0-16,-19 0-31,19 0 31,-1 0 0,-17 0 32,52 0-17,1 0-46,35 0 16,-35 0 0,-1 0-16,18 0 0,18 0 15,-35 0 1,35 0-1,-35 0 1,-18 0-16,0 0 62</inkml:trace>
  <inkml:trace contextRef="#ctx0" brushRef="#br1" timeOffset="338">16581 9437 0,'0'0'63,"0"-18"-32,0 18-16,0-35 1,17 35-16,18 0 16,-17 0-1,0 0 1,-18 18-16,35-18 15,-35 35-15,0 0 16,18-35 0,-18 35-1,0 1-15,0-1 16,-36-17-1,1 17 1,17-35 0,-17 17-1,18-17 1,17 0 77,17 0-77,36 0 0,-18 0-1,18 0 1,-35 0-16,17 0 15,1 0 1,-19 0-16</inkml:trace>
  <inkml:trace contextRef="#ctx0" brushRef="#br1" timeOffset="339">15505 5662 0,'0'-18'31,"35"-17"32,-17 35-48,17 0 1,-18 0-16,36 0 15,-17 18 1,-19-18 0,-17 17-1,0 1 1,0 17-1,0 1-15,-17-19 16,-19 19-16,19-19 0,-1 18 16,-35-35-1,36 0 1,-1 0-1,18 0 63,18 0-62,34-17 0,1 17-1,-17 17 1,-1-17-1,-35 18-15,35 0 16,-35 35 0,0-36-1,-35 36 1,35-35-16,-35 17 15,17-17 1,-17-18 0,17 0-1,0 0 1,-17-36-1,35 1-15,0-18 16,0 18-16</inkml:trace>
  <inkml:trace contextRef="#ctx0" brushRef="#br1" timeOffset="340">18574 4516 0,'-18'0'250,"18"17"-250,-18 18 0,18 1 16,-35-19-1,35 19-15,-17-36 0,-1 53 16,18-18-1,-35-18-15,35 1 16,-18 17-16,18-17 16,-35-18-16,35 35 15,0 1 16,17-36 94,19 0-109,-19 0-1,19-18-15,-1 18 16,0 0-16,0-18 16,1 18-16,-19 0 15,1 0-15,17 0 16,0 0-1,-17 0 1,0 0 15,17 0 0,-53 0 32</inkml:trace>
  <inkml:trace contextRef="#ctx0" brushRef="#br1" timeOffset="341">18627 4674 0,'0'18'63,"0"35"-63,-18 17 15,18-34-15,-35 52 16,17-53-1,18-17-15,0 17 16,0 0 0,-35-35-1,35-17 16,0-1-15</inkml:trace>
  <inkml:trace contextRef="#ctx0" brushRef="#br1" timeOffset="342">20884 15963 0,'0'-17'32,"-17"17"77,17 17-47,0 18-62,0 18 0,-35 0 16,35 0-16,-36 18 15,36-18-15,-35 17 16,35-34-16,-18-19 16,18 18-16,-35-17 15,35 0 16,0 17 16,18-35 78,-18-18-109,17 18-1,1 0 1,-18-17-16,18 17 15,17 0 1,-17 0-16,17-18 0,-18 18 16,1 0-1,0 0-15,17 0 0,-17 0 16,-1 0-16,19 0 15,-19 0-15,18 0 16,1 0 15,-89 0 125</inkml:trace>
  <inkml:trace contextRef="#ctx0" brushRef="#br1" timeOffset="343">21008 16175 0,'0'-18'0,"0"36"110,0-1-110,0 19 15,0-19-15,0 19 16,0-1-16,0 18 15,0 0-15,0-18 16,0-17-16,0-1 16,0 19 15,0-19 78,0 1-78,0 17-15,-35-35-16</inkml:trace>
</inkml:ink>
</file>

<file path=ppt/ink/ink79.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1-04-14T02:36:21.66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3616 2646 0,'18'0'156,"-1"0"-125,19 0-15,-19 0-1,18 0 1,1 0 0,-1 0-1,18 0 1,-18 0-1,0 0 1,-17-18-16,17 18 16,-17 0-16,17 0 15,1 0 1,-36-35-1,17 35 1,1 0 0,0 0 15,17 0-16,-18 0 17,1 0-17,-18 0 79</inkml:trace>
  <inkml:trace contextRef="#ctx0" brushRef="#br0" timeOffset="1">4674 3087 0,'36'17'187,"-1"-17"-172,0 0 1,-17 0-16,17 0 16,-17 0-1,-1 0-15,19 0 0,-19 0 16,1 0-16,17 0 15,0 0 1,-17 0 0,17 0-1,1 0 1,-1 0-1,0 0 1,18 0 0,0 0-1,-18 0 1,-17 0-16,17 0 15,-17 0-15,17 0 0,-17 0 16,17 0 0,-17 0-16,35 0 15,-18 0 1,0 0-1,-17 0 1,-1 0 0,19 0-1,-1 0-15,0 0 16,18 0-1,0-35 1,-18 35-16,1 0 0,-1-17 16,-17 17-1,-1 0-15,19 0 16,16 0-1,-34 0 1</inkml:trace>
  <inkml:trace contextRef="#ctx0" brushRef="#br0" timeOffset="2">8449 3210 0,'0'0'187,"18"0"-172,17 0 1,-17 0 15,-1 0-15,18 0 15,-17 0-15,0 0-1,35 0 1,-18 0-1,0 0 1,-17 0-16,17 0 16,-17 0-16,-1 0 15,1 0-15,17 0 16,-17 0-16,0 0 15,17 0-15,-17-17 16,-1 17-16,18 0 0,-17 0 16,0 0-1,35 0-15,-36 0 16,-34 17 93</inkml:trace>
  <inkml:trace contextRef="#ctx0" brushRef="#br0" timeOffset="3">12277 3810 0,'0'-18'109,"0"1"-93,0-19-1,0 19 1,0-1 0,17 18 15,-17-17-16,18 17 17,17-36-17,-17 36 16,-1 0 1,19 0-17,-19 0 1,1 0-1,17 0 17,1 0-17,-19 0 1,-17 0-1,18 36 1,17-19 0,-17 18 15,17-17-16,-17 17 1,-18-17 0,35-18-1,-35 18-15,0 17 16,18-35-1,-18 18 1,0-1 0,0 18-16,0-17 15,0 0 1,0-1-1,0 19 1,0-36 0,0 17-16,0 1 15,-36-18 1,36 35-16,-17-17 15,-19 17 17,19-17-17,-1-18 1,18 17-1,-35-17 1,17 0 0,1 0-1,17 36-15,-53-36 16,35 0-1,0 0 1,-17 0 15,17 0-15,1 0 15,-1 0-15,-17 0-1,35-18 1,-18 18-1,-17-18 1,17 18 15,18-17-15,-17 17-1,17-35 1,0 17 15,-36 0 0,36-17 1,0 17-17,0 1 16,0-19-15,0 19 0,0-19-1,0 1 1,0-18-1,0 18 1,0 17-16,0 1 47,18 17-32,-18-36-15,18 36 16</inkml:trace>
  <inkml:trace contextRef="#ctx0" brushRef="#br0" timeOffset="4">12418 3210 0,'0'-17'78,"0"34"125,0 1-187,0 0-1,0 17 1,0-18-1,0 1 1,0 17 0,0-17-1,0-18 1,0 18-1,0 17 1,0 0 0,0-17 15,17-18 0,-17 17-31,0 19 16,0-19-1,0 1 1,0 17 15,0-17 78,0-18-15,-35 0-94</inkml:trace>
  <inkml:trace contextRef="#ctx0" brushRef="#br0" timeOffset="5">12277 3457 0,'0'18'63,"17"-18"-32,-17 35-15,18-35-1,-18 18-15,18-18 16,-18 17-16,35-17 15,-35 36 1,17-36-16,-17 17 16,18-17-1,-18 18-15,35 17 31,-17-35-15,-18 18 0,18-18 15,-18 18 0,35-18 0,-35 0 63,0-18-47,0-17-32,0-1 1,0 1-1,18 0 1,-18 17 0,35 18-16,-35-18 15,0 1 48,18 17-63,-18-35 31,0 35 78</inkml:trace>
  <inkml:trace contextRef="#ctx0" brushRef="#br0" timeOffset="6">12418 3828 0,'0'0'109,"0"35"-78,0 0-15,0 0-1,0 1 1,0-19 0,0 36-1,0-35 1,17 0-1</inkml:trace>
  <inkml:trace contextRef="#ctx0" brushRef="#br0" timeOffset="7">12435 4269 0,'0'0'249,"18"0"-233,-18 35 0,0-17-1,0-1 16,18-17-31,-18 35 47,0-17 0,0 0-16,0-1-15,0 19-1,0-19 17,0 1-1,0 17-16,0-17 1,0-1 0,0 19 15,0-19 0,0 1-15,0 17 15,0-17-16,0 0 17,0 17-1,-18-53 31</inkml:trace>
  <inkml:trace contextRef="#ctx0" brushRef="#br0" timeOffset="8">12365 4568 0,'0'0'109,"0"36"-62,0-19-16,35-17-15,-35 36-1,18-36-15,-18 17 16,17-17 0,19 18-1,-19-18 48,-17 35-48,18-35 32,-18 18-16,0-18 297,35 0-328,-35-35 15,0 17 17,18 18-32,-18-18 0,0-17 15,18 35 1,-18-18-1,35 18 1,-35-17 0,0-19 15,17 36-16</inkml:trace>
  <inkml:trace contextRef="#ctx0" brushRef="#br0" timeOffset="9">12153 4921 0,'-35'0'15,"35"-17"95,18 17-110,-1 0 15,18-36 1,1 36-1,-1 0 1,-17 0 0,-18-17-16,17 17 15,36 0 1,-35 0-1,-18-36-15,17 36 16,19 0 0,-19 0-1,1 0 16,0 0-15,-18-17 0,35 17-16,-17 0 31,-1 0-16,19 0 1,-19 0 0,1 0-1,17 0 1,-17 0 15,-1 0-15,19 0-1,-19 0 16,1 0-15,0 0 0,17 0-1,-35 0-15,17 0 16,1 0-1,35 35 1,-35-35 0,-1 0-1,19 18 1,-19-18-1,19 35 17,-19-35-32,-17 18 15,35-18 1,-17 0-1,-18 35-15,53-35 16,-35 0 0,-18 18-16,17-18 15,19 17 1,-19 18-1,-17-17 17,18-18-17,-18 18 1,35-18-1,-35 35 1,18-17 15,-18-1-15,35 19-1,-35-19 17,0 18-17,-18 1 1,18-19-16,-17 19 15,17-1 1,-36-17 0,36 17-1,-17-17 16,-18-18-15,35 17-16,-18-17 16,0 35-1,-17-35 1,35 18-16,-18-18 15,1 0 1,-19 35 0,1-35-1,0 0-15,0 18 31,-18-18-31,35 0 16,0 0-16,1 0 16,-19 35-16,19-35 15,-18 0 1,17 0-16,0 18 0,-17-18 15,-18 0 1,35 0-16,1 0 16,-18 0-16,-1 0 15,19 0 1,-1 0-16,-17 0 15,17 0-15,-17 0 16,-1 0 0,-16 0-1,-1 0 1,35 0-16,0 0 15,-17 0 1,0 0 0,0 0-1,-1 0 1,19 0-16,-19 0 15,1 0 1,35 0-16,-35 0 16,17 0-1,18-35 16,-17 35-31,17-18 16,-36 18-16,36-18 16,-17 18-1,17-35 1,-18 17-1,18 1 1,0-18 0,0-1-1,0 19 1,0-1-1,0-17 1,0 17 0,0-17-1,0-1 1,0 19-1,0-18 17,0 17-17,0-17 1,0 17-1,35-17 1,-17-18 0,-18 35-1,18 18-15,-18-17 31,35 17-31,-18 0 16,-17-36-16,36 36 16,17-17-1,-36 17 1</inkml:trace>
  <inkml:trace contextRef="#ctx0" brushRef="#br0" timeOffset="10">12136 5115 0,'0'0'31,"0"-35"1,17 35-32,36 0 31,-35 0-16,-1 18 1,19-18 0,-36 17-16,17-17 15,-17 18 16,0 17 1,0-17-17,0-1 1,0 19 15,0-19-15,-35 19-1,17-19-15,18 1 31,-35-18-31,35 35 16,-18-35 0,1 0 30,17 18-46,-35-18 78,17 0 63,0 0-126,18 0 141,18 0-124,17 0-17,-17 0 1,-1 0-1,19 0 1,-19 0 0,1 0 15,17 0-16,-17 0 1,0 0 0,-1 0 46,-52 0 156</inkml:trace>
  <inkml:trace contextRef="#ctx0" brushRef="#br0" timeOffset="11">12471 5221 0,'0'0'125,"35"0"-109,0 18-1,-17-18 1,17 0 0,18 0-1,-35 0 16</inkml:trace>
  <inkml:trace contextRef="#ctx0" brushRef="#br0" timeOffset="12">12753 5009 0,'0'0'296,"18"0"-280,34 0-1,-34 0 1,0 0-1,-1 0 1,19 0 0,-19 0-1,19 0 1,-1 0-1,-35 18 219,-18 0-140,18-1-63,-17 19-15,17-1-1,0-17 1,-36 17-16,36-18 16,0 1-1,-17-18-15,17 35 16,0 1 15,-36-19-15,36 19-16,0-19 31,-17-17 172</inkml:trace>
  <inkml:trace contextRef="#ctx0" brushRef="#br0" timeOffset="13">12594 5627 0,'0'17'218,"0"1"-187,0 0 0,0 17 1,0-35-17,0 18 1,0-1 31,18-17-32,-18 18-15,0 17 31,0-17 1,0-1-1,0 19 0,35-36-31,-35 17 16,0 1 15,0 17 0,0-17-15,0 0-1,0 17 1,0-18-1,0 1 17,0 17-17,0-17 16,0 0-15,0-1 15,0 36 0,0-35 1,-18-36 77</inkml:trace>
  <inkml:trace contextRef="#ctx0" brushRef="#br0" timeOffset="14">12418 6085 0,'0'0'141,"0"0"-126,17 0 1,-17 18 0,36-18-16,-19 35 15,1-35 16,-18 18-31,35-18 16,-35 35 0,18-35-1,-18 18 16,18-18-31,17 18 63,-18-18 233,-17 35-233,18-35-32,-18 17-16,35-34 235,-17-1-234,17 1-1,-17-19 1,17 19 0,-17-19-1,-1 36 16,-17-17-31,36-19 32,-19 19-17,-17-1 1,36 18-16</inkml:trace>
  <inkml:trace contextRef="#ctx0" brushRef="#br0" timeOffset="15">12365 6473 0,'-35'0'94,"35"0"-63,0-17-15,17 17-16,-17-35 15,18 35-15,-18-36 16,35 36-1,0-17-15,-17 17 16,0 0 0,17 0-1,-17 0 1,-1-36-1,19 36 1,-19 0 0,1 0-1,17 0 16,-17 0-15,-1 0 31,19 0-32,-19 0 1,1 18 15,17-18 0,-35 18-31,18-18 16,-18 17 0,17-17-1,-17 36 1,36-36-1,-36 17-15,17 1 16,-17 17 15,18-35-15,-18 18-16,0-1 31,0 19-15,0-19-1,35-17 1,-35 18-1,0 17 17,0-17-17,0 0 1,0-1 15,0 18-15,0-17-1,-17-18 1,17 18-1,-18-18 1,18 35-16,0-17 31,-18-18-31,18 17 31,-35-17-31,17 36 16,1-36 0,17 17-1,-35-17 1,17 0 15,0 0-15,-17 0-1,17 0 1,1 0-1,-1 0 1,-17 0 15,0 0-15,-18 0-16,17 0 15,1 0 1,17 0 31,1 0-16,17 0-31,-36 0 16,36-35-16,-35 35 15,35-18-15,-17 18 16,17-17-1,0-19 1,-18 36 0,18-53-16,0 18 15,-35 35 1,35-17-16,0-1 31,0-17-15,0 17-1,0 0 1,0-17-1,0 17 1,0 1 15,0-19-15,17 19 15,-17-1-15,18-35-1,-18 36 16,35 17-31,-17 0 16</inkml:trace>
  <inkml:trace contextRef="#ctx0" brushRef="#br0" timeOffset="16">12718 6579 0,'0'-17'0,"0"-1"31,0 0-15,0-17-1,-36 35 1,19 0-1,-1 0 1,-17 0 0,17 0-1,18 18 1,-17 17-1,17-17 1,0-1 0,0-17-1,0 36 1,17-36-1,1 0 1,-18 17-16,53-17 16,-36 36-1,1-36 16,-18 17-31,35-17 16,-35 18 15,0-1 16,0 19 0,-17-36-16,-1 0-15,18 17-1,-18-17-15,-17 0 16,17 0-1,1 0 1,-18 0 31,35-35-16,0 17 0,17 18-15,1-17-1,-1 17 1,-17-35 0,36 35-16,-36-18 15,17 18-15,-17-18 16,18 18-16,-18-35 15</inkml:trace>
  <inkml:trace contextRef="#ctx0" brushRef="#br0" timeOffset="17">12982 6668 0,'0'0'250,"36"0"-219,-19 0 16,1 0-16,-1 0 0,36 0 0,-35 0-15,-18 35 15,18-35-31,17 0 31,-17 0-15,-1 0 15,18 0-15,-17 0 15,0 0-16,-1 0 1,-17-18-16,36 18 16,-19 0-1,1 0 1</inkml:trace>
  <inkml:trace contextRef="#ctx0" brushRef="#br0" timeOffset="18">13317 6526 0,'18'18'94,"17"-18"-79,-35 18-15,36-18 16,16 17 0,-34-17-1,-18 36 1,18-36-1,-18 17 63,-18 19-78,-17-19 16,17 18-16,-17 18 16,17-17-1,18-19 1</inkml:trace>
  <inkml:trace contextRef="#ctx0" brushRef="#br0" timeOffset="19">13600 6562 0,'0'-18'234,"0"0"-187,0-17 0,0 17-32,0 1 32,0-18-16,17 35-15,-17-18 15,35 18-15,-35-18-1,18 18 32,-18-35-47,18 35 63,-18-18-48,35 18 16,-35-17-15,18 17 15,-1 0 16,19 0-16,-19 0 16,1 0-16,17 0 16,-17 0 0,-1 0-16,1 0 0,17 0 0,-17 0-15,17 0 15,-17 0-15,-18 35-1,18-35-15,17 18 32,-18 17-17,19-17 16,-36-1-15,17-17 0,-17 35-1,0-17 1,0 0-1,0 17 1,18-35-16,-18 18 0,0 17 31,0-17-15,0 35-1,0-36 1,0 1 0,0 17-1,-35-17 1,35-1-1,-18-17 1,18 36-16,-35-19 16,35 1 15,-18-18-31,18 35 31,-17-35-31,-1 0 31,-17 18-15,17-18-1,-17 0 17,17 0-17,0 0 1,1 0-1,-36 0 1,18 0 0,17 0-1,-17 0 1,17 0-1,0-35 1,-17 35 0,17 0 15,18-18 0,-17 18-31,-18-35 31,35 17-15,-18 18 15,18-35-31,0 17 16,0-17-1,0 17 1,0-17-1,-35 0-15,35-1 16,0 19 0,0-1 30,17 18-14</inkml:trace>
  <inkml:trace contextRef="#ctx0" brushRef="#br0" timeOffset="20">13847 6615 0,'-36'0'16,"19"0"15,17-36-16,-18 36-15,18-17 16,0-1 0,0-17-1,0 17 16,18 0-15,17 18 15,-17 0-15,17 0-1,0 0 1,-35 18 0,0 17-1,0-17 1,0 0-1,-18-18 1,1 35 0,17-17 77,0-1-77,0 19-1,0-1 1,0 0 0,35-35-1,-35 35-15,0-17 31,0 0 1</inkml:trace>
  <inkml:trace contextRef="#ctx0" brushRef="#br0" timeOffset="21">14270 6668 0,'0'0'156,"18"0"-140,17 0-16,-18 0 15,1 0-15,17 0 16,-17 0-16,0 0 15,17 0-15,0 0 16,0 0 0,-17 0-1,17 0 1,-52 0 15</inkml:trace>
  <inkml:trace contextRef="#ctx0" brushRef="#br0" timeOffset="22">14429 6509 0,'17'0'78,"1"0"-78,0 0 16,-18 35 0,52-35-16,-16 18 15,-19-18 1,-17 17-1,18-17 1,-18 36 0,53-36-16,-53 17 15,0 1 63,-18-18-78,1 53 16,17-18-1,-18-35-15,-17 0 94</inkml:trace>
  <inkml:trace contextRef="#ctx0" brushRef="#br0" timeOffset="23">14781 6562 0,'0'-18'63,"0"-17"-32,0 17-15,0 0 15,18-17-16,-18 18 1,18-19 15,-18 19-15,17-1-1,19-17 1,-19 35 15,-17-18-31,35 18 16,-35-18-1,18 18 1,-18-35 0,18 35-16,17-17 31,-17 17-16,-18-18 1,17 18 0,19-35-1,-19 35 1,1 0-16,-18-18 15,35 18 1,-17 0 0,-1 0-1,19 0 1,-36-35-1,17 35-15,1 0 16,17 0 0,-17 0 15,0 0-16,-1 0 1,18 0 0,-35 17-1,18-17-15,0 0 31,-18 18-31,35-18 16,-17 35 15,-1-35 0,-17 18-31,36 0 32,-36 17-17,0-18 16,0 19-15,0-19 0,0 19-1,0-19 1,0 19-1,-18-1 1,18 18 0,-18-18-1,18-17 1,0 17-1,-17-35-15,17 18 16,-36-1 0,19 36-1,-19-35 1,1 17-1,0-17 1,0 17 0,-1-35-1,36 18-15,-17-18 16,-36 0-1,53 17-15,-35-17 16,-1 0 0,1 0-1,0 0-15,35 36 16,-36-36-16,1 0 15,17 0 1,-34-18-16,34 18 16,18-35-1,0 17 1,0-17-1,0-18-15,0 18 16,0 17-16,0-17 16,0 17-16,0 0 15,0-17 16</inkml:trace>
  <inkml:trace contextRef="#ctx0" brushRef="#br0" timeOffset="24">14993 6368 0,'0'17'63,"35"1"-63,-35 17 15,0 0-15,0 1 16,0 17-1,0 0-15</inkml:trace>
  <inkml:trace contextRef="#ctx0" brushRef="#br0" timeOffset="25">15099 6456 0,'18'17'31,"-18"19"-15,35-36-16,-35 17 15,17-17-15,1 36 16,17-36 0,-17 0-1,0-18 16,-18 0-15,35 18-16,-35-17 16,18 17-16,-18-53 15,0 35 1,0 1-1,0-19-15,-18 19 16,-17 17 0,17 0-16,0 0 15,-17 0 1,17 0-1,18 0 1,0 35 0,-17-35-16,17 18 15,0-1 1,0 1-1,0 35 1</inkml:trace>
  <inkml:trace contextRef="#ctx0" brushRef="#br0" timeOffset="26">15575 6544 0,'-17'0'16,"34"0"62,18 0-63,1 0 1,-19 0-16,19 0 16,-19 0-1,36 0-15,-35 0 0,17 0 16,-17 0-1,17 0 17,-17 0-1,-18 0-16</inkml:trace>
  <inkml:trace contextRef="#ctx0" brushRef="#br0" timeOffset="27">15787 6421 0,'17'0'47,"-17"0"-47,18 0 16,17 35-1,1-35 1,-36 17-1,35-17-15,-17 0 16,-18 18 0,35-18-1,-35 35 16,0-17-15,0 0-16,-18 17 16,18-17-16,-17 17 15,-19 0 16,19-52 32</inkml:trace>
  <inkml:trace contextRef="#ctx0" brushRef="#br0" timeOffset="28">16175 6544 0,'-18'0'63,"18"-18"-32,0-17-15,0 17-1,0 1-15,0-18 16,0 35-16,0-36 15,18 36 1,-18-17-16,35 17 16,-17-36-1,17 36 1,0-17-1,1 17 1,-1 0 0,0 0-1,0 0 1,-17 0-1,-18 0-15,18 0 0,17 0 16,-17 35 0,-1-35-1,-17 18 1,36-18-16,-19 17 15,18 19 17,-17-19-17,-18 18 16,18-35-31,-18 18 16,0 0 0,0 17-1,0 18-15,0-35 16,0-1-1,0 19 1,0-1-16,0 0 16,-36-17 15,36 17-16,-35-35 1,35 18-16,-17-18 16,17 17-16,-18-17 15,18 36-15,-35-36 16,17 17-1,0-17-15,-17 0 16,17 0 0,1 0-1,-18 0 1,-1 0-1,19 0 1,-36-35 0,35 17-1,18-17 1,-35 0 15,35 17-31,0-17 16,0 17-1,0-17-15,0 17 0,0-35 16,0 36-16,0-1 15</inkml:trace>
  <inkml:trace contextRef="#ctx0" brushRef="#br0" timeOffset="29">16387 6526 0,'0'18'62,"17"35"-46,-17-35-16,0 17 15,0 0 1</inkml:trace>
  <inkml:trace contextRef="#ctx0" brushRef="#br0" timeOffset="30">16528 6473 0,'0'18'31,"0"17"-15,0 1-1,0-19 1,0 19 0,0-1-16,0-17 15,0-1 16</inkml:trace>
  <inkml:trace contextRef="#ctx0" brushRef="#br0" timeOffset="31">3810 8343 0,'0'0'156,"18"0"-140,17 0 15,-17 0 0,-1 0-15,18 0-1,1 0 1,-19 0 0,1 0-1,17 0 1,-17 0-1,0 0 1,17 0 0,-17 0-1,-1 0 1,18 0 15,1 0-15,-19 0-1,1 0 1,17 0-1,-17 0 17,0 0-17,17 0 16</inkml:trace>
  <inkml:trace contextRef="#ctx0" brushRef="#br0" timeOffset="32">12629 7020 0,'0'-17'172,"0"17"140,0 35-297,0-17 1,18-1 15,-18 18 0,0 1-15,0-19-1,0 1 1,0 17 0,0-17-1,0 0 1,0 34-1,0-16 1,0-1 0,0-17-16,0 17 15,0-17 16,0-1 1,0-17-17,-18 0 32</inkml:trace>
  <inkml:trace contextRef="#ctx0" brushRef="#br0" timeOffset="33">12471 7514 0,'0'0'47,"35"0"-32,0 0 1,1 18 15,-36 17-31,17-35 0,-17 35 16,35-35-16,-35 36 15,18-36-15,0 35 16,17-35 15,-35-18 32,0 1-48,18-1 1,-18-17-1,17 35 1,19-18 0,-19 18-1,-17-18 1,35 18-1,-35-35-15,18 35 63,-18 18-32</inkml:trace>
  <inkml:trace contextRef="#ctx0" brushRef="#br0" timeOffset="34">12418 7920 0,'0'-18'63,"0"-17"-48,0 35 1,35-18 0,-17 18-16,-1-35 15,36 35 1,-35-18-1,17 18 1,0 0 0,1-35-1,-19 35-15,1 0 0,17 0 16,-17 0-16,0 0 15,34 0 1,-16 0 0,-36 18-16,35-18 0,-35 35 15,18-35-15,-18 35 16,35 1-1,-35 17 1,18-36 0,-18 18-16,0 1 15,0-19-15,0 19 16,0 34 15,0-35-15,0-35-16,0 36 15,-36-19 1,19 19-1,-19-19-15,-17 19 16,18-19 0,18-17-1,17 35 1,-36-35-16,-17 18 15,18-18 1,17 0-16,-17 0 16,18 0-16,-1 0 15,-17 0-15,17-35 16,0 35-16,-17 0 15,35-18-15,-35 18 16,17-17 0,18-36-16,-35 35 15,35 0-15,0-17 16,0 17-16,0 1 15,0-36 1,0 35 0,0 1-1,0-19 1</inkml:trace>
  <inkml:trace contextRef="#ctx0" brushRef="#br0" timeOffset="35">12559 8079 0,'0'35'78,"0"35"-62,0-34-16,0-1 15,0-17-15,0 17 16,0-17 0,18-18-1,-18 0 16</inkml:trace>
  <inkml:trace contextRef="#ctx0" brushRef="#br0" timeOffset="36">12629 7955 0,'18'0'15,"0"0"1,35 0 0,-36 0-1,19 35 16,-36-17-15,0 0 0,-18 17-1,18 0 1,-35-35-16,35 18 15,-18-18-15,18 0 63,0 0-63,35 0 15,1 0 1,-1 0 0,0 0-1,-35 0-15,18 0 16,-18 35-16,0 0 15,0 1 1,0-19 0,0 19-1,-36-36 1,36 17-1,-52-17-15</inkml:trace>
  <inkml:trace contextRef="#ctx0" brushRef="#br0" timeOffset="37">12629 8449 0,'0'0'125,"18"0"-109,-18 0 93,0 53-93,0-35-1,0 34-15,0-34 0,0 0 16,0 17-16,35-17 15,-35-1-15,0 19 16,0-1-16,0 0 16,0 0-16,0 1 15,0-19-15,0 19 16,0-19 15,0-34 31</inkml:trace>
  <inkml:trace contextRef="#ctx0" brushRef="#br0" timeOffset="38">12506 8855 0,'0'0'31,"35"0"0,-17 35 0,-18-17-15,18-18-16,-18 17 16,35 19-1,-18-19 1,19-17-1,-36 18 1,17-18 78,-17 0 46,18 0-124,-18-35-1,35-1-15,-17 1 16,17 17-1,-17 18 1,-18 0 31,0 0-32</inkml:trace>
  <inkml:trace contextRef="#ctx0" brushRef="#br0" timeOffset="39">12312 9260 0,'0'-17'31,"0"-1"-16,35-35 1,-17 18 0,17 17-1,-17-17 1,17 35-1,-35-18 1,35 18-16,1 0 16,-1 18-1,-17-18-15,-1 35 16,18-35-16,18 0 0,-17 18 15,-1-18-15,0 0 16,0 0-16,-17 0 16,0 35-16,17-35 15,-35 36-15,18-19 16,-18 36-16,35-18 15,-35 1 1,0-19-16,0 1 16,18 17-16,-18 0 15,0 1-15,0-1 16,0 53-1,-36-53-15,36-17 0,-17 17 16,17-17-16,-53-18 16,53 18-16,-36-18 15,19 0 1,-18 35-16,-1-35 0,-17 0 15,0 0-15,18 0 16,-18 0-16,18 0 16,0 0-16,17 0 15,-17-18 1,35-17-16,-36 17 15,36-17-15,0-18 16,0 0-16,-17-53 16,17 71-1,0-18 1</inkml:trace>
  <inkml:trace contextRef="#ctx0" brushRef="#br0" timeOffset="40">12541 9349 0,'0'53'63,"0"-18"-63,0 0 15,0 0-15,0-17 16,0 17-16,0-17 16</inkml:trace>
  <inkml:trace contextRef="#ctx0" brushRef="#br0" timeOffset="41">12718 9278 0,'0'18'31,"0"-18"-15,0 53-16,0-36 15,-18 1 1,18 17-16,0 0 15,-35-17 1,35 17 31,0-35-32,53 0 17,-18 0-17,0 0 1,-17 0-1,17 0 1,-17 0 0,-1 0-1</inkml:trace>
  <inkml:trace contextRef="#ctx0" brushRef="#br0" timeOffset="42">12806 9331 0,'-35'18'32,"35"17"-17,0 0-15,0 0 16,0 1-16,-18 17 15,18-36-15,0 19 16,0-19 0,-18-17 46</inkml:trace>
  <inkml:trace contextRef="#ctx0" brushRef="#br0" timeOffset="43">13035 9419 0,'-35'0'94,"35"18"-79,-18-18 17,36 0 92,35 0-108,-36 17-16,19-17 0,-19 0 16,1 0-16,17 0 15,-17 0-15,0 0 16,34 0-1,-34 0-15,17 0 16,1 0 15</inkml:trace>
  <inkml:trace contextRef="#ctx0" brushRef="#br0" timeOffset="44">13300 9313 0,'0'0'31,"0"0"-15,35 36 15,-17-36-16,-18 17 1,17-17-16,19 36 16,16-19-1,-34-17 1,-18 18-16,18-18 15,-18 35 1,0-17 15,-18 17-15,-17 18-1,-18-35 1,35-18 15,18 0 32</inkml:trace>
  <inkml:trace contextRef="#ctx0" brushRef="#br0" timeOffset="45">13600 9313 0,'0'-17'31,"0"-19"0,17 19 0,1-18-15,17 35 15,-35-36-31,18 19 16,-1 17-1,-17-36 1,36 36-16,-19-17 15,1 17 1,-18-18-16,35 18 16,1-35-1,-19 35 1,18 0 15,1 0-15,-1 0-1,-35 0-15,35 0 16,1 35-1,-1-35-15,-35 35 16,17-35 0,-17 18-16,18-18 0,-18 35 15,35-35-15,-35 18 16,18-18-16,-18 18 15,18-18 1,-18 35-16,35-35 0,-35 17 16,18 1-1,-18 17 1,0-17-1,17-18-15,-17 35 16,0 1 0,0-19-1,0 18 1,0-17-1,0 17 1,0-17 0,0 0 15,0-18-31,0 35 15,-17-17 1,17-1 0,-36-17-16,36 35 15,-17-17 1,17 0-1,-18-18-15,18 35 0,-35-35 32,35 18-32,-18-18 0,18 17 0,-18-17 15,-17 36 1,18-36-1,-19 17 1,19-17 0,-19 0-1,36 35-15,-35-35 16,0 0-1,-18 0 1,35 0 0,1 0-1,-19 0 1,19 0-16,-1 0 31,18-17-15,-35 17-16,17 0 15,18-18 1,-18 18-1,18-17 1,-35-36 0,35 35-1,0 0-15,0-17 16,0 17-16,0-17 15,0 0-15,-17 0 0,17 17 16,0-17 0,0-1-1,0-16 1,35 16-1,-35 19 1,17 17-16,-17-36 31</inkml:trace>
  <inkml:trace contextRef="#ctx0" brushRef="#br0" timeOffset="46">13847 9437 0,'0'17'31,"0"1"-15,0 17-16,0-17 0,0 0 15,0 17-15,0-17 16,17-18 15</inkml:trace>
  <inkml:trace contextRef="#ctx0" brushRef="#br0" timeOffset="47">13988 9296 0,'0'17'15,"0"1"1,0 0-16,0 17 15,0-17-15,0-1 16,35 18 15,-17-35-15,-18 18-1,35-18-15,-35 18 16,17 17 0,-17-17 15,0 17-16,0-17 17,-17-18-17,17 17 1,-35-17-16,-1 0 15,19 0 1,-1 0-16</inkml:trace>
  <inkml:trace contextRef="#ctx0" brushRef="#br0" timeOffset="48">13988 9349 0,'17'0'31,"-17"-36"-31,36 36 16,-19 0-1,18 0 1,-17 0 0,35 0-1,-35 0 1,-1 0 15</inkml:trace>
  <inkml:trace contextRef="#ctx0" brushRef="#br0" timeOffset="49">14358 9490 0,'-35'0'16,"52"0"109,1 0-125,17 0 15,1 0 1,17 0 0,-18 0-1,0 0 1,-17 0-1,17 0-15,0 0 16,-17 0 0,-18-18 15,18 18-16</inkml:trace>
  <inkml:trace contextRef="#ctx0" brushRef="#br0" timeOffset="50">14587 9331 0,'18'0'109,"0"0"-109,-18 0 16,35 0-16,18 35 16,-18-17-1,-17-18 1,-18 35-1,35-35 1,-35 35 31,-18-35-32,18 53-15,-35-17 16,35-19-16,-35 1 16,0 17-1,17-35 16</inkml:trace>
  <inkml:trace contextRef="#ctx0" brushRef="#br0" timeOffset="51">15028 9349 0,'0'-18'15,"0"-17"17,0 35-17,0-18 1,0 0-1,18 18-15,-18-35 16,35 35 0,-35-17-1,18 17 1,-18-18-16,18 18 15,17 0 1,-18 0 0,1 0-1,17 0 1,1 0-1,-19 0-15,19 0 0,-19 0 16,36 35 0,-35-35-16,17 18 15,0-18 1,-35 17-1,18-17-15,-18 36 16,18-36 0,-18 17-16,35 19 15,-35-1 1,0 0-1,0 0 1,0 1 0,0-1-1,0 18 1,0-18-1,0-17 1,-18 17 0,18 18-1,-17-53-15,17 35 16,-36-35-16,36 18 15,-17-18-15,17 18 16,-18-18-16,-17 35 16,-18-35-1,18 35 1,17-35-1,-17 0-15,17 0 0,-17 0 16,17 0 0,-17 0-16,17 0 15,1 0-15,-19 0 16,-17 0-1,53-35-15,-17 35 16,17-18 0,-18 18-16,18-53 0,-35 18 15,35-18-15,0 18 16,-18 0-16,18-1 15,0 1-15,0 0 16,0 17-16,0 0 16,0-17 46</inkml:trace>
  <inkml:trace contextRef="#ctx0" brushRef="#br0" timeOffset="52">15134 9437 0,'0'17'62,"0"36"-62,0 0 0,0 0 16,0-18-16,0 1 16,0-1-1,0-53 48</inkml:trace>
  <inkml:trace contextRef="#ctx0" brushRef="#br0" timeOffset="53">15258 9349 0,'0'0'47,"0"35"-47,0 0 16,-18 0-16,18 18 15,0 0-15,0-17 16,0-1-16,0-18 15,0 1-15,0-18 0,0 35 16,35-35-16,-17 0 16,0 0-1,-18-17 1,35 17-1,-35-36-15,0 1 16,0 0 0,0 17 15,-18 18 0,1 0-15,-1 0-1</inkml:trace>
  <inkml:trace contextRef="#ctx0" brushRef="#br0" timeOffset="54">15575 9543 0,'0'35'109,"0"-35"-93,35 0-1,1 0-15,-19 0 16,1-18-16,17 18 0,-17 0 15,35 0 1,-18-17 0,-17 17-1</inkml:trace>
  <inkml:trace contextRef="#ctx0" brushRef="#br0" timeOffset="55">15752 9437 0,'17'0'47,"18"0"-31,1 0-1,-19 17 1,19-17-16,-1 18 15,-17-18 1,-18 18 0,17-18 15,-17 35-16,0-17 17,-17 17-17,-54 35 1,53-34-16,1-36 15,17 35-15,-36-35 0</inkml:trace>
  <inkml:trace contextRef="#ctx0" brushRef="#br0" timeOffset="56">16140 9419 0,'-18'0'16,"18"-35"-1,0 17 1,0 1-16,0-19 16,18 19-16,-18-19 15,70-16 1,-52 34-16,17 0 15,-17 18-15,35-53 16,-18 53-16,0 0 16,18 0-16,-18 0 15,1 0-15,-1 18 16,-17-18-16,17 35 15,-18-35-15,19 53 16,-19-18-16,-17-17 16,36 0-16,-36 17 15,0-17-15,0 17 16,0 0-16,0-17 0,0-1 15,0 19-15,0-1 16,0-17 0,-18-18-16,18 53 15,-35-53-15,-1 35 16,19-35-16,-1 35 15,-70 0 1,35-35-16,0 18 16,0-18-16,18 0 15,17 0-15,1 0 16,-19 0-16,36-18 15,-35-17-15,35 0 0,-35-18 16,35 0-16,0 0 16,0 18-16,0 17 15,0-17 1</inkml:trace>
  <inkml:trace contextRef="#ctx0" brushRef="#br0" timeOffset="57">16387 9384 0,'0'0'15,"0"53"1,0-18-1,0-17 1,0-1-16,0 19 16,0-36-16,0 53 15,0-36 1</inkml:trace>
  <inkml:trace contextRef="#ctx0" brushRef="#br0" timeOffset="58">16422 9260 0,'17'0'47,"19"-17"-32,-19 17-15,36 0 16,-17 0 0,-19 0-1,1 0 16,-18 0 32,0 35-48,0-17 1,-35 35 0,35-18-1,-18 18 1,18 0-16,-35-18 0,35 0 15,0-17-15,-18-18 16,18 53-16</inkml:trace>
  <inkml:trace contextRef="#ctx0" brushRef="#br0" timeOffset="59">13899 2593 0,'0'-18'16,"0"-17"0,-35 35-16,-4039-18 15,8131 18 1,-4075 0-16,-35 0 15,53 71 1,-18-18-16,18 0 16,0 0-1,0 0-15,0 0 0,0-18 16,53-18-16,-53 1 15,36-18-15,16 0 16,-34 0 0,17 0-16,-17 0 0,0-35 15,-18 0-15,53-1 16,-53-17-16,0 18 15,0-36 1,0 89 15,17 35-15,-17-35-16,0-1 15,35-17-15,-35 36 16,18-36-16,0 0 16,-18-36-1,35 19-15,-35-1 0,0-17 31,0 17-31,0 0 0,-18 18 0,1-35 16,17 35 46</inkml:trace>
  <inkml:trace contextRef="#ctx0" brushRef="#br0" timeOffset="60">14199 2575 0,'36'0'15,"-36"18"17,0 0-32,0 17 15,0 0-15,0 0 16,0-17-16,0 0 15,0-18 32,0-18-47,17-17 16,-17 17-16,36 0 15,-1-17 1,-18 35 0,-17 18-1,36-18-15,-36 35 0,0 0 31,17 1-31,-17-19 16</inkml:trace>
  <inkml:trace contextRef="#ctx0" brushRef="#br0" timeOffset="61">14429 2575 0,'0'0'15,"17"0"-15,19-17 16,-19 17-16,1 0 15,17-36-15,-17 36 16,17 0-16,-17 0 16,-18-17-16,35 17 15</inkml:trace>
  <inkml:trace contextRef="#ctx0" brushRef="#br0" timeOffset="62">14570 2469 0,'0'0'16,"0"53"0,0-17-1,0-1 1,0 18-16,0 0 0,0-36 15</inkml:trace>
  <inkml:trace contextRef="#ctx0" brushRef="#br0" timeOffset="63">14693 2522 0,'18'0'0,"-18"18"0,0 17 15,0 1-15,0 16 16,0-16-16,0-1 15,0-17 1,17-18 0,-17-36-1,0 1-15,53-18 16,-53 18-16,36 17 15</inkml:trace>
  <inkml:trace contextRef="#ctx0" brushRef="#br0" timeOffset="64">14852 2540 0,'35'18'16,"-35"-1"-1,0 1-15,0 17 0,0-17 31,18-18-31,17 0 16,-35 0-16,53-35 16,-53 17-16,18-17 15,-18-1 1,0 19-1,-18 17-15,0 0 16,-17 0-16,17 0 16,1 0-1,17-36-15</inkml:trace>
  <inkml:trace contextRef="#ctx0" brushRef="#br0" timeOffset="65">15028 2328 0,'18'0'0,"-18"18"15,0 17-15,0 18 16,35 18 0,-17-54-16,-18 19 15,53-19-15,-53 19 16,17-36-16,-17 17 15,36-17-15,-1 0 16,-17 18-16,-1-18 16,36 0-16,-18-35 15</inkml:trace>
  <inkml:trace contextRef="#ctx0" brushRef="#br0" timeOffset="66">15646 2205 0,'0'0'32,"0"53"-17,0 0-15,0 17 16,0 1-1,0 17-15,17-17 0,-17-1 16,0 1-16,0-18 16,0 0-16,0-18 15,0-18 1,36-17-16,-36 18 0,-18-36 31</inkml:trace>
  <inkml:trace contextRef="#ctx0" brushRef="#br0" timeOffset="67">15558 2593 0,'0'-18'0,"17"-17"16,18 35-1,-17-18 1,17 18-16,-17 0 16,0 0-16,17-35 15</inkml:trace>
  <inkml:trace contextRef="#ctx0" brushRef="#br0" timeOffset="68">15787 2346 0,'0'18'31,"0"17"-31,0 18 16,0 0-16,0 0 16,0 0-16,0-18 15,17-35-15,-17 35 16,18-35-1,-18-18 1,0-17 0,35 18-16,-35-19 0,18 36 15,0 0 16,-18 18-31,35-18 32,-17 0-17,17-35 1,-35 17-16,0-17 15,-35 35 17,17 0-17</inkml:trace>
  <inkml:trace contextRef="#ctx0" brushRef="#br0" timeOffset="69">15963 2505 0,'18'0'16,"-18"0"-16,35 53 15,-35-36 1,18-17 15,-1-17-15,-17-19-1,36 36-15,-36-17 16,17 17-16,-17 0 15,18 0 1,-18 35-16,35-35 16,-17-18 30,-18 1-46,0-1 16</inkml:trace>
  <inkml:trace contextRef="#ctx0" brushRef="#br0" timeOffset="70">16616 2328 0,'0'0'16,"-35"18"15,35 35-16,0-18-15,0-17 16,0 17 0,35 0-1,-18-35 1,1-35-1,-18-18 1,0 36 0,0-1-16,0-17 15,0 17 1,0 36 15,0 17-15,0 18-16,0-18 15,0 0-15,0 18 0,35 0 16,-35 0-16,0 18 15,0-18-15,0-18 16,0-17 0,0-1-16,0 18 15,0-35 16,-35 0-15,0 0-16,17-17 16,-17-1-1,35-17 1,18 0-16,-1-1 15,18 1-15,1-36 16,17 19-16,-18-1 16,-17 35-16,17-17 0</inkml:trace>
  <inkml:trace contextRef="#ctx0" brushRef="#br0" timeOffset="71">16775 2293 0,'0'18'15,"0"35"-15,0-18 16,0 0-16,0 0 15,0-17-15,0 0 16,0-18 46,0 0-46,0-36 0,0 19-16,17 17 15,19-71-15,-19 71 16,36-17-16</inkml:trace>
  <inkml:trace contextRef="#ctx0" brushRef="#br0" timeOffset="72">16969 2328 0,'0'-35'15,"0"35"16,-18 18-15,18-1 0,-35 19-16,35-1 15,0-17 1,0-1-16,0 18 15,0-35-15,35 0 16,-17 0 0,-18-35-1,17 18-15,-17-19 0,0 1 16,36 17-16,-36 1 15,0 17 17,0 17-17,0 19-15,0-19 16,17 1-1,18-18 1</inkml:trace>
  <inkml:trace contextRef="#ctx0" brushRef="#br0" timeOffset="73">17127 2275 0,'0'18'16,"0"17"-16,0 1 15,0 17-15,0-1 16,0 1-1,0 0-15,0 0 0,0-18 16,0 18-16,0-35 16</inkml:trace>
  <inkml:trace contextRef="#ctx0" brushRef="#br0" timeOffset="74">17110 2381 0,'0'-17'15,"17"17"-15,1 0 16,17 0-1,-17 0 1,-18 17 0,0 1-16,0 0 15,0 17-15,0-18 16,0 1-16,-18 17 0,1-17 31</inkml:trace>
  <inkml:trace contextRef="#ctx0" brushRef="#br0" timeOffset="75">17233 2134 0,'35'0'15,"-17"0"1,-18 0-16,0 53 15,35-35 1,-35 17-16,0-17 16,0 17-1,0 0-15,0-17 0,0 0 16,0-1-1,0-17 32,0-17-47,0-1 16,36-17-16,-19-1 15,19 36 17,-19 18-17,-17 0 1,0 17-16,0-17 15,0-1 1,0 19-16,0-19 0,0 1 16</inkml:trace>
  <inkml:trace contextRef="#ctx0" brushRef="#br0" timeOffset="76">15663 3351 0,'0'0'15,"36"-17"1,-1 17-1,-17 0-15,17 0 16,18-36-16,70-16 16,-88 52-16,1-18 15,-19 18-15,1 0 16</inkml:trace>
  <inkml:trace contextRef="#ctx0" brushRef="#br0" timeOffset="77">15734 3510 0,'18'0'47,"17"0"-31,18-18-16,53 1 31,-71-18-31,-18 35 0,19-18 15,-19 18 1,1-35-16,17 35 16</inkml:trace>
  <inkml:trace contextRef="#ctx0" brushRef="#br0" timeOffset="78">15734 3228 0,'18'0'171,"52"53"-155,-52-36-1,35 19-15,17 17 16,-35-36 0,1 19-16,-19-19 15,19 18-15,-1 1 16,0-1-1,-17-35 17</inkml:trace>
  <inkml:trace contextRef="#ctx0" brushRef="#br0" timeOffset="79">16828 3157 0,'-18'0'15,"18"0"-15,0 36 16,0 17-16,0 52 15,0-16-15,0-19 16,-35 1-16,35-36 16,0-17-16,0-1 31,0-17-31,53-35 31</inkml:trace>
  <inkml:trace contextRef="#ctx0" brushRef="#br0" timeOffset="80">16898 3387 0,'0'70'15,"0"-52"-15,0-1 16,0 1-16,35-18 15,-35 35-15,36-35 16,17 0 0,-53-17-16,52-19 15,-52 19-15,18-18 0,-18 17 16,0 0-16,0-17 15,-18 0 1,1 35-16,-54 35 16,71-17-1,-17-1-15,17 19 16</inkml:trace>
  <inkml:trace contextRef="#ctx0" brushRef="#br0" timeOffset="81">17145 3387 0,'0'17'16,"0"19"-16,0-19 16,35-17-16,-35 35 0,18-35 15,17 0 1,0 0-1,-35-17-15,36-1 16,-36-17-16,0 17 16,-18-35-1,0 53-15,-17-17 16,18 17-1,17 17 1</inkml:trace>
  <inkml:trace contextRef="#ctx0" brushRef="#br0" timeOffset="82">17515 3193 0,'-17'0'47,"-1"17"-47,-17 36 16,17 0-16,-17 35 15,0 0-15,-1 1 16,1 52-1,17-106-15,18-70 32</inkml:trace>
  <inkml:trace contextRef="#ctx0" brushRef="#br0" timeOffset="83">17268 3210 0,'0'18'0,"0"17"16,0 0-16,0-17 15,0 0 1,0-18-16,18 0 16,17-18-1,-35 0 1,0-34-1,0 16 1,-17 36 0,-19 36-1,36-19 1</inkml:trace>
  <inkml:trace contextRef="#ctx0" brushRef="#br0" timeOffset="84">17498 3404 0,'0'36'31,"17"-36"-31,-17 35 16,36-35-16,-19 17 15,19-17 1,-36 0 0,17-35-1,-17 18-15,0-1 0,0-17 16,0 35 15,-53 0-15,53 17-16,-35-17 15,35 18-15</inkml:trace>
  <inkml:trace contextRef="#ctx0" brushRef="#br0" timeOffset="85">18098 3210 0,'-36'0'0,"19"0"16,-1 0-1,18 18 1,-35 0 0,35 52-1,0-35-15,0-17 0,17 0 16,1-18-1,35-18 1</inkml:trace>
  <inkml:trace contextRef="#ctx0" brushRef="#br0" timeOffset="86">18186 3193 0,'0'0'0,"0"17"16,0 19-16,0-19 15,0 1-15,35 17 16,-17-35-1,17-18 1,-35-17-16,18 0 16,-18 0-16,0 17 15,0 0-15,0-17 16,0 35-1,-36 0-15,-17 35 16,53-17 0,0 0-16,0 17 15</inkml:trace>
  <inkml:trace contextRef="#ctx0" brushRef="#br0" timeOffset="87">18415 3122 0,'0'-18'0,"0"1"15,0 17 17,0 17-17,-35 19-15,35-1 16,0-17-16,0 17 15,0-17-15,17-18 32,19 0-17,-36-36 1,35 1-16,-35-18 0,35-17 31,-35 34-31,0 1 0,0-18 16,0 35-16,0 1 15,0-18 1,-17-1-1,17 36 32,0 36-47,0-1 16,0 0-16,0 18 15,0 0-15,0-18 16,0 0-16,0-17 16,0-18-16,0 18 15,35-18-15,0 0 16,-17 0-16,-18 0 15,35 0-15,0-18 16,1-17 0,-1 17-1,-35-17 1,0 17-1,0 1 1,-18 17 31,1 0-32,17 35 1,-36 0-16,36 18 16,0-35-16,0 17 15,36 18 1,-1-35 0,-18-18-1,19 0-15,-19 0 16,1 0-16,17 0 15</inkml:trace>
  <inkml:trace contextRef="#ctx0" brushRef="#br0" timeOffset="88">18045 2011 0,'-18'0'0,"0"0"31,1 0-15,17 35-1,-36 18-15,36 0 16,-53 35-16,53-17 16,0-1-16,0-17 15,0 0-15,0-18 0,18-17 16,35 17-1,-35-35 1,35 0-16</inkml:trace>
  <inkml:trace contextRef="#ctx0" brushRef="#br0" timeOffset="89">18309 2222 0,'0'-17'16,"-17"17"-1,17-35 1,-36 35-16,1 52 31,35 19-31,-35 17 16,35-35-16,0-18 15,0-17-15,0 17 16,0-35-16,35 0 16,0 0-1,-35-17 1,36-19-1,-36 19-15,35-18 0,-35 17 0,0-17 16,17 52 15,-17 1-15,0 17-16,36-17 0,17 17 15,-18-35 1,-35-18 0,35 1-16,-35-18 15,35 17-15,-35 0 16,0-17-16,0 17 15,0 1-15,-17 17 16,17-36-16,-18 36 16,18 18 30,0 0-14,0 17-17,0-17 1,0-1-1,35-17 48,-35 0-63,36 0 15,-1-35-15,-17 35 0,-1-53 16,36 53 0,-35 0-1,-18 18 1,0-1-16,0 1 15,0 17-15,0-17 16,0 0 0,17-36 30</inkml:trace>
  <inkml:trace contextRef="#ctx0" brushRef="#br0" timeOffset="90">18732 2187 0,'0'0'16,"36"-35"-16,-19 35 15,36-18-15,-35 18 16,17 0-16,1-35 16,-1 35-16,-18 0 15</inkml:trace>
  <inkml:trace contextRef="#ctx0" brushRef="#br0" timeOffset="91">18891 2064 0,'0'35'32,"0"0"-17,0 18 1,0 0-16,0 0 0,0 0 15,0 0-15,0-18 16,0 0-16</inkml:trace>
  <inkml:trace contextRef="#ctx0" brushRef="#br0" timeOffset="92">18979 2222 0,'18'0'31,"-18"0"-15,0 18-16,0 35 16,0-18-16,0-17 15,0 0-15,35-36 47,-35-17-31,36-18-16,-36 17 15,35 19-15,0-18 16,-17 70 15,-18-18-31,0 19 16,0-1-16,0 0 15,0-17 1,35-18-16,-17-18 15,-18 1 1,35-19-16,-35 1 0,35-18 16,-35 36-1,0-1-15,-17 18 16,-19 0-16,19 0 15,-1 0-15,18 0 16,-35 0-16,35 18 16</inkml:trace>
  <inkml:trace contextRef="#ctx0" brushRef="#br0" timeOffset="93">19315 2011 0,'35'0'31,"-35"0"-15,0 35-16,0 18 15,0 0-15,0 0 16,0 0-16,18-18 15,-18-17-15,35 17 16,-18-35 0,36-35-1,-17-1 1,-1 1-16,0-18 15,18 18-15</inkml:trace>
  <inkml:trace contextRef="#ctx0" brushRef="#br0" timeOffset="94">19808 1852 0,'36'0'31,"-36"0"-31,35 35 16,-35-17-16,35 17 15,-35 1-15,0 16 0,0 37 16,0-19 0,-17 1-16,-19-1 0,-17-17 15,1 18-15,-19-1 16</inkml:trace>
  <inkml:trace contextRef="#ctx0" brushRef="#br0" timeOffset="95">12682 9860 0,'0'0'78,"0"0"109,-17 35-171,17-17 0,0 17 15,0-17-16,0 0 1,0 17 0,0-17-1,0-1 1,0 1-1,0 17 1,0-17 0,0-1-1,0 19 1,0-19-1,0 1 1,0 17 0,0-17-1,0-1 1,0 19-1,0 17 1,0-18 0,0 0-1,0-17 1,0 17-1,0-17 17,0 17-1,0-17-16,-36-18 1,36-36 109</inkml:trace>
  <inkml:trace contextRef="#ctx0" brushRef="#br0" timeOffset="96">12435 10425 0,'18'0'94,"53"35"-79,-54-17-15,19 17 16,-36-18-16,35-17 15,-35 36-15,35-36 16,-35 35-16,18-35 16,-1 18-1,-17-1-15,36 19 16,-19-19 15,19-17-15,-19-17-1,-17-19-15,35 19 16,-35-1-16,0-17 15,18 17-15,-18 0 16,18 18 0</inkml:trace>
  <inkml:trace contextRef="#ctx0" brushRef="#br0" timeOffset="97">12365 10954 0,'0'-18'31,"0"-17"-16,0 0 1,35-18 0,0 35-16,1-17 15,-1 35-15,0-18 16,1 18-16,-19 0 15,1 0-15,17 0 16,-17 0-16,-1 0 16,19 0-16,-19 0 15,1 0-15,17 35 16,-17-35-16,17 18 15,-17-18 1,-1 35-16,19-35 0,-36 18 16,35-18-16,-35 35 15,18-35-15,-18 35 0,17-35 16,-17 36-1,36-36-15,-36 35 0,0-17 16,17-1-16,-17 19 16,0-19-16,0 18 15,0 1 1,0 17-1,0-18 1,0 0 0,0-17-1,-53-18 1,53 53-16,-35-53 15,35 35-15,-53-35 16,35 35-16,-17-35 0,0 36 16,0-36-1,-1 0-15,-17 35 0,18-35 16,0 0-16,-18 0 15,0-35-15,18 35 16,17-36 0,-17-17-16,35 36 15,-18-36 1,18 35-16,0-17 15,0 17 1,0-35-16,0 18 16,0 0-16,0 0 0,0-18 15,0 35-15</inkml:trace>
  <inkml:trace contextRef="#ctx0" brushRef="#br0" timeOffset="98">12594 11042 0,'0'35'15,"0"-17"-15,0-1 16,0 19-16,0-1 15,0-17-15,0-1 16,0 19 0</inkml:trace>
  <inkml:trace contextRef="#ctx0" brushRef="#br0" timeOffset="99">12718 11077 0,'-36'0'16,"36"0"0,0-17-1,0-19 1,0 1-1,36 0 1,-19-1 0,19 36-16,-36-17 15,35 17-15,-18 0 16,-17 0-1,36 35 1,-36 0 0,0-17-1,0 17 1,-18-35-1,0 18 1,-17-18 15,35 18 0,0 17-15,0 0 0,0 0-1,0 1 1,0-19-16,0 36 15,0-17 1,0-19 0,18-17-1</inkml:trace>
  <inkml:trace contextRef="#ctx0" brushRef="#br0" timeOffset="100">13035 11254 0,'0'0'203,"18"0"-188,17 0 16,-17 0-15,-1 0 0,1 0-1,17 0 1,-17 0-1,0 0 1,17 0 0,-35 0-16,35 0 15,0 0 1,-17 0-1,17 0 1,-17 0 0,0 0-1</inkml:trace>
  <inkml:trace contextRef="#ctx0" brushRef="#br0" timeOffset="101">13388 11112 0,'0'0'109,"35"36"-93,36-1 0,-36-17-1,0 17 1,1-35-1,-36 18 1,17-18 0,-17 0 30,0 17-30,-35-17-16,35 36 0,-35-36 16,35 17-16,-36-17 15,36 18-15,-35-18 16,0 35-1,17-35 17</inkml:trace>
  <inkml:trace contextRef="#ctx0" brushRef="#br0" timeOffset="102">13794 11060 0,'-18'0'15,"18"-18"110,0-17-78,0 17-16,0 18-31,0-18 31,35 18-15,-35-17-1,18 17 1,-18-36-16,18 36 16,-18-17-1,52 17-15,-16-35 16,-1 35-1,0-18 1,1 18 0,-1 0-16,0 0 15,-17 0 1,35 0-1,-36 0 1,19 0 0,-1 35-1,0-17 1,-17 35-1,-18 0 1,35-36-16,-35 1 16,0 17-16,35 18 15,-35 0 1,0-35-16,0 52 15,0-52 1,0 0-16,0-1 16,-17 18-16,17-17 31,-18 17-31,-17 18 15,0-35 1,-1-18-16,19 35 16,-36-17-1,17-18 1,19 0-16,-19 0 0,19 0 15,-18 0 1,-1 0-16,-17 0 16,36-53-16,-1 53 0,-17-35 15,35 17 1,-18 18-16,18-53 15,0 18 1,0-18-16,0-18 0</inkml:trace>
  <inkml:trace contextRef="#ctx0" brushRef="#br0" timeOffset="103">13935 11112 0,'35'0'0,"-35"-17"16,18 17-1,-1 0 1,36 0-1,-35 35 1,-18 0 0,0-17-16,0 0 15,0 17-15,0-17 16,0-1-16,-53-17 15,53 53-15,-35-53 16,17 18 0,18-18 30,53 0-30,-18 0 0,-17 0-16,-18-35 15,35 35 1</inkml:trace>
  <inkml:trace contextRef="#ctx0" brushRef="#br0" timeOffset="104">14164 11236 0,'0'18'32,"18"-18"-32,-18 35 15,17-35-15,19 18 16,-19-18-1,19 0 1,-19-53 0,-17 35-1,0 0-15,35-17 16,-35 17-16,0 1 15,0-19 1,-17 19 0,-1 17-16,1 0 15,-19 0 1,19 0 15,17 35-15</inkml:trace>
  <inkml:trace contextRef="#ctx0" brushRef="#br0" timeOffset="105">14534 11307 0,'-17'0'62,"17"0"172,17 0-187,19 0-31,-1 0-1,0 0 1,1 0 0,-1 0-1,0 0-15,-17 0 16,-1 0-16,19 0 15,-19 0-15,36 0 16,-53-18 0,35 18-16,-17 0 15</inkml:trace>
  <inkml:trace contextRef="#ctx0" brushRef="#br0" timeOffset="106">14852 11130 0,'0'0'93,"35"0"-77,-35 0-16,35 0 0,-35 35 15,36-35 1,-36 18-16,17-18 0,-17 18 16,0 17 30,0-17-30,-35 35 0,17-18-1,18-18-15,-35 19 16,0-19-1,17 1 1,18-18 31</inkml:trace>
  <inkml:trace contextRef="#ctx0" brushRef="#br0" timeOffset="107">15258 11060 0,'0'-18'16,"0"-17"-16,0 17 16,53-17-16,-36 17 15,18-17-15,-17 17 16,17 18-16,18-35 15,-17 35-15,-1 0 16,0 0-16,0 18 16,18-18-1,-17 35-15,-19 0 0,19-17 16,-19 17-16,-17 18 0,53-18 15,-53 0 1,0 54 0,0-36-16,0 0 0,0-18 15,0-18-15,0 19 16,-35 17-16,17-18 15,-35 18 1,36-36-16,-19-17 16,1 53-16,0-53 15,0 0-15,-18 0 16,35 0-16,-17-35 15,17 0-15,-17-18 16,17-18-16,-17 1 16,35 17-16,0 18 0,0 17 15,0-17 1</inkml:trace>
  <inkml:trace contextRef="#ctx0" brushRef="#br0" timeOffset="108">15416 11112 0,'36'-35'16,"-19"35"15,1 0-15,17 0-1,-35 18-15,0-1 16,0 19 0,0-1-1,0 0-15,-35 18 16,0-17-1,17-36 1,18 17-16,-35-17 16,52 0 30,1 0-46,0 0 16,17 0-16,-17 0 16,-18-35-16,35 35 15,0 0 1,-17 0-1</inkml:trace>
  <inkml:trace contextRef="#ctx0" brushRef="#br0" timeOffset="109">15610 11095 0,'0'17'31,"0"1"-31,0 17 15,0 1-15,36-1 16,-36 0-16,0 18 16,0 0-16,0 0 15,-18-35 1</inkml:trace>
  <inkml:trace contextRef="#ctx0" brushRef="#br0" timeOffset="110">16016 11359 0,'0'-17'16,"18"17"327,17 0-328,18 0 1,-35 0-16,-1 0 16,18 0-16,-17 0 15,0 0-15,-1 0 0,19 0 16,17 0-1,-18 0 1,-17 0 0,-18 0 62</inkml:trace>
  <inkml:trace contextRef="#ctx0" brushRef="#br0" timeOffset="111">16316 11201 0,'0'0'78,"0"0"-62,35 0-16,18 17 15,-35-17 1,-18 36-1,17-36-15,-17 17 63,0 1-63,0 17 0,-35-17 15,35 17 1,-53-17-16,53-1 0,-17-17 16,17 36-1,-36-36-15,36 17 16</inkml:trace>
  <inkml:trace contextRef="#ctx0" brushRef="#br0" timeOffset="112">16722 11165 0,'0'-17'15,"0"-1"17,0-17-17,0 0 1,0 17-16,35 18 15,-35-53-15,35 53 16,-35-18-16,53 18 0,-35-17 16,17 17-1,-17 0-15,-1 0 0,36 0 16,0 17-1,-18-17-15,-17 18 16,0-18-16,-18 53 16,53-53-16,-53 35 15,35-17-15,-35 17 16,18-17-16,-18-1 15,0 19-15,35-19 16,-35 1-16,0 17 16,0-17-16,0 0 15,0 17-15,0 0 16,0-17-16,0 17 15,-18-35-15,18 18 16,-17-18-16,17 17 16,-36-17-16,1 36 15,17-36-15,1 52 16,-19-52-16,19 18 15,-1-18-15,-35 35 16,18-35 0,0 0-16,-1 0 0,-16 0 15,-1 0-15,17-35 16,1 35-16,-18-53 15,35 36-15,18-19 16,-35 1-16,35 0 0,0-1 16,18-16-1,-18 16-15,35 1 0,-35 0 16,35-1-16</inkml:trace>
  <inkml:trace contextRef="#ctx0" brushRef="#br0" timeOffset="113">16775 11271 0,'0'0'16,"0"-35"-16,35 35 15,0 0 1,-17 0-1,-18 18 1,0-1-16,0 19 31,0-19-31,0 18 0,0-17 16,-53-18-16,0 35 15,53 1 1,-18-36-16,18 0 47,36 0-32,-19 0-15,19 0 16,-19 0-16,1-18 16,35 18-1,-53-18-15,17 18 16</inkml:trace>
  <inkml:trace contextRef="#ctx0" brushRef="#br0" timeOffset="114">16933 11183 0,'18'0'16,"17"0"-1,-17 0 1,0 0 0,17 0-1,-35 35 1,0 18-1,0-35-15,0 0 16,0 17-16,-18 0 16,18 0-1,-17-35 1,17 18-16,-36-18 15,54 0 48,0 0-48,17 0 1,-18 0 0,1 0-1,0 0 1</inkml:trace>
  <inkml:trace contextRef="#ctx0" brushRef="#br0" timeOffset="115">16916 11712 0,'0'0'421,"0"36"-374,0-19-16,0 1-31,17 17 31,-17-17-15,0-1-1,0 19 1,0-19 0,0 1-1,0 0 16,0 17-15,0-18 0,0 19-1,0-1 1,0-17-1,0-1 1,36 19 0,-36-1-1,0 0 1,0-17-1,0 17 1,0-17 0,0-1-1,0 19 1,0-19-1,0 18 1,17-35-16,-17 18 16,0 17-1,0-17 1,0 0-1,0 17 17,0-17 46,0-18 0,0-53-63</inkml:trace>
  <inkml:trace contextRef="#ctx0" brushRef="#br0" timeOffset="116">17339 11324 0,'0'18'172,"0"-18"-157,35 0 1,18 0 0,-35 0-1,-1 0-15,36 0 16,-17 0-16,-1 0 0,0 0 15,18 0 1,-18-35-16,-17 35 0,0 0 16,17 0-16,-17 0 15,-1 0 1,19 0-1,-19-18 1,18 18 15,1 0-15,-19 0 15,-17-18 0,18 18-15</inkml:trace>
  <inkml:trace contextRef="#ctx0" brushRef="#br0" timeOffset="117">17851 11130 0,'17'0'94,"1"0"-79,-18 0-15,35 0 16,0 18 0,18 17-1,-17-35 1,-36 18-16,17-18 15,-17 35 48,0-35-48,-35 35-15,17 1 16,-17-1 0,17 0-1,18-17 1,-35-18-16,35 35 15,-18-35 1,18 18 31</inkml:trace>
  <inkml:trace contextRef="#ctx0" brushRef="#br0" timeOffset="118">18327 11254 0,'0'-18'15,"0"0"1,0-17 0,0 0-1,0-1 1,0 19-1,17 17 1,-17-35-16,36 35 16,-36-18-16,17 18 15,-17-18-15,18 18 16,-18-35-16,35 35 15,1 0 1,-36-18-16,35 18 0,0 0 31,-17 0-31,17 0 16,-17 0-1,17 18 1,0-18 0,-17 0-1,-18 18 1,17-18-16,19 17 31,-19-17-15,-17 36-1,18-36 1,-18 17-16,35 1 31,-35 17 16,18-35-32,-18 18 63,35-18 47,-35 17-109,0 19 15,18-36-31,-18 17 16,0 1-1,0 17 16,0-17 1,0 0-17,0-1 32,0 18 31,0-35-78,0 18 31,0 0-15,-35-18-1,35 35-15,-18-35 16,18 18 0,-35-1-1,17 19 1,0-19-1,-17 18 1,17-35 0,18 18-1,-35-18-15,0 35 16,17-35-16,18 18 15,-35-18-15,-18 35 16,35-35 0,1 0-16,17 18 15,-35-18-15,-18 0 16,17 0-1,1 0 1,0 0 0,0 0-1,-18 0 1,53-18-1,-18 18-15,18-35 16,-18 0-16,18-18 31,0 35-31,0-17 0,-35 0 16,35-1-1,0 1-15,0 0 0,0-18 16,0 35-16,0-17 16,0 17-16,18-35 15,-18 18 1,17 35-16,-17-18 15,18 18-15,35 0 16,-18 0 0</inkml:trace>
  <inkml:trace contextRef="#ctx0" brushRef="#br0" timeOffset="119">18327 11324 0,'17'0'31,"-17"0"-15,36 0-16,-19 0 16,19 0-1,-36 0 16,0 35 1,0-17-17,0 0 1,0 17-16,-18-35 15,18 18 1,-18-18-16,1 0 16,17 17-1,0-17 79,17 0-79,36 0 1,-17-35 0,-1 35-1,-18 0-15</inkml:trace>
  <inkml:trace contextRef="#ctx0" brushRef="#br0" timeOffset="120">18556 11201 0,'35'-18'31,"1"18"-15,-1 0-1,0 0 1,-35 18 15,18-18-31,-18 35 16,0 0-1,0-35-15,0 36 16,-35-36-16,17 17 16,-17-17-1,17 0 1,18 0 31,53 0-32,-35 0 1,-1 0-1,18 0 1,-17 35 0,0-17-1,17 35 1,-35-18 15,0 1-31,-18-1 16,-17 0-1,17-17 1,-17-18-1,18 35 1</inkml:trace>
  <inkml:trace contextRef="#ctx0" brushRef="#br0" timeOffset="121">18609 11518 0,'18'0'219,"-1"0"-188,1 0-15,17 0 15,-17 0 0,-1 0 16,-17-17-16,36 17-31,-19 0 47,-17-18-32,0 0 32,18 18-47,-18-35 31</inkml:trace>
  <inkml:trace contextRef="#ctx0" brushRef="#br0" timeOffset="122">16775 12471 0,'0'0'733,"35"0"-592,-35 17-126,18-17 1,-18 18-16,17-18 15,-17 18-15,18 17 16,17-17 0,-17 17 15,17-18-16,-17-17 1062,-18 0-1046,17 0-31,-17-35 31,36 35-31,-36-17 16,17-1-1,-17-17 1,35 17 0,-17-17-1,-18 17 1,18 18-16,-18-35 15,35 17 1,-35-17-16,18 35 16,-18-18-1,0 36 219</inkml:trace>
  <inkml:trace contextRef="#ctx0" brushRef="#br0" timeOffset="123">16757 12912 0,'0'-36'94,"0"1"-78,0 17-16,0-17 15,35 18-15,1-19 16,-19 19-1,18-19 1,1 19 0,-19 17-1,19-36-15,-19 36 16,19 0-16,16 0 15,1 0 1,-17 0-16,-1 0 16,0 0-16,-17 18 15,-1-18-15,19 18 16,-19-18-16,-17 35 15,36-35-15,-36 35 16,53-35-16,-53 36 0,17-1 16,-17 18-1,0-18 1,0 0-1,0-17 1,0 17 0,0 18-1,0-35 1,-17-18-1,17 35-15,-18-35 0,18 18 16,-35-18-16,17 35 31,18 0-31,-35-17 0,-18 17 16,18-17-1,-18-18 1,35 35 0,-35-35-16,18 0 15,0 0-15,-1 0 16,1 0-16,-18 0 15,18-18 1,0-17-16,17 35 16,18-53-16,-35 36 15,35-19-15,0 1 16,0 0-16,35-53 15,-17 52-15,17 19 16,-18-19-16</inkml:trace>
  <inkml:trace contextRef="#ctx0" brushRef="#br0" timeOffset="124">16951 12876 0,'18'0'31,"17"0"-16,-17 0 1,17 0-16,0 18 16,-35 17-1,0 1 1,-35 17-1,-18-18 1,18 0-16,17-17 16,36-18 62,35-18-63,-18 18 1,-18 0-16,1-18 15,17 18-15,-17 0 16</inkml:trace>
  <inkml:trace contextRef="#ctx0" brushRef="#br0" timeOffset="125">17163 12806 0,'0'35'47,"-18"36"-32,18-54-15,0 1 16,0 35 0,0-18-1,0-35 32,18 0-31,35 0-1,-18 0 1,-18 0-1,1 0 1</inkml:trace>
  <inkml:trace contextRef="#ctx0" brushRef="#br0" timeOffset="126">17268 12947 0,'0'-18'15,"0"18"17,0 36-17,0-1-15,0-17 16,-35 17-16,35 0 0,0-17 15,0-1 1,0 36-16,0-35 0</inkml:trace>
  <inkml:trace contextRef="#ctx0" brushRef="#br0" timeOffset="127">17145 13335 0,'0'18'63,"0"-1"-63,0 1 15,-18 35-15,18 35 16,0-53 0,0 18-16,0-18 15,-17 18-15,17-35 16,0 0-16,0-1 0,0 36 15,0-17 1,0-1 0</inkml:trace>
  <inkml:trace contextRef="#ctx0" brushRef="#br0" timeOffset="128">16986 13811 0,'0'0'47,"0"36"-32,0-19 1,36 1-16,-36 35 16,17-53-16,-17 17 15,35-17 48,-35-35-63,36 0 15,-19 35-15</inkml:trace>
  <inkml:trace contextRef="#ctx0" brushRef="#br0" timeOffset="129">17127 13970 0,'0'-35'94,"0"35"-78,0-36-16,18 36 15,-18-17 1,35 17-16,-35-18 15,18 18-15</inkml:trace>
  <inkml:trace contextRef="#ctx0" brushRef="#br0" timeOffset="130">16845 14288 0,'0'-18'16,"0"-17"0,0 17-1,0 0 1,18-35-16,17 18 15,36-18 1,-54 53 0,19-35-16,-19 35 15,1 0-15,17-18 16,-17 18-16,-1 0 15,19 0-15,-19 0 16,1 0-16,17 0 16,-17 0-16,-1 0 15,19 0-15,-19 0 16,19 36-16,-1-36 15,-35 17 1,35-17-16,-35 18 16,35-18-1,-35 35-15,0 0 16,0 1-1,0-1 1,0 0 0,0 1-1,0-1 1,-17-35-16,17 35 0,-18-17 15,-17 17 1,17 0 0,-17 1-1,-18-19 1,18 18-1,-18-17 1,0 17 0,35-35-16,-17 18 15,17-18-15,-17 35 16,18-35-16,-1 0 15,-17 0-15,17 0 16,-17 0 0,35-17-16,-36-54 15,36 53 1,0-17-16,0-18 15,0 0-15,0 18 0,18-18 16,-18 36-16,0-1 16</inkml:trace>
  <inkml:trace contextRef="#ctx0" brushRef="#br0" timeOffset="131">17074 14217 0,'0'0'47,"36"0"-32,-36 18 17,0 17-17,0 0-15,-18-17 16,18-1-16,-18-17 15,-17 53 1,35-53 46,35 0-46,1 0-16,-19-17 16,1 17-16,17-36 15,1 1 1</inkml:trace>
  <inkml:trace contextRef="#ctx0" brushRef="#br0" timeOffset="132">17286 14164 0,'-18'0'47,"18"53"-31,0-18-1,0 1 1,0-1-1,0-35-15,0 17 16,18-17-16,-18 18 16,35-18-1,-35 18 1,18-18-16,-18 35 93,0-35-77,0 18-16,-53-18 16,35 0-16,1 35 15,-18-35 1</inkml:trace>
  <inkml:trace contextRef="#ctx0" brushRef="#br0" timeOffset="133">17304 14146 0,'17'0'125,"19"0"-110,-36-17-15,17 17 16,1 0 0</inkml:trace>
  <inkml:trace contextRef="#ctx0" brushRef="#br0" timeOffset="134">17004 14217 0,'0'0'47,"35"0"-32,-17 0 1,-1 0 0,-17-18-1,36 18-15</inkml:trace>
  <inkml:trace contextRef="#ctx0" brushRef="#br0" timeOffset="135">18768 11659 0,'0'18'172,"0"0"-156,17-18-1,-17 17 1,36-17-16,-36 53 0,17-35 15,-17-1-15,36 19 16,-36-19-16,17 19 16,-17-19-16,18-17 15,-18 36-15,35-1 16,-17 0-16,-18-17 15,35 17-15,-35-17 16,18-18-16,-18 53 16,35-36-16,-35 18 15,18-35-15,-18 36 16,0-19-16,17-17 15,-17 36-15,0 17 16,18-53 0,-18 35-16,0-18 15,35 19-15,-35-1 16,0-17-1,18-18 1,-18 17 0,0 19 77,0-19-77</inkml:trace>
  <inkml:trace contextRef="#ctx0" brushRef="#br0" timeOffset="136">19015 12506 0,'17'0'78,"-17"0"-78,36 0 16,-36 35-16,35-35 15,-17 18 1,-1-18-1,18 35 1,-17-35 46,-18-17-46,35 17 0,-35-36-16,0 1 15,18 35 1,-18-18-1</inkml:trace>
  <inkml:trace contextRef="#ctx0" brushRef="#br0" timeOffset="137">19121 12841 0,'0'-35'16,"0"17"15,17-17-15,-17 17-1,18 18 1,-18-17-16,17 17 0,-17-18 15,53 18-15,-17-35 16,-19 35 0,1 0-16,35 0 15,-18 0 1,-17 0-1,-1 0-15,19 0 16,-19 0-16,36 0 16,-17 35-1,-1-17 1,-35 35-1,17-18 1,-17-18 0,36 36-1,-36-35 1,0 17-1,0-17 1,0 17-16,0-17 0,0 0 16,0 17-16,0 18 15,-18 0 1,18-36-1,0 19-15,-18-19 0,18 1 16,-35-18-16,35 35 16,-17 0-16,-19-17 15,-17-18 1,18 0-1,17 0 1,-17 0 0,0 0-16,0 0 15,-1 0 1,-17 0-16,36 0 15,-1 0-15,-17 0 0,17-53 16,-17 18-16,0-18 16,35 35-1,0-17-15,-36 0 16,36-18-16,0 18 15,0 17-15,18 0 16,-18-17 0,18 35-16,-18-18 0,53 18 15</inkml:trace>
  <inkml:trace contextRef="#ctx0" brushRef="#br0" timeOffset="138">19191 13018 0,'0'0'31,"18"0"-15,17 0-16,-17 0 15,17 0-15,-35 0 16,35 0 0,-35 17-1,0 36-15,0-35 16,-17-18-16,17 35 15,-36-35-15,36 35 16,-35-35-16,35 18 16,-35-18-16,35 0 62,35 0-46,-17 0-1,-18 0-15,53 0 16,-18 0-16,-17-18 15,17 18 1,0 0 15</inkml:trace>
  <inkml:trace contextRef="#ctx0" brushRef="#br0" timeOffset="139">19473 12841 0,'0'0'62,"0"18"-31,-17-18-31,17 17 16,0 1-16,0 17 15,0-17-15,-36 0 16,36 17-16,0-17 16,0-1-16,0 18 15,0-17-15,18 17 16,-18 1-1,18-36-15,-1 0 32,19 0-17,-19 0 16,19-18-15,-36 0 0,17 18-1,-17-35-15,0 17 16,0 1-1,0-1 1,0 18 0,-35-35-1,17 35 1,-17 0-16,0 0 15,35 18 1,-18-18-16,18 35 16</inkml:trace>
  <inkml:trace contextRef="#ctx0" brushRef="#br0" timeOffset="140">17586 14217 0,'0'-18'140,"0"18"-140,35-17 31,-17-19-15,17 19-1,0-19 1,1-16 0,17 16-1,-36 1 1,36 0-1,-18-1 1,-17 36 0,17-52-16,1 16 15,-19 36 1,19-35-16,-1-18 15,0 35 1,-17 18 0,-18-17-16,17 17 15,-17-36-15,53 1 16,-17 35-1,-36-17-15,35 17 16,-35-36-16,18 36 16,-18-17-16,35 17 15,-35-18 1,17 18-16,-17-18 0,18 18 15,-18-35-15,35 35 16,-35-18-16,53 18 16,-53-17-16,36 17 15,-19-35-15,18 35 31,-35-18-15,36 18 0,-1-35-16,0 17 15,1 18 1,-36-35-1,17 35 1,-17-18 0,18 18-1,17 0 1,-35-18-16,18 18 15,-18-35 17,17 35-1,19-17 0,-54 17 47</inkml:trace>
  <inkml:trace contextRef="#ctx0" brushRef="#br0" timeOffset="141">18715 13123 0,'17'0'94,"19"0"-79,-1 0 1,-17 0-16,35 36 16,-18-36-1,-35 17 1,18-17-1,-18 18 126,-18 35-126,18-36-15,-18 19 16,18 17-16,-35-18 16,35 18-1,-35 0-15</inkml:trace>
  <inkml:trace contextRef="#ctx0" brushRef="#br0" timeOffset="142">19473 13441 0,'0'17'203,"0"1"-172,0 0 16,0-1-16,36 19-16,-36-19 1,0 19 0,0-19-1,0 1 1,0-1-1,0 54 1,0-36-16,0-17 16,0 35-1,0 0 1,0-36-16,0 19 15,0-19-15,0 19 16,0-1 0,0 18-1,0-36 1,0 19-1,0-1 1,0 18 0,0-18-1,0-17 1,0 0-1,0 17 1,0 0 0,-18 0-1,18 1 1,-18-1-1,18-17 1,-17-18-16,17 17 16,-36 18-1,36-17 1,-17-18-16,17 18 15,-35-18-15,17 35 16,-17-17-16,-1-18 16,19 35-1,-19-35 1,36 18-1,-35-18-15,0 0 16,35 35 0,-18-35-1,-17 17 1,0-17-1,17 36 1,0-36 0,-17 0-16,35 17 15,-18-17-15,-17 18 16,0-18-1,35 35 1,-18-35 0,18 18-1,-17-18 1,-19 0-1,36 18 1,-17-18-16,-19 0 16,36 35-1,-17-35-15,-36 17 16,18-17-1,-1 36 1,1-36-16,17 17 16,1-17-16,-19 36 15,19-36-15,-18 17 16,17-17-16,0 18 15,-17-18-15,17 0 16,1 0-16,-36 35 16,18-35-1,17 0 1,-17 0-1,-1 0-15,1 0 16,0 0 0,0 18-1,-1-18 1,-17 0-1,18 35 1,0-35 0,-1 0-1,1 0 1,35 18-16,-53-18 15,18 0 1,17 0-16,1 0 16,-19 0-16,19 35 15,-18-35-15,-1 18 16,1-18-1,0 0-15,35 35 0,-36-35 16,1 0 0,0 0-1,-18 0 1,18 0-1,17 0 1,0 0 0,-17 0-1,17 0 1,1 18-1,-18-18 1,17 0 0,0 0-16,-17 0 15,17 0 1,18 17-1,-17-17 1,-19 0 0,1 0-1,18 0 1,-1 0-1,-35 0 1,18 0 0,35 36-1,-36-36-15,19 0 16,-18 0-1,17 0 17,0 0-17,-17 0 16,17 0-15,1 0 0,-1 0-1,-17 0 1,17 0-1,0 0 1,-17 0 0,18 0 15,-1 0 0,-17 0 16,17 0 62,-17-18-93,-1 18-1,19 0-15,-54-18 16,18 18-1,18 0-15,0 0 16,-1 0-16,1 0 16,0 0-16,0 0 15,17 0 1,-17 0-16,-1 0 15,19 0 1,-1 0 0,-17 0 15,17 0 0,1 0 63,-19 0-79,36-35 1,-53 35-16,18 0 15,0 0 1,17 0 0,1 0-1,-19 0 1,36-18-1,-17 18-15,-1 0 16,-17 0 0,17 0-1,18-17-15,-17 17 16,-19 0-1,19 0 1,-1-36 0,-17 36-1,17 0 1,18-17-1,-18 17-15,-17 0 32,17 0-17,18-18 1,-17 18-16,-18 0 15,17 0 17,18-35-32,-18 35 46,-17 0-30,35-18-16,-18 18 16,1 0-1,17-17 1,-18 17-16,-35 0 15,53-36 1,-35 36-16,0-17 16,17 17-1,-17-36-15,17 36 16,-17-17-1,17 17-15,-17-36 0,0 1 16,-1 18 0,1 17-1,35-36 1,-35 36-16,17-35 15,-17 0 1,-18 17 0,18-17-1,-1 17 1,-17-35-1,36 53-15,-18-35 16,17 35-16,-35-35 16,35-1-1,-17 36-15,17-52 16,1 52-16,-18-36 15,17 1-15,-17 35 0,17-35 16,-17 17-16,17 18 16,-17-53-16,17 53 15,0-35-15,-34 0 16,52-1-1,-36 1 1,1 0 0,0-1-1,35 1 1,-18 35-16,18-35 15,-18 35-15,18-35 16,-35 35-16,35-36 16,-17 36-16,17-35 0,-36 35 15,1-53 1,35 18-16,-53 17 15,53-17-15,-35 35 16,35-53-16,-36 35 16,36-17-16,-35 0 15,0 0 1,35 17-16,-35 18 15,35-35-15,-36 35 16,36-53-16,-35 53 16,35-36-1,-53 36-15,53-35 0,-17 35 16,17-17-16,-18 17 15,18-36-15,-35 19 16,35-1 15,-18 18-31,18-35 16,-35 17-1,35 0 1,-18 18-16,18-52 16,-18 52-16,18-18 15,-17 18-15,17-18 16,-35-17-1,-1-18 1,36 35 0,-17 18-16,17-17 0,-18-18 15,18 17 16,0 0-15,0-17 140,-35 35-140,35-18-1,0 1 1,0-19 15,0 19 31,0-1 188</inkml:trace>
  <inkml:trace contextRef="#ctx0" brushRef="#br0" timeOffset="143">13106 12806 0,'0'-18'16,"-18"1"15,18-19-15,-18 19-16,-17-19 15,35 1 1,-17 35-1,17-35-15,0 0 16,-18 35 0,18-36-16,-35-17 15,35 18-15,-18 17 16,18-17-1,-35 17-15,35-17 0,-18 0 16,18-36-16,0 1 16,-35 35-1,35-1-15,0 1 16,0 17-16,-18 1 15,18-19-15,0 19 16,-35-36 0,35 35-16,0 1 15,0-19-15,0 1 16,-18 35-1,18-18-15,0-17 16,0 18 0,0-1 62,0-17-47,0-18 62,0 35-77,0 0 31,-17 18 62,17 18-109,0 0 16,-36 35-16,36-18 15,-17 0-15,17 0 16,-36 18-1,19-35 1,17-18 46,0-18-46,0 1-16,0-19 16,0 19-16,0-18 15,35-1 1,-17 1-1,-18 17 1,17 18 15,-17-17-15,36 17 15,-19 0 16,-17 0-32,18 0-15,-18 17 16,35-17-16,-35 36 16,53-36-16,-35 53 0,-1-53 15,19 35-15,-19-35 16,-17 17-16,53-17 15,-53 36-15,18-36 16,-1 17 0,19-17-1,-54 0 63</inkml:trace>
  <inkml:trace contextRef="#ctx0" brushRef="#br0" timeOffset="144">12594 11501 0,'0'17'187,"0"18"-156,0-17-15,0 0-1,0 17 1,0-17 0,0-1-1,0 36-15,0-17 16,0-1-1,0 0 1,0-17 0,0 35-1,0-36-15,0 1 16,0 17-16,0-17 15,0-1 1,0 19-16,18-36 16,-18 53-16,0-18 15,0 18 1,0-36-1,0 1-15,0 17 16,0 1-16,35-19 16,-35 19-16,0 16 15,18-34 1,-18 17-16,0-17 15,0 17 1,35-35-16,-35 18 16,0 17-1,0 1 1,18-1-1,-18 0 1,0 0 0,0-17-1,0 0 1,0 17-1,0-17 1,35-1 0,-35 18-1,0-17 16,0 0 1,0 17-1,18 0 0,-18-17-31,0 17 16,35-35-1,-35 36-15,0-19 16,17-17-1,-17 18 1,18-18 0,-18 35-1,0-17 16,18-18-31,-18 17 47,0 19 62,35-36-93,-35 17 0,0 1 46,0 0-46,0 17-1,0-18 1,0 1-1,0 17 1,0-17 0,0 17-1,0 1 1,0-19-16,0 1 15,0-1-15,0 19 16,0-1 0,0 0-1,18 1-15,-18 16 16,35-16-1,-35-1 1,18 0 0,-18-17-1,0 0 1,35-18-1,-35 35-15,0-17 16,0 34 0,18-16-16,-18-19 15,0 36-15,0-35 16,0 0-16,35 34 0,-35-16 15,17-19 1,-17 19-16,36-19 0,-36 1 16,17 17-16,-17-17 15,18 17-15,-18-17 16,35-1-1,-35 19-15,18-19 0,-18 19 16,35-36 0,-35 35-16,0-17 15,18-18 1,-18 17-1,0 18 1,0-17 15,17-18-31,-17 18 16,0 17-1,0 18 1,0-18 0,0 0-1,0 1 1,0-19-1,36 19 1,-36-107 62</inkml:trace>
  <inkml:trace contextRef="#ctx0" brushRef="#br0" timeOffset="145">13053 14658 0,'17'0'93,"1"0"-77,17 0-1,-35 18 1,36-18-16,-36 17 16,17-17-16,-17 35 15,36-35-15,-36 18 0,35-18 16,0 35-1,-17-35 1,17 0 0,-17 0 77,-18-17-77,17 17-16,-17-18 15,18 18 1,-18-35-16,35-18 16,0 18-1,-35 17-15,36 18 0,-36-35 16,35 35-16,-35-18 15</inkml:trace>
  <inkml:trace contextRef="#ctx0" brushRef="#br0" timeOffset="146">13018 15046 0,'0'-18'16,"0"1"15,0-1-15,0-35-1,17 18 1,1 0-1,35-18 1,-18 35 0,-17 18-16,17-18 15,-17 18-15,-1 0 16,18 0-16,1 0 15,17-35 1,-18 35-16,-17 0 16,17 0-16,0 0 15,-17 0-15,-1 0 16,36 35-1,-17-35 1,-36 18-16,17-18 0,-17 35 16,0 18-1,18-53 1,-18 53-16,0-18 0,0-17 15,0 17-15,0 1 16,0-1-16,0-17 16,0-1-16,0 18 15,0-17-15,0 0 16,0 17-16,-35-17 15,35-1-15,-18 36 16,18-35 0,-35-18-16,35 35 15,-18-35-15,18 18 0,-35-18 16,35 35-16,-36-35 15,1 0-15,0 18 16,0-18 0,-1 0-16,19 0 15,-19 0-15,19-53 16,-18 17-16,35 19 15,-18-36 1,18 18-16,0-1 0,0 1 16,0 17-16,0-17 15</inkml:trace>
  <inkml:trace contextRef="#ctx0" brushRef="#br0" timeOffset="147">13247 15081 0,'0'-35'0,"17"35"47,1 0-31,17 0-1,-35 18-15,18-1 16,-18 19 0,0-1-1,0 18 1,-35-36-1,17-17 17,18 0-1,71 0 0,-54 0-31,1-35 0,17 35 16,-17 0-16,-1 0 15,19 0 1</inkml:trace>
  <inkml:trace contextRef="#ctx0" brushRef="#br0" timeOffset="148">13370 14922 0,'0'-17'16,"18"17"15,0 0-31,-1 0 15,18 0 1,1 0-16,-19 0 16,-17 0 15,0 35 0,0 18-15,0-18-16,0 1 15,0 17-15,0-1 16,-35 19-16,35-36 15,0-17-15,0 17 16,0 0 0,0-17-1</inkml:trace>
  <inkml:trace contextRef="#ctx0" brushRef="#br0" timeOffset="149">13476 15487 0,'0'18'93,"0"17"-77,0 35-16,0 89 15,0-106-15,0 18 16,0-18-16,0-1 16,0-16-16,0-19 15,0 19-15,0-1 16,35-35-1</inkml:trace>
  <inkml:trace contextRef="#ctx0" brushRef="#br0" timeOffset="150">13406 16122 0,'0'35'62,"17"-17"-46,-17 17-16,35-17 15,-17 17 1,17-35 15,-35-35-15,18-1-16,17 1 15,-17-18-15,17 18 16,-17 0-16</inkml:trace>
  <inkml:trace contextRef="#ctx0" brushRef="#br0" timeOffset="151">13282 16492 0,'0'-17'16,"0"-19"-1,0 36-15,0-17 16,35-1-1,1-35 1,34 18 0,-52 35-16,35-53 15,-18 53 1,0-35-16,1 35 0,-1 0 15,18 0-15,-18 0 16,0 0-16,-17 0 0,17 0 16,-17 17-1,0-17-15,17 53 0,0-53 16,0 53-16,-35-35 15,18 17-15,-18-17 16,0 17 0,35 0-16,-35 18 0,0-35 15,0 0-15,0 17 16,0-18-16,-17 1 15,17 35-15,-71 0 16,18-18 0,18-17-16,0 17 15,-1-17-15,-17-18 16,18 53-16,0-53 15,-18 17-15,18-17 0,-1 0 16,1 0-16,0 0 16,-18 0-16,0 0 15,0-17-15,-17-36 31,70 18-31,-18-1 0,18 1 16,0-18-16,18 18 16,-1-1-16,18-16 15,-17 16 1,17 1-16</inkml:trace>
  <inkml:trace contextRef="#ctx0" brushRef="#br0" timeOffset="152">13511 16475 0,'18'0'16,"17"0"15,-17 0-15,-18 35-1,0-17-15,0-1 16,0 19-16,0-19 16,0 1-16,-18 17 15,18-17-15,-35-18 16,35 17-1,0-17 32,0 0-31,35 0-16,1-17 15,-19 17-15,1-36 16,17 36-16,-35-17 0,53 17 16</inkml:trace>
  <inkml:trace contextRef="#ctx0" brushRef="#br0" timeOffset="153">13811 16351 0,'-35'0'15,"17"0"1,-17 18 0,35 0-16,0 17 15,0-18-15,0 19 16,0-19-16,0 19 15,18-19 1,-18 19-16,35-36 0,-35 35 16,35-35-16,-35 17 15,36-17-15,-19 0 16,-17 18-1,35-18-15,-35 18 32,0 17-17,-70-17 16,35-18-31,17 0 16,0 0-16,-17 0 0,17 0 31,18-53-15,0 35-16,0-17 0,53 0 15,-35-1-15,17 1 16,-17 17-16,35-17 31,-36 35-31,19 0 0,-19 0 16</inkml:trace>
  <inkml:trace contextRef="#ctx0" brushRef="#br0" timeOffset="154">14093 16633 0,'18'0'78,"0"0"-63,17 0-15,0-17 16,1 17-16,17 0 0,17-35 16,-17 35-1,0 0-15,-18-18 16,0 18-16,1 0 0,-1 0 15,0 0 1,-17 0 0,-18 0-1</inkml:trace>
  <inkml:trace contextRef="#ctx0" brushRef="#br0" timeOffset="155">14534 16422 0,'18'0'16,"35"0"-1,-18 0 1,-17 0-16,0 17 16,17-17-16,-18 18 15,-17 17 1,0 1-1,0-19 1,0 19-16,-52 16 16,52-16-1</inkml:trace>
  <inkml:trace contextRef="#ctx0" brushRef="#br0" timeOffset="156">14993 16439 0,'0'0'15,"-35"0"1,35-35-1,0 0 1,0 17 0,0 1-1,35 17 1,-35-53-16,53 35 15,-35-17-15,35 17 16,-18 18-16,0-53 0,0 53 16,1 0-1,17 0-15,-18 0 0,0 0 16,0 0-16,1 18 15,-19-18-15,19 35 16,-19-35-16,1 35 16,17-35-16,-17 53 15,-18-35-15,35 17 16,-35 1-16,0-1 15,0 0-15,0 18 16,0-18-16,0 18 16,0-35-1,-18 17-15,18-17 0,-35 17 16,0-17-16,-18 35 15,35-53-15,-35 17 16,18-17 0,0 0-16,0 36 0,-1-36 15,-17 0-15,18 0 16,17 0-16,-17 0 15,18 0-15,-1-53 16,-17 35-16,17-17 16,-17-1-16,35 1 15,-18 0-15,18-18 16,0 35-16,0-35 15,18 18 1,-1 35-16</inkml:trace>
  <inkml:trace contextRef="#ctx0" brushRef="#br0" timeOffset="157">15134 16492 0,'0'-35'0,"18"35"15,-18-18-15,35 18 16,0 0-16,-17 0 16,0-17-1,35 17-15,-53 0 16,0 35-1,0-17-15,0 35 16,-18-36 0,18 19-16,-35-36 15,35 35-15,-18-35 16,18 17-16,18-17 62,17 0-46,-17 0-1,34 0 1,-16-35 0</inkml:trace>
  <inkml:trace contextRef="#ctx0" brushRef="#br0" timeOffset="158">15452 16457 0,'0'0'16,"-36"0"-1,36-18-15,-17-34 16,17 16-1,-36 36 1,36-35-16,0 17 16,0-17-1,36 35 1,-1 0-1,-17 0-15,-1 0 16,19 0-16,-19 18 16,1-18-1,-18 17 1,0 19-1,0-1 1,-18-35-16,18 35 16,-53-35-16,53 18 15,-17-18 1,17 35-1,17-17 1,-17-1 0,18 36-1,-18-35 1,0 17-16,0 0 15,0 18-15,0-35 16,0 0-16,0 17 16</inkml:trace>
  <inkml:trace contextRef="#ctx0" brushRef="#br0" timeOffset="159">13794 11148 0,'0'0'15,"0"-36"16</inkml:trace>
  <inkml:trace contextRef="#ctx0" brushRef="#br0" timeOffset="160">13794 11095 0,'0'0'109,"0"35"-78,0-17-15,35-18 0,-35 17-1,0 19 16,18-36-31</inkml:trace>
  <inkml:trace contextRef="#ctx0" brushRef="#br0" timeOffset="161">1323 6562 0,'0'0'188,"18"0"-173,17 0 1,18-18-1,-36 18 1,19 0 0,-19 0-1,19 0 16</inkml:trace>
  <inkml:trace contextRef="#ctx0" brushRef="#br0" timeOffset="162">1358 10037 0,'-17'0'15,"34"0"79,1 0-78,-1 0-16,19 0 15,-1-36 1,0 36-16,1 0 0,17-17 15,-18 17-15,-18 0 16,1 0-16,17 0 31,-35 17 0</inkml:trace>
  <inkml:trace contextRef="#ctx0" brushRef="#br0" timeOffset="163">1393 17357 0,'-17'0'78,"17"0"0,35 0-47,18 0-15,-18-18-16,-17 18 15,17 0 1,1 0-1,-19 0 32</inkml:trace>
  <inkml:trace contextRef="#ctx0" brushRef="#br0" timeOffset="164">12647 7461 0,'0'0'171,"0"18"-139,0 17-17,0-17 16,0-1 1,18-17-17,-18 36 1,0-19-1,0-17 95</inkml:trace>
  <inkml:trace contextRef="#ctx0" brushRef="#br0" timeOffset="165">17815 17657 0,'-17'0'15,"-1"0"16,18-18 110,0-17-126,0 17 1,0 0 0,0-17-1,0 0 1,35 17-1,-35-17 1,18 35-16,-18-18 16,18 18-1,-18-17-15,35 17 0,-18-36 16,1 36-1,-18-17 1,35 17 0,-17 0-16,0 0 15,17 0 1,-17 0-1,-1 0 1,19 0 0,-19 0-1,-17 0 1,18 0-16,-1 0 15,-17 35 1,36-35-16,-19 18 16,19 17-1,-19-18 1,19 19 15,-36-1-15,17-35-16,-17 18 15,0-1 1,18-17-1,-18 36 1,0-19-16,0 1 31,0 17-31,0 18 16,0-53-1,0 35-15,0-17 16,-18 0 0,18 17-1,-35-17 1,35 17-1,-18-35-15,18 17 16,-35-17-16,35 0 0,0 18 16,-18-18-16,1 35 15,-19-35 1,36 18-16,-17-18 31,-1 18-31,-17-18 16,17 0-1,-35 0 1</inkml:trace>
  <inkml:trace contextRef="#ctx0" brushRef="#br0" timeOffset="166">17798 17674 0,'0'0'109,"0"35"-93,0-17 0,0 0-1,0 17 16,0-17-15,0-18 15,0 17-31,0 19 31,17-36-31,-17 17 16,36 1 15,-36 17-15,17-35-1,-17 18 1,35-1 31,-17-17-32,-18 36 1,18-36 0,17 0-1,-17 0 1,-1 0-1</inkml:trace>
  <inkml:trace contextRef="#ctx0" brushRef="#br0" timeOffset="167">17903 17586 0,'0'-35'0,"0"35"203,18 0-172,17 0 0,-17 0 0,-18 17 1,18-17-17,-18 18 1,0 0-1,0 17 17,-36-17-17,19-18 1,17 35-16,-18-35 15,0 0 1,-17 0 0,53 0 93,-1 0-94,1 0 1,0 0 0,17 0-1,-35 17 1,18-17-16,17 18 31,-35 17-15,0-17-1,0 0 1,0 17-1,0-17 1,-18-1 0,1-17-1,-19 35 1,1-35-1,17 0 1,18-17-16,0-1 16,0 1-16</inkml:trace>
  <inkml:trace contextRef="#ctx0" brushRef="#br0" timeOffset="168">18098 17639 0,'0'0'46,"0"35"-30,0-17-16,0-1 16,0 19-16,0-19 15,0 1 1,35 17-16,-35 1 15,17-36 1,1 0 0,17 0-1,-17-18 1,-18-17-1,35-1 1,-35 1-16,0 0 31,0 0-31,0 17 16,-17 18-1,-1-35 1,-17 35 0,17 0-1,0 0 1</inkml:trace>
  <inkml:trace contextRef="#ctx0" brushRef="#br0" timeOffset="169">15681 16598 0,'35'0'0,"-35"18"32,18-18-1,-18 17 16,18-17-47,17 36 46,-18-36-14,-17 17-17,18-17-15,17 0 31,-17 36-15,0-36 0,17 17-1,-17-17 1,-18 18-1,35-18-15,-18 35 16,1-35 0,-18 18-1,35-18-15,-35 35 16,18-35-1,0 18-15,35-18 16,-36 17 0,18-17-1,1 0 1,-36 36-1,35-36-15,18 17 16,-35-17 0,17 0-16,0 53 15,-17-53-15,17 0 16,-17 36-16,-1-36 15,19 35-15,-19-35 16,1 0-16,17 35 0,-17-35 16,17 18-1,-17-18-15,17 35 0,18-17 16,-35-18-1,17 35 1,18-35 0,-53 18-16,35-18 15,-17 0-15,-1 0 16,19 35-16,-19-35 15,19 0-15,-1 17 16,-18-17-16,1 0 16,17 0-16,-17 0 15,0 0-15,35 36 16,-1-36-1,-16 0 1,-1 0 0,0 17-1,-17-17 1,17 0-1,0 36 1,-17-36 0,0 0-1,-18 17 1,17-17-1,19 18 1,-19-18-16,-17 35 16,36-35-1,-36 18 16,17-18-31,-17 17 16,18-17 0,0 0-1,-18 36 1,0-72 31,-36 19-47</inkml:trace>
  <inkml:trace contextRef="#ctx0" brushRef="#br0" timeOffset="170">17586 17110 0,'0'0'47,"0"53"-32,0-36-15,35 1 16,-35 17-16,36-17 16,-36 17-16,35-35 15,-35 35-15,35-35 16,-35 18-16,0 0 15,0 17 1,0-17 0,-18-18-16,18 17 15,-35-17-15,18 0 16,-19 35-1,19-35-15,-1 0 0,-17 0 16,17 0-16,18-17 16</inkml:trace>
  <inkml:trace contextRef="#ctx0" brushRef="#br0" timeOffset="171">17498 17621 0,'35'-17'16,"0"-19"0,-17 36-1,17-35-15,-17 17 16,35 18-16,-36-53 15,1 53-15,17-35 16</inkml:trace>
  <inkml:trace contextRef="#ctx0" brushRef="#br0" timeOffset="172">16863 9507 0,'0'0'63,"35"0"-48,0-17-15,-17 17 16,17 0-16,36 0 16,-18 0-1,-36 0-15,1 0 16,17 0-16,1 0 15,-1 0-15,0 0 16,0 0 0,36 0-16,-36 35 0,0-35 0,1 0 15,-1 18-15,36-18 16,-36 0-16,0 35 15,0-35 1,18 18-16,0-18 0,0 35 16,18-35-16,-1 0 15,19 0-15,-19 0 16,1 0-16,-1 0 15,1 0-15,17 0 16,-35 0-16,0 0 16,0 35-16,-18-35 15,0 0-15,53 18 16,-52 17-1,-19-35-15,19 0 16,-19 18-16,19-18 0,-1 35 16,-18-35-1,-17 18 1,18-18-1,-18 35-15,35-35 16,-35 35-16,36-35 16,-19 53-1,-17-18-15,36-17 16,-36 17-16,35-17 15,0 35 1,-35-36-16,53-17 16,-35 36-16,17-1 15,-17-17-15,17-1 0,-17 19 16,-18-19-1,35-17-15,18 53 16,-18-18-16,-17-17 16,-1-18-16,36 71 15,-35-54-15,17 19 16,-17-19-16,35 36 15,-53-18 1,35 18-16,-35-17 16,53-19-16,-53 18 15,17-17-15,-17 0 16,36 17-16,-36-17 15,0-1-15,17 19 16,-17-19-16,0 1 0,36 17 16,-36-17-16,0 17 15,17-17 1,-17-1-16,36 36 15,-36-18 1,17-17-16,-17 17 16,0-17-1,35 17-15,-35-17 16,0 35-1,18-35 1,-18-1 0,0 18 30,0-17-14,0 17-17,0 1 1,0-19-16,18-17 15,-18 53 1,0 0-16,35-35 16,-35 17-1,0-17 1,0-1-1,18-17 1,-18 36-16,0-19 16,0 1 15,0 17-16,0 0 1,0-17-16,0 0 16,0 35-1,0-18 1,0 0-1,35 18 1,-35-18-16,0-17 16,18 17-16,-18 18 0,0 18 15,0 17-15,0-18 16,0-17-16,0 0 15,0-17-15,0-1 16,-36 18 0,36-36-16,0 19 15,-17-19-15,17 19 16,0-19-16,0 1 15,0 35 1,-36-36-16,36 19 16,0-19-16,0 36 15,0-35 1,0 17-16,0 18 15,0-18 1,0 1-16,0-19 0,0 19 16,0 17-1,0-36-15,0 1 16,0 17-1,0-17-15,0-1 0,0 19 16,0-19-16,0 1 16,0 17-1,-17-35-15,17 53 16</inkml:trace>
  <inkml:trace contextRef="#ctx0" brushRef="#br0" timeOffset="173">20091 13458 0,'-18'0'0,"18"18"78,0 0-62,0-1-1,-18 19 1,18-19 0,0 19-16,-35 16 15,17 37 1,18-36-16,-35 0 0,35-1 15,0 19-15,-17-18 16,17-18-16,0 0 16,0 1-1,-36 17-15,36-18 0,0 0 16,-53 18-16,53 0 15,-17 0-15,17 0 16,-36 0-16,36 17 16,-17 1-16,17-18 15,-35 0-15,35-18 16,-36 18-16,36-18 15,-17 0-15,17 1 16,-36 17-16,36-18 16,-17 0-16,17 1 0,-36 16 15,36-16-15,-17-1 16,17 0-16,-35 1 15,35-19 1,0 1-16,-36 35 0,36-18 16,-35 18-16,35 0 15,-18-18-15,18 18 16,-35 0-1,35-18-15,-18 1 16,18-19-16,0 18 16,-52-17-16,52 0 0,-18 17 15,-17 18 1,35 0-16,-53-36 15,53 1-15,-18 17 16,18-17-16,-35 17 16,35-17-16,-18-18 15,18 35-15,-18-35 16,18 35-16,-35-35 15,35 53-15,-35-35 16,17 17-16,18-17 16,-53 0-16,36 17 15,17-17-15,-36 17 16,1 18-1,18-18 1,17 0-16,-36-35 16,36 53-16,-17 0 15,17-18 1,-36-35-1,36 36-15,-17-1 16,-19 18 0,36-35-1,-17-1-15,17 18 16,-36-17-16,36 17 15,-17-35 1,17 36 0,-18-36-1,18 17-15,-35 19 16,35-1-1,-18-35-15,18 35 0,-17-35 16,17 35-16,-36-35 16,36 36-16,-17-36 15,17 17 1,-36 36-16,1-18 15,18 1 1,-19-19 15,36 1 0,-17-18-15,17 35 15,-18-35-31,18 18 16,-35 0-1,17-18 1,18 35 15</inkml:trace>
  <inkml:trace contextRef="#ctx0" brushRef="#br0" timeOffset="174">18397 16933 0,'-17'0'0,"17"18"63,0 35-48,0-35 1,0-1-16,0 18 16,0-17-16,0 0 15,0 17-15,0-17 0,0 17 16,0 0-1,0-17-15,0-1 0,0 1 16,0 35 0,0-35-16,0-1 15,-18-17 1,36 0 77,-1 0-77,19 0-16,34-70 16,-35 34-16,18 19 15,-17-18-15,-1 35 16,18-53-16</inkml:trace>
  <inkml:trace contextRef="#ctx0" brushRef="#br0" timeOffset="175">16757 6544 0,'35'0'141,"-17"0"-126,17 0 1,-17 18-16,17-18 15,-17 0-15,17 17 16,-17-17 0,17 0-16,0 36 0,18-36 0,-18 0 15,1 35-15,-1-35 16,0 0-16,18 18 15,-35-18 1,-1 0-16,19 35 0,-19-35 16,19 17-16,-19-17 15,1 18-15,17-18 16,-17 35-16,-1-35 15,19 36-15,-19-1 16,19-17-16,-19 17 16,36-18-16,-18 19 15,1-19-15,52 36 16,-53-53-1,18 71-15,18-54 0,-36 19 16,0-19-16,36 19 16,-36-1-16,18-17 15,0 17-15,-18-18 16,0 19-16,1-19 15,17-17-15,-18 53 16,0-53-16,0 36 16,1-1-1,-1-35-15,18 35 0,-35-17 16,-1 17-16,18-17 15,-17 17-15,17-17 16,18 35 0,-35-18-16,17-18 0,-17 1 15,17 17-15,-17-35 16,-18 36-16,35-1 15,0 0 1,-35 1-16,53-19 16,-53 18-16,18-17 15,17 17 1,-17 1-1,35-1 1,-18 35 0,-35-52-16,35 17 15,-35 1-15,18 17 16,17-18-1,-35-18-15,18-17 0,-18 18 16,18-18-16,-18 35 16,35-35-16,-18 18 15,-17 17 1,18 1-16,-18-19 15,35 18-15,-35 1 16,0-19-16,18-17 16,-18 18-1,0 17-15,35-35 16,-35 36-16,18-1 15,-18-17 1,35 34 0,-35-16-16,18-1 15,-18-17 1,17-18-1,-17 35 1,36-35-16,-36 53 0,0-18 16,17-17-16</inkml:trace>
  <inkml:trace contextRef="#ctx0" brushRef="#br0" timeOffset="176">19650 9031 0,'0'0'125,"17"0"-110,-17 35-15,36 1 16,-36-19-16,35 19 15,-35-19-15,35 19 16,-35-19-16,18 1 16,-18 17-1,35 0-15,-35-17 0,18 17 16,-18 1-16,0-19 15,35 18-15,-35-17 16,0 0-16,0 17 16,18-17-16,-18 17 15,0 0-15,35 18 16,-35-18-16,35 1 15,-35 17-15,18-18 16,17 0-16,-17 18 16,-18-35-1,35 17-15,-35-17 16,18-18-16,-18 53 15,35-18-15,-35-18 16,18 1-16,17 35 16,-35-18-1,18-35 1,-18 36-1,17-36-15,-17 35 0,35-35 16,-35 35-16,18 0 16,-18-17-16,35 17 0,-35-17 15,18 0 1,-18 17-16,0-17 0,35 17 15,-35 18-15,18-18 16,-18 0-16,35 1 16,-35-1-16,18 18 15,-18 0-15,35-18 16,-35 0-16,18 18 15,-18-18-15,35 1 16,-35-1-16,18 18 16,-18-18-16,0 0 15,35 1-15,-35-1 16,0 18-16,18-53 15,-18 53-15,0-36 16,0 1-16,0 35 16,0 0-16,0 17 0,0 19 15,0 17-15,0 17 16,35 0-16,-35-52 15,0-18 1,0-18-16,0 0 0</inkml:trace>
  <inkml:trace contextRef="#ctx0" brushRef="#br0" timeOffset="177">20673 12206 0,'0'18'188,"0"35"-173,-35-36 1,35 19-16,0-19 15,0 1-15,0 17 16,0 0-16,0 18 16,0-17-16,0-1 15,0 0-15,0 18 16,0-18-16,0 1 15,0-1-15,-18 0 16,18 18-16,0-18 0,-35 1 16,35-1-1,0 0-15,-18 36 0,18-18 16,-35 0-16,35 0 15,0-1-15,-36 1 16,36 36 0,0-37-16,-17 1 0,17 0 15,0 0-15,0 0 16,0 0-16,0 0 15,-36 70 1,36-87-16,0 17 16,0 0-16,0-1 0,-17 1 15,17-17-15,0 17 16,0 17-1,0-35-15,0 1 16,0 17-16,0-18 16,0 0-16,0 0 15,0 1-15,0 17 16,0 0-1,0-18-15,-35 0 0,35 0 16,0 1-16,0 17 16,-36-18-16,36 18 15,0-18-15,-17 0 16,17 18-16,-36-17 15,36-1-15,-17 0 16,17 18-16,-36-35 0,36 17 16,0 0-1,-17 36-15,17-36 0,-35-17 16,35 35-16,-18-18 15,18 0-15,-35 0 16,35-17 0,-18 17-16,18-17 15,-35 53 1,35-36-16,-36 0 15,36 0-15,-53 18 16,53 0-16,-35-18 16,35-17-16,-35 17 0,35-17 15,-53 17-15,18 1 16,-1 16-16,-16 1 15,-19 18-15,53-36 16</inkml:trace>
  <inkml:trace contextRef="#ctx0" brushRef="#br0" timeOffset="178">19703 16334 0,'0'53'78,"0"-36"-62,-36-17-16,36 35 16,-17 1-16,17-19 15,-36 19-15,36-1 16,-52 0-16,52-17 15,-53 35-15,0 35 16,53-70 0,-53-1-16,53 19 15,-35-19-15,35 1 16,-18 17-16,-17 0 15,35 1 1,-18-36-16,18 35 16,-18-35-16,18 18 15,-53-18-15,53 17 16,-17-17-1,17 35-15,-18-35 0,18 18 16,-35-18-16,35 18 16,-18-18-16,1 35 15,-19-17 16,36 17-15,-17-35 0,17 18-16,-18-18 15,18 17-15,-35-17 16,35 18-16,-18-18 15,18 35-15,-35-17 32,17 17-1,1-35-16,17 18-15,-36-18 16,36 17-16,-53-17 16,53 36-16,-35-36 15,35 17-15,-18-17 16,-17 18-1,17-18 1,18 35-16,-17-35 0,-36 18 16,18 17-1,17-17 1,-17-18 15,35 35-31,-18-35 16,0 18-1,-17-1 1,35 19-1,-17-36 1,17 17 0</inkml:trace>
  <inkml:trace contextRef="#ctx0" brushRef="#br0" timeOffset="179">18609 17533 0,'-35'0'16,"17"0"46,0 0-46,-17 18-1,18-1 1,17 19 15,-36-36-31,36 17 16,-17-17 15,17 18-31,17 17 265,36-35-249,-18 18-1,1-18-15,17 35 16,0-35-16,17 18 16</inkml:trace>
  <inkml:trace contextRef="#ctx0" brushRef="#br0" timeOffset="180">18080 18009 0,'0'36'93,"0"-19"-77,0 1-16,0 17 0,0 0 15,0 1 1,0-1-16,0 18 0,0-18 16,0 18-1,0-35-15,0 17 16,0 0-1,0 1 1,0-1 0,0 0-1,0-17 1,0-1 46,0 1-46,0 17-16,0-17 15,0-18 110,0-35-109</inkml:trace>
  <inkml:trace contextRef="#ctx0" brushRef="#br0" timeOffset="181">17939 18538 0,'0'-17'0,"0"17"93,17 0-77,-17 17-16,18-17 0,-18 53 15,35-17 1,-17-1-16,17 0 16,-35-17 62,18-18-78,0 0 187,17-18-172,0-70-15,36 0 16,-18 17-16,-1-17 16,37 0-16</inkml:trace>
  <inkml:trace contextRef="#ctx0" brushRef="#br0" timeOffset="182">20108 3228 0,'0'-35'16,"36"35"-16,-36 17 140,0 36-140,0 18 16,0-18-16,0 0 15,0-1-15,0 54 31,0-88-31</inkml:trace>
  <inkml:trace contextRef="#ctx0" brushRef="#br0" timeOffset="183">20108 3157 0,'18'-35'15,"0"35"-15,-1 0 16,19 0-16,-19 0 15,1 0-15,17 0 16,-17 0-16,-1 0 16,-17 0-1,0 53 1,0-35-16,0-1 15,0 36-15,-35-18 16,17-17-16,-17 17 0,18-17 16,-1-18-1,36 0 48,-1 0-48,18 0-15,-17 0 0,0 0 16,-1 0-1,-17 0 1,0 18 0,0 17-16,-17 18 0,-1-18 15,-17 0-15,17-17 16,18 0-1</inkml:trace>
  <inkml:trace contextRef="#ctx0" brushRef="#br0" timeOffset="184">20408 3298 0,'-35'53'16,"0"-17"-16,35-1 15,0 18-15,0-36 16,0 19 0,0-36-1,17 0 1,36-18-1,-53-17 1,35 17-16,-35 1 16,36-19-16,-36 19 0,35-19 15,-35 19-15,0-19 16,0 72 46,0-19-62,0 1 16,0 17-16,0-17 15,18 17 1,17-35 0,-17 0-1</inkml:trace>
  <inkml:trace contextRef="#ctx0" brushRef="#br0" timeOffset="185">20673 3263 0,'-53'0'0,"35"0"16,18 18 0,-35-18-16,35 53 15,0-36 1,0 1-1,35-18 1,-17 0 0,-18 35-1,0-17 1,0 17-1,0-17-15,-18 17 16,18-17 0</inkml:trace>
  <inkml:trace contextRef="#ctx0" brushRef="#br0" timeOffset="186">20779 3351 0,'0'36'31,"0"-1"-15,0-17-16,0-1 16,0 18-1</inkml:trace>
  <inkml:trace contextRef="#ctx0" brushRef="#br0" timeOffset="187">20779 3228 0,'0'-35'0,"0"35"31,17 0-16,19 0-15</inkml:trace>
  <inkml:trace contextRef="#ctx0" brushRef="#br0" timeOffset="188">20937 3193 0,'0'17'31,"0"1"-31,0 17 16,-35 0-16,35-17 15,18-18 1,35 0-1,-36 0-15,1 0 16,17 0-16,0 35 16,-35-17 30,-17 17-30,-1-35-16,1 71 16</inkml:trace>
  <inkml:trace contextRef="#ctx0" brushRef="#br0" timeOffset="189">21608 2981 0,'0'18'62,"0"52"-46,0 1-16,0-18 16,0 17-16,0-17 15,0 0-15,0-18 16,0-17-16,17-18 15,-17 35-15,0 0 16</inkml:trace>
  <inkml:trace contextRef="#ctx0" brushRef="#br0" timeOffset="190">21590 2963 0,'0'-17'47,"35"17"-47,1 0 15,-19 0 1,1 0-16,17 0 16,-35 0-1,0 17 1,0 19-1,0-19-15,0 1 16,-35 35-16,35-18 16,-18 0-16</inkml:trace>
  <inkml:trace contextRef="#ctx0" brushRef="#br0" timeOffset="191">21872 3157 0,'-17'0'16,"-1"36"-1,18-1-15,-53 35 16,53-17-16,0 36 16,0-72-1,0 18-15,18-35 31,17-17-15,-17-1 0,17-35-16,-17 18 15,17 0-15,-35-18 16</inkml:trace>
  <inkml:trace contextRef="#ctx0" brushRef="#br0" timeOffset="192">21960 3246 0,'0'0'31,"0"35"-31,0 0 0,0-17 16,0-1-1,0 19-15,53-19 16,-35-17 0</inkml:trace>
  <inkml:trace contextRef="#ctx0" brushRef="#br0" timeOffset="193">22031 3263 0,'0'0'31,"35"-35"-31,-17 35 16,0-18-16,34-17 15</inkml:trace>
  <inkml:trace contextRef="#ctx0" brushRef="#br0" timeOffset="194">22119 3122 0,'0'18'31,"0"17"-31,0 0 16,0 1-16,0-1 16,0 18-16,0-18 15,0-17-15,0-1 16</inkml:trace>
  <inkml:trace contextRef="#ctx0" brushRef="#br0" timeOffset="195">22207 3034 0,'0'18'31,"0"-1"-31,0 18 0,18 18 16,-18 0-16,0 0 15,0 0-15,0-18 16,0 1-16,0-19 15,0-52 32,0 17-31,18 1-1,-1-19-15,19 36 0,-36-35 16,35 35-16,-18 0 16,19 0 15,-36 35-16,0-17-15,0 0 0,17 35 16,-17-18-16,0 0 16</inkml:trace>
  <inkml:trace contextRef="#ctx0" brushRef="#br0" timeOffset="196">23001 2928 0,'0'-35'15,"0"35"16,-35 0-15,0 17 0,17 1-16,18 35 0,-53-18 31,53 18-31,0-35 15,18-18 1,-18 17 0,35-17-1,-17 0-15,17 0 0,-18 0 16,1 0-16,-18 36 15,35-36-15,-35 35 32,0-17-32,0 17 15,-35 0-15,0 0 0,17 1 16,-17-36-1,35 17-15</inkml:trace>
  <inkml:trace contextRef="#ctx0" brushRef="#br0" timeOffset="197">23107 3193 0,'18'0'16,"-1"0"0,19-36-1,-19 19 1,-17-1-1,0-17 1,0 35 15,-17 0-31,-19 0 16,19 35-16,-19-17 15</inkml:trace>
  <inkml:trace contextRef="#ctx0" brushRef="#br0" timeOffset="198">23054 3210 0,'0'36'0,"0"-19"15,0 1 16,53-18-31,0 0 16,-35 0 0,-1 0-16,18 0 15</inkml:trace>
  <inkml:trace contextRef="#ctx0" brushRef="#br0" timeOffset="199">23248 3104 0,'0'-17'46,"0"17"-30,53 0 0,-18 0-1,-17-35-15,17 35 16</inkml:trace>
  <inkml:trace contextRef="#ctx0" brushRef="#br0" timeOffset="200">23354 2963 0,'-18'0'0,"18"18"47,0 0-31,0-1-16,0 19 15,0 16-15,0-16 16,0 17-16,0-18 15,0 0 1,0 0 0,18-35 15,17 0-16,-17 0-15,-1-35 16</inkml:trace>
  <inkml:trace contextRef="#ctx0" brushRef="#br0" timeOffset="201">18838 4374 0,'0'0'47,"0"18"-47,0 35 15,0 18 1,0 17-16,0 18 0,36-54 15,-36 1-15,0-17 16,0-1-16,0-17 16,0-1-1,17-17 1</inkml:trace>
  <inkml:trace contextRef="#ctx0" brushRef="#br0" timeOffset="202">18838 4392 0,'36'0'47,"-19"0"-32,19 0 1,-19 18-16,18-18 0,1 35 15,-36-17 1,0 35 0,0-36-1,0 18-15,-36 18 0,1-17 16,0-1-16,35 0 15</inkml:trace>
  <inkml:trace contextRef="#ctx0" brushRef="#br0" timeOffset="203">19244 4727 0,'-35'-17'16,"-1"17"-1,19 0 1,-1 0-1,18 35 1,0-18-16,0 1 16,0 17-16,0-17 15,0 17-15,0 1 16,18-36-1,35-18 1,-53 0 0,35-35-1,-35 18-15,0 0 0,35 0 16,-35-1-16,0 72 62,0-1-62,0-18 0,0 1 16,0 17-16,18-35 31,17 18-31</inkml:trace>
  <inkml:trace contextRef="#ctx0" brushRef="#br0" timeOffset="204">19350 4692 0,'0'0'31,"35"0"-31,-35-18 15,35 18-15,18-35 16</inkml:trace>
  <inkml:trace contextRef="#ctx0" brushRef="#br0" timeOffset="205">19438 4533 0,'0'0'31,"0"35"-15,0-17-16,0 0 15,0 17-15,0-17 16,0-1-16,0 19 15,0-19-15,0 18 16</inkml:trace>
  <inkml:trace contextRef="#ctx0" brushRef="#br0" timeOffset="206">19473 4357 0,'0'17'78,"18"1"-78,-18 17 15,0 1-15,0-1 16,35-17-16,-35 17 15,0 0-15,0-17 16,0 17-16,0-17 16,0-1-16,0 1 15,0 17-15,0 0 16,-17-35-1,17 0 48,0-35-48,0 18 1,17 17-16,-17-36 16,18 1-1,-18 17 1,18 18-1,17 0 32,-18 0-31,-17 0 31,36 53-32,-36-17 1,17-36-1,-17 35 1</inkml:trace>
  <inkml:trace contextRef="#ctx0" brushRef="#br0" timeOffset="207">19756 4498 0,'0'18'78,"0"-1"-62,0 1-16,0 17 15,0 0-15,0-17 16,0 0-16,0 35 15,0-36 1,0 1 0,-36 17-1</inkml:trace>
  <inkml:trace contextRef="#ctx0" brushRef="#br0" timeOffset="208">19914 4568 0,'0'0'78</inkml:trace>
  <inkml:trace contextRef="#ctx0" brushRef="#br0" timeOffset="209">19914 4692 0,'18'0'47,"-18"18"-32,35-18-15</inkml:trace>
  <inkml:trace contextRef="#ctx0" brushRef="#br0" timeOffset="210">20355 4533 0,'0'18'15,"0"17"1,-17 0-1,17 1-15,0-19 16,0 1-16,0 17 16,0-17-16,0-1 15</inkml:trace>
  <inkml:trace contextRef="#ctx0" brushRef="#br0" timeOffset="211">20549 4780 0,'36'0'16,"-36"0"46,0 35-62,-36 18 16,19 0-16,-19-17 15</inkml:trace>
  <inkml:trace contextRef="#ctx0" brushRef="#br0" timeOffset="212">20655 4498 0,'0'0'47,"35"0"-32,-17 0-15,0 0 16,17 18-16,-17-18 15,-18 35-15,35-35 16,-35 35 0,0 18-1,0-35-15,-35 17 16,17 0-16,-35 0 15,35 1-15,-17-19 16,70-17 46,-17 0-46,0 0-16,17-17 0,-17-1 16,17 18-16,0-53 15</inkml:trace>
  <inkml:trace contextRef="#ctx0" brushRef="#br0" timeOffset="213">20955 4551 0,'35'0'47,"1"0"-31,-19 0-1,-17-18-15</inkml:trace>
  <inkml:trace contextRef="#ctx0" brushRef="#br0" timeOffset="214">20973 4339 0,'0'0'47,"35"0"-47,-17 0 15,-1 0-15,18 0 16,-17 0-16,0 0 16,17 0-1,0 0 1,-35 0-16,0 35 47,0 1-32,0-1-15,0 36 16,0 17-16,-35 0 15,0 0-15,35-53 16</inkml:trace>
  <inkml:trace contextRef="#ctx0" brushRef="#br0" timeOffset="215">21378 4710 0,'0'35'62,"0"0"-46,0 0-1</inkml:trace>
  <inkml:trace contextRef="#ctx0" brushRef="#br0" timeOffset="216">21749 4410 0,'0'-18'32,"0"-17"-17,-36 35 1,36-18-16,-17 18 15,-1 0 1,18 0-16,-35 0 16,35 35-16,-35-35 15,35 36-15,0-1 16,17-35-1,-17 35-15,36-35 16,-19 36-16,18-36 16,-17 52-16,17-52 15,-35 18-15,36-18 16,-36 18-16,35-18 15,-35 35-15,18-35 16,-18 18-16,0-1 16,0 1-1,0 17 1,-36-35-1,19 18 1,-19-18 0,1 0-16,35 0 15,-35 0-15,35-18 16,0-17-1,0 0 1,17-1-16,1 1 16,35-18-16,-35 18 15,17 17-15,-17 18 16,-1-35-16</inkml:trace>
  <inkml:trace contextRef="#ctx0" brushRef="#br0" timeOffset="217">22013 4586 0,'36'0'62,"-1"0"-46,-17 0-1,17 0-15,-18 0 16,19 0-1</inkml:trace>
  <inkml:trace contextRef="#ctx0" brushRef="#br0" timeOffset="218">22348 4445 0,'0'0'16,"0"18"0,0 17-16,0-17 15,0 34-15,0-16 16,0-19-16,0 19 15,0-19 1</inkml:trace>
  <inkml:trace contextRef="#ctx0" brushRef="#br0" timeOffset="219">22542 4322 0,'36'17'31,"-36"18"-15,0 1-16,0 34 15,0-17-15,0 0 16,0 18-16,0-1 16,0-17-16,-18-18 15</inkml:trace>
  <inkml:trace contextRef="#ctx0" brushRef="#br0" timeOffset="220">22895 4692 0,'-17'18'62,"-1"17"-46</inkml:trace>
  <inkml:trace contextRef="#ctx0" brushRef="#br0" timeOffset="221">23001 4304 0,'53'0'16,"-18"0"-1,-17 0 1,17 35 0,-35 0-1,0-17 1,-35 17-1,17 1 1,-17-19-16,0 19 16,35-36 30,35 0-30,0 0 0,1 0-1,-36 35 1,0-18-1,0 19-15,0-19 16,-36 19-16,19 17 16,-19-36-16</inkml:trace>
  <inkml:trace contextRef="#ctx0" brushRef="#br0" timeOffset="222">23266 4463 0,'0'35'31,"0"0"-31,0 0 15,0 1-15,0-19 16,17 19-16,19-19 16,-19-17-1,19 0 1,16-17-1,-52-1 1,18-17-16,-18 17 0,0 0 16,0-34-16,0 16 15,0 19-15,0-1 16,0 18-16,0-35 15,-35 35-15,0 0 16,17 0-16,0 0 16,-17 17-16,17 1 15</inkml:trace>
  <inkml:trace contextRef="#ctx0" brushRef="#br0" timeOffset="223">19650 5433 0,'0'0'31,"0"-18"-31,17 18 31,1 0-15,17 0-1,-35 18 1,18-18-16,-18 35 15,18-35-15,-18 53 16,0-35-16,35-1 0,-35 19 16,0-19-1,0 1 1,-18 17-1,-17-35 17,17 0-17,1 0 1,-19 0-1,36-18 1,0 1 31,18 17-47,35 0 15,-18 0 1,-17 17 0,-18 1-1,35 0 1</inkml:trace>
  <inkml:trace contextRef="#ctx0" brushRef="#br0" timeOffset="224">19985 5450 0,'17'0'63</inkml:trace>
  <inkml:trace contextRef="#ctx0" brushRef="#br0" timeOffset="225">20002 5556 0,'0'18'47,"36"-18"-47,-1 0 15,-17 18 1</inkml:trace>
  <inkml:trace contextRef="#ctx0" brushRef="#br0" timeOffset="226">20426 5450 0,'0'18'63,"0"0"-63,0 17 15,0 0-15,0 18 16,0-18-16,0-17 0,0 17 15,0 1 1</inkml:trace>
  <inkml:trace contextRef="#ctx0" brushRef="#br0" timeOffset="227">20638 5592 0,'0'0'31,"0"35"-31,0 0 16,0-17-1,-36 17-15</inkml:trace>
  <inkml:trace contextRef="#ctx0" brushRef="#br0" timeOffset="228">20867 5415 0,'0'0'63,"17"0"-48,19 0 1,-36 0-16,0 53 16,0-18-1,0 1-15,-18-1 0,-17 0 16,17 18-1,1-35-15,17-18 63,35-18-48,35-17 1,-52 35-16,0-18 16,17 18-16,-17 0 15,-1-35-15</inkml:trace>
  <inkml:trace contextRef="#ctx0" brushRef="#br0" timeOffset="229">21078 5539 0,'0'-36'16,"0"36"-1,36-17 1,17-19-1</inkml:trace>
  <inkml:trace contextRef="#ctx0" brushRef="#br0" timeOffset="230">21114 5309 0,'0'-17'16,"17"17"-16,36 0 15,-17 0 1,-1 0-16,-18 0 16,1 0-1,17 0-15,-17 0 16,-18 0 46,0 17-46,0 19-16,0 17 15,0-1-15,-18 1 16,18 18-16,-17 17 16,17-35-16,0-18 15,-36 1-15</inkml:trace>
  <inkml:trace contextRef="#ctx0" brushRef="#br0" timeOffset="231">21625 5627 0,'0'0'62,"0"35"-46,0 0-1,0 1-15,-17-1 16,17-17-16,-36-18 16</inkml:trace>
  <inkml:trace contextRef="#ctx0" brushRef="#br0" timeOffset="232">21978 5398 0,'0'-18'63,"18"18"-63,-18-18 47,0 18-32,-36 0 1,1 0-1,0 0 1,0 36 0,35-1-1,0-18 1,0 1-1,0 17 1,17-17 0,19 17-1,16-17 1,-16-18-16,-19 35 15,19-35 1,-19 18 0,-17-1-1,0 19 1,0-19 31,-35-17-32,17 0 1,-17 0-16,17 0 0,-17 0 15,35-17 1,-35 17-16,35-18 16,18-35-1,-18 36-15,52-19 16,1 19-1,-17-19-15,-19 36 0,-17-17 16,36 17-16,16 0 16</inkml:trace>
  <inkml:trace contextRef="#ctx0" brushRef="#br0" timeOffset="233">22207 5592 0,'18'0'62,"17"0"-46,-17 0-16,0 0 16,17 0-1,-18 0-15,1-18 16</inkml:trace>
  <inkml:trace contextRef="#ctx0" brushRef="#br0" timeOffset="234">22542 5415 0,'0'18'46,"0"17"-30,0 18-16,0-18 16,0-17-16,0 0 15,0 17-15,0-18 16</inkml:trace>
  <inkml:trace contextRef="#ctx0" brushRef="#br0" timeOffset="235">22666 5274 0,'0'18'47,"0"35"-32,0-18-15,0-17 16,0-1-16,0 18 15,0-17-15,0 17 16,0-17 0,0 17-1,0-17 16,35-18 1,-17 0-17,0 0-15,-1 0 16,18 0-1,1 0-15,-36 0 16,17 0-16,19 0 16</inkml:trace>
  <inkml:trace contextRef="#ctx0" brushRef="#br0" timeOffset="236">22842 5398 0,'0'17'31,"0"1"-31,-35 17 15,35 18-15,-18 18 16,18-1 0,-35 18-16,35-35 0,0 0 15,-35-35-15,35-1 16</inkml:trace>
  <inkml:trace contextRef="#ctx0" brushRef="#br0" timeOffset="237">23142 5697 0,'0'36'62,"0"-1"-46,0 18-1,-53-36-15</inkml:trace>
  <inkml:trace contextRef="#ctx0" brushRef="#br0" timeOffset="238">23407 5415 0</inkml:trace>
  <inkml:trace contextRef="#ctx0" brushRef="#br0" timeOffset="239">23407 5415 0,'0'18'109,"0"-1"-93,0 19-16,0-1 15,0 0-15,0 1 16,-18 16-16,18-34 16,0 17-1,0-17 1,0-18 31,0-35-47</inkml:trace>
  <inkml:trace contextRef="#ctx0" brushRef="#br0" timeOffset="240">23530 5398 0,'0'17'31,"0"1"-15,0-1-16,0 19 15,0-19-15,0 19 16,0-19 0,18-17-1,0 36 1,17-36-1,-18 17 1,19-17 0,-36 35-1,17-35 1,-17 18 46,0-18-46,0 35-1,-53-35-15,53 18 16,-35-18-16,18 0 16,17 35-16,-18-35 15</inkml:trace>
  <inkml:trace contextRef="#ctx0" brushRef="#br0" timeOffset="241">23566 5398 0,'35'0'47,"0"0"-32,-17 0-15,-1 0 16,1 0-16,35 0 16,-35 0-1</inkml:trace>
  <inkml:trace contextRef="#ctx0" brushRef="#br0" timeOffset="242">23865 5609 0,'18'0'47,"0"0"-31,17 0-1,0 0 1,1 0 0,-1 0-1</inkml:trace>
  <inkml:trace contextRef="#ctx0" brushRef="#br0" timeOffset="243">24148 5398 0,'0'70'46,"0"-35"-46,0 1 16,0-1-16,0 0 0,0 0 16,0 1-1</inkml:trace>
  <inkml:trace contextRef="#ctx0" brushRef="#br0" timeOffset="244">24218 5327 0,'35'0'15,"-17"0"32,17 0-31,18 0-1,-17 0-15,-19 0 16,19 0-16,-36 18 78,0 35-62,0-1-16,0-16 15,0-1-15,0 18 16,0 0-16,-36 0 15,36-18-15,0-17 16,-17-1-16,17 19 16</inkml:trace>
  <inkml:trace contextRef="#ctx0" brushRef="#br0" timeOffset="245">24624 5662 0,'18'0'16,"-18"0"-1,0 18 1,0 17-16,-18-17 0,18-1 16,-35 19-16</inkml:trace>
  <inkml:trace contextRef="#ctx0" brushRef="#br0" timeOffset="246">24783 5345 0,'0'-18'47,"0"18"-47,17 0 15,19 0 1,-1 0 0,-35 0-1,0 18 1,0 35-1,-18-1 1,1-34-16,-36 17 16,17-17-16,19-18 0,17 0 46,17 0-30,36 0 0,0 0-1,-35 0 1,-1 53-1,-17-35 1,0-1-16,0 18 16,0-17-16,-17 0 15,-1 17-15,-17-17 16</inkml:trace>
  <inkml:trace contextRef="#ctx0" brushRef="#br0" timeOffset="247">25047 5450 0,'0'0'16,"0"36"0,0 17-1,0 0 1,0-36-1,18-17 1,-18 18-16,35-18 16,-17 0-1,-1 0 1,19 0-1,-19-35 1,19-1-16,-36 1 16,0 17-1,0-35 1,-18 18-1,0 18 1,-17 17 0,0 0-1,17 0 1,0 0-1</inkml:trace>
  <inkml:trace contextRef="#ctx0" brushRef="#br0" timeOffset="248">19703 6209 0,'35'0'125,"-17"0"-109,-18 0-16,17 0 15,18 0 1,-35 18 0,0 17-1,0-18 1,0 1-1,-17-18 1,-1 35 0,-17-35-1,35 18-15,-35-18 16,52 0 93,1 0-93,0 0-1,17 0 1,-18 0-1,-17 35 1,18 1 0,-18-19-16,0 1 15,-35 35 1,0-18-1,17-35 1,-17 0 0,17 0-1,18 0 1,0-35-1</inkml:trace>
  <inkml:trace contextRef="#ctx0" brushRef="#br0" timeOffset="249">20020 6544 0</inkml:trace>
  <inkml:trace contextRef="#ctx0" brushRef="#br0" timeOffset="250">20496 6156 0,'0'35'63,"0"18"-48,0-35-15,0 17 16,0 0-16,0-17 16,0 0-16,0 35 15,0-18 1,0-18-1,-17-17 1</inkml:trace>
  <inkml:trace contextRef="#ctx0" brushRef="#br0" timeOffset="251">20690 6297 0,'18'0'47,"17"0"-31,-17-18-16,35 18 15,-35 0 1,-1 0-1,18 0 1</inkml:trace>
  <inkml:trace contextRef="#ctx0" brushRef="#br0" timeOffset="252">20690 6491 0,'0'18'15,"0"-1"1,0 19-16,0-19 15,-35-17 1,35 18-16</inkml:trace>
  <inkml:trace contextRef="#ctx0" brushRef="#br0" timeOffset="253">20814 6297 0,'0'0'47,"18"0"-31,17 0-1,0 0 1,-17 0 0,17 18-1,-35 17 1,0 18-1,-18-35 1,-17 34 0,17-16-1,18-19 16,18-17 16,17 0-31,1 0-1,-19 0 1,19-35 0,-19 35-1</inkml:trace>
  <inkml:trace contextRef="#ctx0" brushRef="#br0" timeOffset="254">21078 6421 0,'0'0'31,"0"-18"-16,36 18-15,-19 0 16,19-35 0</inkml:trace>
  <inkml:trace contextRef="#ctx0" brushRef="#br0" timeOffset="255">21149 6138 0,'0'-17'15,"0"17"1,18 0-16,35 0 16,-18 0-1,-18 0-15,1 0 0,0 0 16,17 0-1,-17 0 1,-18 0 78,0 35-79,0 0-15,-18 1 16,18-1-16,-35 0 15,35 18-15,0-18 16,-18-17-16,18 17 16,-35-35-1,70 0 32</inkml:trace>
  <inkml:trace contextRef="#ctx0" brushRef="#br0" timeOffset="256">21572 6332 0,'0'18'32,"0"35"-17,-17-53 1,17 35-16,-18-17 0</inkml:trace>
  <inkml:trace contextRef="#ctx0" brushRef="#br0" timeOffset="257">22084 6279 0,'0'-17'31,"0"-18"-15,0 35 0,0-18-1,-18 18-15,-17 0 31,17 0-15,18 18-16,-35 17 16,35 0-1,0 0 1,0 1-1,0-1 1,18-35-16,-18 35 16,17-35-16,-17 18 15,18-18-15,35 35 16,-35-35-1,-18 18 1,17-1 0,-17 19-1,0-19 1,0 1 15,0-18-31,-17 0 31,-1 0-15,-17 0-1,17 0 1,18-18-16,0-17 16,0 0-1,0-1 1,0 36-1,0-52-15,35 52 0,-35-53 16,53 53 0,-53-36-16,18 36 0,-18-17 15,17 17 1</inkml:trace>
  <inkml:trace contextRef="#ctx0" brushRef="#br0" timeOffset="258">22366 6491 0,'0'0'47,"0"0"94,35 0-126,1 0-15,-1 0 16,-17 0-1,-1 0 17,1 0-1</inkml:trace>
  <inkml:trace contextRef="#ctx0" brushRef="#br0" timeOffset="259">22648 6279 0,'0'0'31,"0"36"-15,0-19-16,0 1 15,0 17-15,0-17 16,0 17-1,0-17 1,0 17 0</inkml:trace>
  <inkml:trace contextRef="#ctx0" brushRef="#br0" timeOffset="260">22789 6244 0,'0'18'62,"0"17"-62,0-17 16,0-1-16,0 19 15,0-19-15,-17 1 0,17 17 16,17-35 31,19 0-32,-19 0 1,1 0-16,35 0 15,-18 0 1,-17 0 0,-1 0-1,-17-17 1</inkml:trace>
  <inkml:trace contextRef="#ctx0" brushRef="#br0" timeOffset="261">22931 6279 0,'0'18'16,"0"17"-16,0-17 16,0 0-16,0 17 15,0 0-15,-18-17 16,18 17-16,0-17 0,0 17 15,-35 0 1,35-17 0</inkml:trace>
  <inkml:trace contextRef="#ctx0" brushRef="#br0" timeOffset="262">23107 6544 0,'0'18'31,"0"17"-15,0-17-16,0-1 0,-18-17 15</inkml:trace>
  <inkml:trace contextRef="#ctx0" brushRef="#br0" timeOffset="263">23460 6350 0,'0'0'63,"0"18"-48,0 17-15,0 18 0,0-18 16,0 0-16,0-17 15,0 17-15,0-17 16</inkml:trace>
  <inkml:trace contextRef="#ctx0" brushRef="#br0" timeOffset="264">23654 6421 0,'0'-36'31,"0"1"-15,0-18-1,0 35-15,0-17 16,0 18 0,35 17-1,-17 0-15,-1 0 16,19 0 15,-36 52-15,-36-16-1,1-1 1,0-35-1,35 35 1,0-17 15,0 0-15,0 17-1,0-18 1,0 36 0,0-35-16,0 17 15,0 1 1,0-1-1,0 0 1</inkml:trace>
  <inkml:trace contextRef="#ctx0" brushRef="#br0" timeOffset="265">23848 6491 0,'17'0'109,"1"18"-109,17-18 16,-17 0-16,0 0 16,17 0-16,-17 0 15,17 0 1,0 0-1</inkml:trace>
  <inkml:trace contextRef="#ctx0" brushRef="#br0" timeOffset="266">24218 6421 0,'18'0'63,"35"17"-48,-18 18 1,-17-35 0,-18 36-16,0-19 15,0 19 1,-18 17-1,-35-18 1,35-17 15,36-18 32,17 0-48,18 0 1,-35 0-16,17 0 15</inkml:trace>
  <inkml:trace contextRef="#ctx0" brushRef="#br0" timeOffset="267">24359 6421 0,'18'0'47,"17"0"-47,-17 0 16,0 0-16,34 35 15,-34 0 1,-18-17 0,0 17-1,0-17 1,0 17-16,0-17 0,-53-1 15,36 36 1,34-53 62,1 0-62,35-17-1,-18 17 1,-17 0-16</inkml:trace>
  <inkml:trace contextRef="#ctx0" brushRef="#br0" timeOffset="268">24730 6650 0,'0'0'31,"0"18"-16,0 17-15,0-18 16,-36 19-16</inkml:trace>
  <inkml:trace contextRef="#ctx0" brushRef="#br0" timeOffset="269">24906 6456 0,'0'-18'78,"0"18"109,18 0-124,17 0-48,-17 0 16,-18 18-15,17-18 0,-17 17-16,0 1 15,0 17 1,0 1-1,0-19 1,0 1 0,-17-18-16,17 53 15,-36-53-15,36 18 16,-17-18-1,17 17-15,-36-17 16,36 0 78,36 0-79,-1 0 1,18 0-1,-35 0 1,-1 0 0</inkml:trace>
  <inkml:trace contextRef="#ctx0" brushRef="#br0" timeOffset="270">25118 6350 0,'35'18'31,"-17"17"-16,-18-17 1,17-18 0,-17 17-16,0 1 15,0 35 1,-17-53-1,17 35-15,-53-35 16,35 35-16,-17-35 16,52 0 46,19 0-46,-1 0-1,0 36 1,1-1-1,-36 0 1,-18 0 0,18-17-16,-35 0 15,17 17-15,-17-17 16,17 17-16,-17-35 15</inkml:trace>
  <inkml:trace contextRef="#ctx0" brushRef="#br0" timeOffset="271">20496 7073 0,'0'-17'31,"36"17"-31,-1 0 16,-17 0-1,35 0 1,-18 0 0,-35 0-16,17 35 15,-17-18 1,0 36-1,0-35-15,-35 0 16,0 17-16,17-17 16,-17-18-16,35 35 15,-18-35-15,18 0 78,36 0-78,-19-18 16,19 18-16,-19 0 15,1 0-15,17 0 16,0 0 0,-17 0-1,0 0 1,-18 18-1</inkml:trace>
  <inkml:trace contextRef="#ctx0" brushRef="#br0" timeOffset="272">20955 6897 0,'-35'0'78,"35"17"-62,0 1 0,-18-18-16,18 53 15,0-35-15,-18 17 16,18-17-16,0-1 15,0 36-15,0-18 16,0 1-16,0-19 16,0 19-1,18-36 1,0 0-1,17 0 1,-35-18-16,18 18 16,-18-53-16,0 18 15,0 17 16,0 18 1,-36 0-17,1 0 1,17 0-1</inkml:trace>
  <inkml:trace contextRef="#ctx0" brushRef="#br0" timeOffset="273">21167 7302 0,'0'53'62,"-36"-35"-46,19 17-16,17 1 15</inkml:trace>
  <inkml:trace contextRef="#ctx0" brushRef="#br0" timeOffset="274">21378 7091 0,'0'0'16,"0"17"-16,0 19 15,0-19-15,-17 1 16,17 17-16,0-17 16,0 0-16,0 17 15</inkml:trace>
  <inkml:trace contextRef="#ctx0" brushRef="#br0" timeOffset="275">21678 7108 0,'0'-35'46,"-17"35"-30,17-17-16,-18 17 16,18-36-16,-18 1 15,18 17-15,0 1 16,0-19-1,18 19 1,17 17 0,0 0-16,1 0 15,-1 0 1,-17 0 15,-18 0-15,0 35-1,-53 18 1,17-18-1,36 1 17,0-19-17,0 18 1,0-17-16,0 17 15,0-17-15,0 0 16,0 17-16,0-17 16,0-1-16,0 18 15,0 1 1,0-19-1</inkml:trace>
  <inkml:trace contextRef="#ctx0" brushRef="#br0" timeOffset="276">22084 7408 0,'0'36'62,"-18"-1"-46,1 0 0</inkml:trace>
  <inkml:trace contextRef="#ctx0" brushRef="#br0" timeOffset="277">22419 7161 0,'0'0'62,"35"0"-62,1 0 31,-1 18-15,-35 0-1,0-1-15,-18-17 16,18 53-16,-53 0 31,18-18-31,53-35 78,35 0-62,-36 0-16,1 0 15,17-17 1,-17 17-16</inkml:trace>
  <inkml:trace contextRef="#ctx0" brushRef="#br0" timeOffset="278">22578 7003 0,'0'0'32,"35"0"-17,0 0 1,1 0-1,-1 0 17,-35 17-17,0 1 32,0 0-31,0 17-1,0-18-15,-18 19 16,18-1-16,0 18 15,0 0-15,0-18 16,-17-17-16,17 17 16,0-17-16,0 17 15</inkml:trace>
  <inkml:trace contextRef="#ctx0" brushRef="#br0" timeOffset="279">23001 7302 0,'18'0'109,"35"0"-93,-36 0-16,19 0 15,-1 0 1,0 0 0</inkml:trace>
  <inkml:trace contextRef="#ctx0" brushRef="#br0" timeOffset="280">23336 7214 0,'0'-17'0,"0"17"46,18 0-30,0 0 0,17 0-1,-35 17 1,0 36-1,0-18 1,-18 1-16,1-1 16,-19 0-16,1-17 15,35 17 32,18-35-31,17 0-1,-17 0-15,17 0 16,0-17-16,-17 17 15,-1 0-15</inkml:trace>
  <inkml:trace contextRef="#ctx0" brushRef="#br0" timeOffset="281">23548 7302 0,'-35'-17'16,"35"-18"0,-18-1-16,18 1 15,0-18 1,53 0-1,-18 53 1,-35-17-16,35 17 16,1 0-1,-36 0-15,0 17 16,0 18-1,-18 18 1,-17-35-16,17 17 16,-17-17-16,35 17 46,18-35-30,-18 35 0,0-17-16,17-18 15,-17 53-15,0-18 16,0-17-16,0 0 15,0 17-15,0-17 0</inkml:trace>
  <inkml:trace contextRef="#ctx0" brushRef="#br0" timeOffset="282">23830 7461 0,'0'18'16,"0"0"15,-18-18-31</inkml:trace>
  <inkml:trace contextRef="#ctx0" brushRef="#br0" timeOffset="283">24148 7197 0,'0'-18'15,"0"18"1,35 0 15,-17 0-31,-1 18 31,-17-1-31,0 19 16,0 16-1,0-34 1,-17 17-16,-1-17 16,-17-18-16,35 35 15,17-35 48,19 0-48,-1 0 1,-18 0-1,-17 18 1,0 0-16,0 17 16,0 0-16,-35-17 15,35 17-15,-35-35 16,35 18-16</inkml:trace>
  <inkml:trace contextRef="#ctx0" brushRef="#br0" timeOffset="284">24359 7355 0,'0'0'31,"0"36"-31,0-19 15,0 1-15,36 17 16,-19-17 0,19-18-1,-19 0 1,1 0-1,17 0 1,-17-53 0,-18 18-1,0-1 1,0 1-1,0 35-15,-36-35 0,19 35 16,-1 0-16,1 0 16,-19 0-16,36 35 15,-35-17-15,-36 70 16</inkml:trace>
  <inkml:trace contextRef="#ctx0" brushRef="#br0" timeOffset="285">20038 8026 0,'0'17'62,"-18"19"-31,18-19-31,-35 19 16,35-19-16,-35 18 0,35-17 15,-18-18-15,18 35 16,0-17 15,0-18-15,35 0-1,0 0-15,-17 0 16,0 0-16,17 0 16,-17 0-16,-1 0 15,19 0-15,-1 0 16,-17 0-16,17 0 15</inkml:trace>
  <inkml:trace contextRef="#ctx0" brushRef="#br0" timeOffset="286">20126 8167 0,'0'35'47,"-35"-17"-47,35 17 16,0-17-1,0-1-15,0 1 16,0 52-16,0-17 15</inkml:trace>
  <inkml:trace contextRef="#ctx0" brushRef="#br0" timeOffset="287">20302 8396 0,'0'18'16,"0"-1"0,0-17-1,0 18-15</inkml:trace>
  <inkml:trace contextRef="#ctx0" brushRef="#br0" timeOffset="288">20602 8114 0,'0'35'31,"0"-17"-31,0 17 16,0 36-1,0-36-15,36 0 16,-36 0-16,0 1 0,0-19 16</inkml:trace>
  <inkml:trace contextRef="#ctx0" brushRef="#br0" timeOffset="289">20832 8308 0,'0'0'31,"0"18"-16,0-18-15,0 52 0</inkml:trace>
  <inkml:trace contextRef="#ctx0" brushRef="#br0" timeOffset="290">21043 8132 0,'0'-36'31,"0"36"-15,35 0-16,1 0 31,-19 18-31,-17 17 16,0-17-1,0 17-15,0-17 16,0-1-16,0 19 16,0-19-16,-35-17 15,35 36-15,-35-36 16,52 0 46,1 0-62,17 0 16,1 0-1,-19 0-15,1 0 0,17 0 16,-17 0 0</inkml:trace>
  <inkml:trace contextRef="#ctx0" brushRef="#br0" timeOffset="291">21308 8220 0,'0'-18'16,"17"18"-1,19 0-15,-1 0 16,0 0-1,1 0 1</inkml:trace>
  <inkml:trace contextRef="#ctx0" brushRef="#br0" timeOffset="292">21378 8008 0,'18'0'32,"0"0"-32,35 0 15,-36 0 1,18 0-16,-17 0 15,17 0 1,-35 0 62,0 35-78,0 1 16,0-1-1,0 0-15,-17 18 0,17 53 16,0-88-1,-18 17-15,18-18 16</inkml:trace>
  <inkml:trace contextRef="#ctx0" brushRef="#br0" timeOffset="293">21766 8343 0,'0'18'31,"0"-1"-31,-35 19 15,35-1-15</inkml:trace>
  <inkml:trace contextRef="#ctx0" brushRef="#br0" timeOffset="294">22296 8149 0,'0'-17'15,"0"-1"16,-18 18-15,0 0-16,1 0 31,-19 0-31,36 35 0,-35-17 16,35-1-16,0 19 15,0-19-15,0 1 16,0 35 0,0-53-16,0 18 15,53-18-15,-35 17 16,17-17-1,-35 35-15,35-17 32,-35 0-17,-35 17 1,0 0-1,17-35-15,-17 0 16,-1 0 0,36-35-1,0 0 1,0 17-16,18-17 15,0 17-15,35-17 16,-18 17-16,-17-17 16,17 35-16</inkml:trace>
  <inkml:trace contextRef="#ctx0" brushRef="#br0" timeOffset="295">22419 8290 0,'35'0'16,"18"0"0,-18 0-1,1 0 1,-19 0-16,19 0 15,-19 0-15</inkml:trace>
  <inkml:trace contextRef="#ctx0" brushRef="#br0" timeOffset="296">22684 8167 0,'0'17'31,"0"19"-31,0-1 16,0 18-16,0-18 16,0 0-16,0 18 15,0-35-15,0 0 16</inkml:trace>
  <inkml:trace contextRef="#ctx0" brushRef="#br0" timeOffset="297">22842 8008 0,'0'18'31,"0"17"-31,0-17 16,0 17-16,0 0 16,0 18-16,-17-35 15,17-1-15,0 19 16,0-19-1,17-17 17,36 0-17,-17 0-15,-19 0 16,1 0-16,35-17 15,-36 17 1</inkml:trace>
  <inkml:trace contextRef="#ctx0" brushRef="#br0" timeOffset="298">22983 8096 0,'0'18'0,"-35"35"16,35-36-16,0 19 15,0-1-15,0 18 16,-17 17-16,17-17 15,0 0-15,0-17 16,0-19-16</inkml:trace>
  <inkml:trace contextRef="#ctx0" brushRef="#br0" timeOffset="299">23195 8449 0,'0'0'15,"0"35"1,0-35-16</inkml:trace>
  <inkml:trace contextRef="#ctx0" brushRef="#br0" timeOffset="300">23442 8290 0,'0'0'15,"0"36"1,0-19-16,0 1 16,0 17-16,0-17 15,0-1-15,0 19 16,0-19-16,0 1 15</inkml:trace>
  <inkml:trace contextRef="#ctx0" brushRef="#br0" timeOffset="301">23583 8361 0,'0'-35'16,"0"17"-1,0 0 1,0 1-1,0-36 1,0 35-16,0 0 16,0 18-1,35 0 1,1 0-1,-1 0 1,-17 0 0,-18 36 15,0-1-16,-36-17 1,36 17 62,18-17-62,-18-1-1,0 18-15,35 1 16,-35-19-16,0 36 0,0-17 15,0-1 1,0 0-16,0-17 0,0 35 16</inkml:trace>
  <inkml:trace contextRef="#ctx0" brushRef="#br0" timeOffset="302">23883 8520 0,'0'0'62,"18"0"-62,17 0 16,-17 0-16,17-36 15,-17 36-15,-1 0 16,-17-17-16,18 17 15</inkml:trace>
  <inkml:trace contextRef="#ctx0" brushRef="#br0" timeOffset="303">24077 8343 0,'0'0'31,"18"0"-31,17 0 15,-35 0 1,53 0 0,-35 0-16,-18 35 15,0-17 1,0 17-1,0-17-15,-18 35 16,-17-35-16,17 17 16,18-18-1,-35-17-15,52 0 47,19-17-31,-1-1-1,18-17 1,-36 35-1</inkml:trace>
  <inkml:trace contextRef="#ctx0" brushRef="#br0" timeOffset="304">24289 8273 0,'17'0'31,"19"17"-16,-1 1 1,0 17 0,-35-17-1,0 17 1,-17 0-1,-1-35-15,-17 36 0,17-36 16,18 17 0,18-17 46,17 0-46,-17 0-16,35 0 15,-36 0 1</inkml:trace>
  <inkml:trace contextRef="#ctx0" brushRef="#br0" timeOffset="305">24659 8502 0,'0'18'32,"0"17"-17,-17-35-15,-1 35 16,18 0-1</inkml:trace>
  <inkml:trace contextRef="#ctx0" brushRef="#br0" timeOffset="306">24871 8308 0,'0'0'78,"35"0"-62,-35 0-1,35 0-15,-35 35 16,0 0-1,0-17 1,0 17-16,-17-17 16,17 0-16,-36-18 15,36 35 1,0-17 15,0-18-15,53-18-1,-17 18 1,-19-53-16,19 53 15</inkml:trace>
  <inkml:trace contextRef="#ctx0" brushRef="#br0" timeOffset="307">25065 8220 0,'-35'17'31,"35"1"-15,0 0-16,0 17 15,0 18 1,0-36-16,-18 19 15,18-19-15,0 19 16,0-19 0,0-17-1,53 0 1,-36 0-1,1 0-15,0 0 16,17 0-16,-35 0 16,35 0-16,-17-35 15</inkml:trace>
  <inkml:trace contextRef="#ctx0" brushRef="#br0" timeOffset="308">25153 8308 0,'0'0'32,"0"35"-17,-18 0-15,18 18 16,-53 0-16,36 18 15,-18-1-15,-1 1 16,1-18-16,17-18 16</inkml:trace>
  <inkml:trace contextRef="#ctx0" brushRef="#br0" timeOffset="309">20496 8925 0,'53'0'62,"-17"0"-46,-19 0-1,-17 18 1,0 0 0,0 17-1,0-18-15,-17 36 16,17-35-1,-18 17 1,18-35 31,53 0-32,-18-17 1,0-19-16</inkml:trace>
  <inkml:trace contextRef="#ctx0" brushRef="#br0" timeOffset="310">20832 8872 0,'0'0'16,"0"18"-1,0 0-15,0-1 16,0 19-16,0-19 16,0 1-16,0 35 15,35-53 1,-35 17-1,0 1 1,17-18 0,-17 35 15,-17-17 31,-18-18-46,-1 35-16,19-35 15</inkml:trace>
  <inkml:trace contextRef="#ctx0" brushRef="#br0" timeOffset="311">20849 8872 0,'18'0'0,"35"0"15,-36 0-15,1 0 16,0 0-16,35 0 0,-18 0 16</inkml:trace>
  <inkml:trace contextRef="#ctx0" brushRef="#br0" timeOffset="312">21114 9137 0,'0'18'31,"0"35"-15</inkml:trace>
  <inkml:trace contextRef="#ctx0" brushRef="#br0" timeOffset="313">21449 8961 0,'18'0'47,"-1"0"515,36 0-547,-35 0 1,-1 0-1,-17 17 1,0 1-16,0 17 16,0-17-1,0 52 1,0-52-16,-70-18 15,70 35-15,-35-35 16,35 36-16,17-36 62,18 0-46,-17 0-16,17-18 16,-17 18-16,17-18 15</inkml:trace>
  <inkml:trace contextRef="#ctx0" brushRef="#br0" timeOffset="314">21802 8837 0,'-18'0'63,"18"35"-63,0 1 15,0 17-15,-18 17 16,18 1-16,0-18 16,0 0-16,0-18 15,0-18-15,0 1 16,0-18-16,18 0 15,35-18 1,-53 1 0,18-18-16,-18 17 15,0-17 1,0-1-1,0 36 1,-53 0-16,17 36 16,19-19-16,-36 36 15</inkml:trace>
  <inkml:trace contextRef="#ctx0" brushRef="#br0" timeOffset="315">22066 9190 0,'0'18'16,"-17"-18"-16,17 17 15,-18 54 1</inkml:trace>
  <inkml:trace contextRef="#ctx0" brushRef="#br0" timeOffset="316">22366 9084 0,'0'18'46,"0"-1"-30,0 1-16,0 17 16,0-17-16,0 17 15,0 0-15,0-17 16,0 0-16</inkml:trace>
  <inkml:trace contextRef="#ctx0" brushRef="#br0" timeOffset="317">22525 9084 0,'0'-18'16,"0"-17"-16,0 0 15,35 0 1,-17 35 0,-1 0-16,19 0 15,-1 0 1,-17 0-1,-18 0 1,0 35 15,0-35-31,0 35 16,-53-35-16,17 35 15,19-35 1,17 18 0,0 17-1,0-35-15,0 36 16,35-19-1,-35 19-15,0-1 16,0 18 0,0 0-1,18-53 1</inkml:trace>
  <inkml:trace contextRef="#ctx0" brushRef="#br0" timeOffset="318">22913 9260 0,'0'18'0,"0"-18"16,0 35-16,-18-17 15,-17 35 1</inkml:trace>
  <inkml:trace contextRef="#ctx0" brushRef="#br0" timeOffset="319">23178 9155 0,'-18'0'16,"18"0"62,35 0-47,-17-18-15,-1 18-1,19 0 1,-36 18 0,0 17-1,0-17 1,0-1-16,-18 18 15,18-17-15,-53-18 16,53 35-16,-17-35 16,17 36-16,0-36 62,52 0-46,-34 0-16,0 0 15,17-18 1,0 18-1</inkml:trace>
  <inkml:trace contextRef="#ctx0" brushRef="#br0" timeOffset="320">23319 8943 0,'35'0'31,"0"0"0,0 0-31,-17 0 0,0 0 16,17 0-16,-17 0 16,-18 18 30,0 17-30,-18-18 0,18 19-16,0 17 15,-18 0-15,18 0 16,0-1-16,-35 1 15,35-17-15,0 17 16,-18-36-16,18 1 0,0 17 16</inkml:trace>
  <inkml:trace contextRef="#ctx0" brushRef="#br0" timeOffset="321">23548 9225 0,'0'0'31,"35"0"0,-17 0-15,17 0-1,0 0-15,-17 0 16,0 0-16,-1 0 15</inkml:trace>
  <inkml:trace contextRef="#ctx0" brushRef="#br0" timeOffset="322">23830 9137 0,'18'0'46,"-1"-18"-30,1 18 0,17 0-1,-35 36 1,0 17-1,0-18 1,-17-18-16,-1 19 0,-17-19 16,17 19-16,18-19 15,-18-17 16,18 0-15,18 0-16,17 0 16,1 0-16,-1-17 15,0 17 1,18-36-16</inkml:trace>
  <inkml:trace contextRef="#ctx0" brushRef="#br0" timeOffset="323">24112 9190 0,'0'-18'16,"0"18"-16,0-17 15,-35-36 1,35 35-16,0 0 0,0-17 16,0 17-16,0 1 15,0 17 1,35-35-1,1 35 1,-19 0 0,-17 17-1,0 1 1,0 35-1,0-18 1,-35-17-16,17-1 16,18 19-16,0-19 31,0 19 0,18 34-15,-18-52-16,0-1 15,0 1-15,0 35 16,0-35-16,0-1 15,0 18-15,0-17 16</inkml:trace>
  <inkml:trace contextRef="#ctx0" brushRef="#br0" timeOffset="324">24448 9331 0,'-18'0'0,"18"0"16,-18 35-1,18-17-15,-17 17 16</inkml:trace>
  <inkml:trace contextRef="#ctx0" brushRef="#br0" timeOffset="325">24589 9049 0,'0'-18'32,"0"18"-17,35 0 1,0 0-1,-35 0 1,35 0-16,-35 35 16,0 1-1,0-1 1,-52 36-1,34-54-15,-17 1 16,52-18 46,19 0-46,-1 0 0,-35 35-16,17-35 15,-17 18-15,0-1 16,0 19-1,0-19-15,-17 19 0,-1-1 16,-17-18-16,17-17 16,18 36-16,-17-36 0</inkml:trace>
  <inkml:trace contextRef="#ctx0" brushRef="#br0" timeOffset="326">24871 9172 0,'0'36'31,"0"-19"-15,0 1-16,0 17 15,0-17-15,35-1 16,-17-17 15,-1 0-15,19 0-1,-1-35 1,0-35 0,-35 34-16,0 1 15,0 17 1,-17 18-16,17-35 15,-36 35-15,1 0 16,17 0 0</inkml:trace>
  <inkml:trace contextRef="#ctx0" brushRef="#br0" timeOffset="327">20320 8184 0,'0'-35'156</inkml:trace>
  <inkml:trace contextRef="#ctx0" brushRef="#br0" timeOffset="328">20055 6332 0</inkml:trace>
  <inkml:trace contextRef="#ctx0" brushRef="#br0" timeOffset="329">20020 6509 0</inkml:trace>
  <inkml:trace contextRef="#ctx0" brushRef="#br0" timeOffset="330">20585 9825 0,'0'17'62,"0"19"-46,0-1 0,0 0-1,0 18 1,0-35-1,17-18-15,-17 53 16,18-36 0,-18 1-1,18-18-15,-18 35 16,35-35-1,-35 18 17,0 0-1,-35-18-16,35 35 1,-53-35-16</inkml:trace>
  <inkml:trace contextRef="#ctx0" brushRef="#br0" timeOffset="331">20585 9860 0,'17'0'31,"-17"-18"-31,36 18 16,-19 0-1,36 0 1,-35 0-16,-1 0 15</inkml:trace>
  <inkml:trace contextRef="#ctx0" brushRef="#br0" timeOffset="332">20937 9948 0</inkml:trace>
  <inkml:trace contextRef="#ctx0" brushRef="#br0" timeOffset="333">20955 10054 0,'-35'0'16,"52"35"31,36 18-32,-17-53-15</inkml:trace>
  <inkml:trace contextRef="#ctx0" brushRef="#br0" timeOffset="334">21308 9895 0,'0'53'31,"0"0"-15,0 0-16,0 0 15,0-18-15,0 1 16,0-19-16,0-17 15,0 36-15,35-19 16</inkml:trace>
  <inkml:trace contextRef="#ctx0" brushRef="#br0" timeOffset="335">21555 10195 0,'0'18'31,"0"0"-16,0 17 1</inkml:trace>
  <inkml:trace contextRef="#ctx0" brushRef="#br0" timeOffset="336">21713 9895 0,'0'0'62,"36"0"-46,17 18-1,-36 17 1,-17-17-1,0 70 1,0-53-16,0 1 16,0-1-16,-53 0 15,53-17-15,-17-18 16,17 18-16,17-18 47,-17 0-32,53 0 1,-53-18-16,36 18 0,-19 0 15,1 0 1</inkml:trace>
  <inkml:trace contextRef="#ctx0" brushRef="#br0" timeOffset="337">21908 10125 0,'35'0'16,"0"0"-1,18-36 1,-35 36-16,17 0 15</inkml:trace>
  <inkml:trace contextRef="#ctx0" brushRef="#br0" timeOffset="338">22031 9754 0,'0'0'32,"35"0"-17,-35 18-15,36-18 0,-1 0 16,-18 18-1,19-18 1,-36 35 0,17-35 46,-17 35-46,0-17-16,0 17 0,0 18 15,0 35-15,0 0 16,0 1-16,0-19 15,0 1-15,0-36 16</inkml:trace>
  <inkml:trace contextRef="#ctx0" brushRef="#br0" timeOffset="339">22472 10231 0,'0'17'31,"0"36"-16,0-35 1,0 17-16,0-17 16,0 17-16</inkml:trace>
  <inkml:trace contextRef="#ctx0" brushRef="#br0" timeOffset="340">22895 10037 0,'0'-18'78,"0"18"-78,0-35 15,-53 35 1,36 0-1,-36 17 1,18 1-16,35 17 16,0 0-1,0-17-15,0 17 16,35 1-1,-18-19 1,19 19 0,-19-19-1,19 18 1,-36-17-1,17-18 1,-17 18 0,0 17-1,0-35 1,-35 0-1,17 0 1,1 0 0,17-18-16,0 1 15,0-1-15,0 0 0,0-17 16,0 0-16,0 17 15,0-35-15,35 36 16,0 17-16,-17-36 16,17 36-16</inkml:trace>
  <inkml:trace contextRef="#ctx0" brushRef="#br0" timeOffset="341">23107 10178 0,'0'0'171,"18"0"-155,35 0 0,-36 0-16,18-18 15,1 18-15,-19-18 0,36 18 16</inkml:trace>
  <inkml:trace contextRef="#ctx0" brushRef="#br0" timeOffset="342">23407 10089 0,'0'18'16,"0"17"-1,0 36 1,0-36-16,0-17 15,0 17-15,0-17 16,0-18 0</inkml:trace>
  <inkml:trace contextRef="#ctx0" brushRef="#br0" timeOffset="343">23530 9948 0,'0'0'31,"0"53"-15,0-35-16,0 17 0,0 18 16,0-18-16,-35 1 15,35-19-15,0 19 16,0-1 15,18-35-15,35 0-1,-18-18 1,0 18-1,18 0-15,-18-17 0,1 17 16,-19 0-16,18 0 16</inkml:trace>
  <inkml:trace contextRef="#ctx0" brushRef="#br0" timeOffset="344">23707 10072 0,'-36'0'31,"36"17"-31,0 19 16,0 17-16,0 0 16,0-1-16,0 19 15,0-36-15,0 1 16,0-19-16</inkml:trace>
  <inkml:trace contextRef="#ctx0" brushRef="#br0" timeOffset="345">23954 10319 0,'0'17'16,"0"36"0,0-53-16,0 36 0,-53-1 31</inkml:trace>
  <inkml:trace contextRef="#ctx0" brushRef="#br0" timeOffset="346">24165 10089 0,'0'0'94,"0"36"-94,36 34 15,-36-17-15,0 0 16,0 0-16,0-18 16,0-17-16,0 17 15,0-17-15,0 0 0,0 34 16</inkml:trace>
  <inkml:trace contextRef="#ctx0" brushRef="#br0" timeOffset="347">24359 10283 0,'-17'-17'15,"17"-1"-15,0-35 16,0 18-16,0 0 16,0 17-16,0-35 15,53 53 1,-36 0-1,19 0 1,-19 0 0,-17 18-1,0-1-15,0 1 16,-17 17-16,-19 1 15,1-1 1,35-17 31,0 34-32,18-16-15,-18-19 16,0 1-16,0 17 16,0-17-16,17 17 15,-17-17 1</inkml:trace>
  <inkml:trace contextRef="#ctx0" brushRef="#br0" timeOffset="348">24589 10336 0,'-36'0'0,"54"0"31,0 0-15,-1 0-1,-17-17 1,53 17-16,-35 0 15</inkml:trace>
  <inkml:trace contextRef="#ctx0" brushRef="#br0" timeOffset="349">24694 10142 0,'18'0'78,"17"0"-78,-35 18 15,18-18 1,-18 35-16,0 1 15,0-19-15,0 1 16,0 17-16,0-17 16,-35-18-16,35 17 15,17-17 63,36 0-62,-17 0-1,-19 0 1</inkml:trace>
  <inkml:trace contextRef="#ctx0" brushRef="#br0" timeOffset="350">24818 9966 0,'0'-18'0,"18"18"31,-1 0-31,1 0 15,17 0-15,-17 0 16,-1 0-16,19 36 16,-1-36-1,-35 17 1,18-17-16,-18 18 62,0 17-62,0 0 16,0 36-16,-53 52 15,53-17-15,-53 0 16,53-35-16,-36 17 16,36-53-16,0-17 0</inkml:trace>
  <inkml:trace contextRef="#ctx0" brushRef="#br0" timeOffset="351">25135 10513 0,'0'0'0,"0"17"16,-35-17-16,35 36 15,-35-19-15,17 36 16,-17-17-16,17-1 16</inkml:trace>
  <inkml:trace contextRef="#ctx0" brushRef="#br0" timeOffset="352">21078 10777 0,'36'0'62,"-1"0"-46,0 0 0,-17 0-16,-18 36 15,0 17 1,0-1-1,0-16 1,-35-19-16,17 19 0,-17-19 16,70-17 46,-17-17-46,35-19-16,-18 19 15,0-19-15,-17 36 16,17-35-16</inkml:trace>
  <inkml:trace contextRef="#ctx0" brushRef="#br0" timeOffset="353">21467 10654 0,'-36'0'16,"19"0"-1,17 18-15,-53-18 16,53 52-16,0-34 15,0 17 1,35-35 0,-35 36-16,35-36 0,-35 35 0,36-35 15,-36 35-15,17-35 16,-17 35-16,0 1 15,0-1 1,-17-17 15,-1-18-15,-17 0-1,35-36 1,0 1 0,0 17-16,17-17 15,19 18-15,34-19 16,-17 1-16</inkml:trace>
  <inkml:trace contextRef="#ctx0" brushRef="#br0" timeOffset="354">21749 10866 0,'0'17'0,"0"18"16,-18-17-16,18 0 15,0 17-15,-18-17 16,18-1-16</inkml:trace>
  <inkml:trace contextRef="#ctx0" brushRef="#br0" timeOffset="355">21890 10901 0,'18'-18'16,"-1"18"-1,18 0 1,-17 0-1,17 35 1,-35-17 0,-17 17-16,-1 1 15,-17 17 1,35-36-16,-18-17 0,18 0 47,35 0-32,-17 0-15,17 0 16,1 0-16,17 0 15,-18 0-15</inkml:trace>
  <inkml:trace contextRef="#ctx0" brushRef="#br0" timeOffset="356">22260 10918 0,'-17'-17'15,"-36"-36"1,53 35-16,-18-17 16,18 0-1,0 17-15,0 18 16,35 0-1,1 0 1,-1 0 0,-35 0-16,0 35 15,0-17-15,0 17 16,-35 1-16,35-1 15,-36-18-15,36 19 32,18-1-17,0 0 1,-18-17-1,0 35-15,35 0 16,-35 0-16,0-18 16,0-17-16</inkml:trace>
  <inkml:trace contextRef="#ctx0" brushRef="#br0" timeOffset="357">22490 11095 0,'0'17'31,"0"19"-31,0-19 16,0 1-16</inkml:trace>
  <inkml:trace contextRef="#ctx0" brushRef="#br0" timeOffset="358">22772 10848 0,'17'0'47,"19"0"-32,-36 0 1,17 0-16,-17 35 16,0 0-1,0-17 1,-17 17-16,-19-17 15,1 17-15,18-35 0,17 18 16,17-18 31,1 0-47,17 0 15,-17 0-15,-1 0 16,19 0 0,-36 18-1,35-18-15,-35 35 16,0-18-16,-35 19 15,-18 52 1,53-70-16,-36-18 16</inkml:trace>
  <inkml:trace contextRef="#ctx0" brushRef="#br0" timeOffset="359">23036 11024 0,'0'0'16,"0"18"0,0 0-16,0 70 15,0-71 1,0 1-16,53 35 15,-17-53 1,-19 0 0,19-18-1,-36 1-15,52-19 16,-52 19-16,0-19 15,18 1-15,-18-18 16,0 0 0,-53 0-1,18 53 1,17 18-16,-17 0 15,17 35-15</inkml:trace>
  <inkml:trace contextRef="#ctx0" brushRef="#br0" timeOffset="360">12982 7003 0,'0'17'249,"18"-17"-46</inkml:trace>
  <inkml:trace contextRef="#ctx0" brushRef="#br0" timeOffset="361">13070 9807 0,'0'53'140,"0"-18"-140</inkml:trace>
  <inkml:trace contextRef="#ctx0" brushRef="#br0" timeOffset="362">13212 11606 0,'17'0'47,"-17"18"-31,18-18-1,-18 18-15,35-18 63</inkml:trace>
  <inkml:trace contextRef="#ctx0" brushRef="#br0" timeOffset="363">17180 11765 0,'0'18'63,"0"35"-48,18-53 1,-18 17-1,35-17 17</inkml:trace>
  <inkml:trace contextRef="#ctx0" brushRef="#br0" timeOffset="364">21555 12259 0,'0'18'156,"0"35"-156,0-18 15,17 0-15,-17 18 16,0 0-16,36 0 16,-36-18-16,17 0 15,-17 18-15,0-35 16,0 0-16,36 17 15,-36-17 1,0-36 46,0-17-62,0 17 16,17-17-16,-17-1 0,35-34 16,-35 17-1,36 0-15,-36 18 16,17-1-16,-17 19 0,0-1 31,18 18 16</inkml:trace>
  <inkml:trace contextRef="#ctx0" brushRef="#br0" timeOffset="365">21960 12365 0,'-17'0'15,"-1"0"1,18 17-16,-35-17 15,35 18 1,0 17 0,0 1-16,0-1 15,0 0-15,0 1 16,18-1-16,-18 18 15,0-36-15,0 1 16,35 35 0,0-53-1,0 0-15,-17 0 16</inkml:trace>
  <inkml:trace contextRef="#ctx0" brushRef="#br0" timeOffset="366">22243 12206 0,'-18'0'32,"18"18"-32,-35 17 15,35-17 1,0 17-16,-18-17 15,18 17-15,0 18 0,0 70 16,0-70 0,0 0-16,-35-18 15,35 1-15,0-1 16,0-17-16,35-1 15,0-17 1,18 0 0,-35 0-1,17-17-15,-17-19 16,17 1-16,-17 0 15</inkml:trace>
  <inkml:trace contextRef="#ctx0" brushRef="#br0" timeOffset="367">22207 12488 0,'0'-17'16,"18"17"15,0 0-15,17 0-16,-17 0 15,-1-36-15,36 36 16,-35 0-16,-1-17 0,19 17 16,-19 0-1</inkml:trace>
  <inkml:trace contextRef="#ctx0" brushRef="#br0" timeOffset="368">22384 12471 0,'0'35'15,"-36"0"1,36-17-16,0 0 0,0 34 15,0 1-15,18-17 16,-18-1 0,0 0-16,0 0 0,0-17 15,0 0-15,18-18 16,-18 35-16</inkml:trace>
  <inkml:trace contextRef="#ctx0" brushRef="#br0" timeOffset="369">22560 12312 0,'0'0'16,"18"0"15,17 18-15,-17 17-1,-18 0-15,0-17 16,35 17-16,-35 0 15,0 36-15,0-18 16,0 0-16,-18 0 16,-17 35-1,35-35-15,-53-18 16,53-17-16</inkml:trace>
  <inkml:trace contextRef="#ctx0" brushRef="#br0" timeOffset="370">22842 12524 0,'18'0'47,"17"0"-32,1 0 1,-19 0 0,18 0-1</inkml:trace>
  <inkml:trace contextRef="#ctx0" brushRef="#br0" timeOffset="371">22878 12647 0,'17'0'78,"1"0"-78,17 0 0,-17 0 16,-1 0-1,19 0-15,-19 0 0</inkml:trace>
  <inkml:trace contextRef="#ctx0" brushRef="#br1" timeOffset="372">15681 7973 0,'35'-18'140,"1"-35"-124,16 18 0,-34 0-1,17-18 1,-35 35-1,18 18 1,-18 0 46,0 35-46,0 1-16,0-1 0,0 18 16,0 0-16,0 0 15,0 0-15,0-18 16,0 35-1,0-34-15,0-1 16,0-17 0,0-1-1,-35-17 1,17 0-1,0 0 1,-17 0 0,18 0 15,17 0 0,0 0 0,35 0-15,-18 0-16,19 0 15,-19 0-15,19 0 16,17 0-16,-18 0 16,0 0-16,-17 0 15,17 0 1,-35 0 31</inkml:trace>
  <inkml:trace contextRef="#ctx0" brushRef="#br1" timeOffset="373">16016 10142 0,'18'0'93,"17"0"-77,0 0 0,1 0-1,-1 0 1,-35 0-1,0 36 1,0-19 0,0 19-16,-35-1 15,17 0-15,0-17 16,18 17-16,-35-35 15,35 18-15,-18-18 16,18 17 0,36-17 77,-19 0-77,19 0-1,-19 0-15,1 0 0,17 0 16,-17 0-16,-1 0 16,-17-17-16,36 17 15,-19 0 1,1 0 31,17 0-16,-35 0 16,-35 0-47</inkml:trace>
  <inkml:trace contextRef="#ctx0" brushRef="#br1" timeOffset="374">18009 12259 0,'0'0'62,"53"0"-46,-17 0-16,-19 0 16,18 18-1,1-1 1,-36 1-1,0 35 1,0-36-16,-36 1 16,19 17-16,-1-35 15,18 18 1,-53-18-16,71 0 62,0 0-46,17 0-1,0 0 1,-35 18 0,35 17-16,-35 0 15,0 1 1,0-1-1,-17-35-15,17 35 16,-36-35-16,1 18 16,18-18-1,-19 0 1,36 0-1</inkml:trace>
  <inkml:trace contextRef="#ctx0" brushRef="#br1" timeOffset="375">14993 12647 0,'0'35'94,"0"-17"-78,0 17-16,-18-17 15,18 17-15,0-17 16,-17-1-16,17 19 15,-36 34 1,19-34-16,17-19 16,0-17 108,17 0-124,36 0 16,-17 0-16,-1 0 16,0 0-16,1 0 15,16-17 1,-34 17-16,17 0 15,-35-18 1,0 18 31</inkml:trace>
  <inkml:trace contextRef="#ctx0" brushRef="#br1" timeOffset="376">15099 12753 0,'0'18'47,"0"-1"-47,-35 71 16,35-17-16,-18-18 15,18-18-15,0-17 16,0 17-16,0-17 15,-18-18 48</inkml:trace>
  <inkml:trace contextRef="#ctx0" brushRef="#br1" timeOffset="377">11342 9119 0,'0'36'63,"0"-1"-63,0-17 15,0-1-15,0 18 16,0-17-16,0 0 15,0 17-15,0-17 16,0-1 0,0 19-16,0-19 0,0-17 15,0 18-15,17-18 16,-17 17-1,36-17 1,-19 0 0,-17 36-1,-17-1 32,-36-35-31,18 0-1,35 0-15,-36-35 16</inkml:trace>
  <inkml:trace contextRef="#ctx0" brushRef="#br1" timeOffset="378">11377 9137 0,'18'0'16,"-1"0"-1,36 0 1,-17 0-1,-36-18 1,35 18-16</inkml:trace>
  <inkml:trace contextRef="#ctx0" brushRef="#br1" timeOffset="379">23407 12277 0,'0'0'156,"0"17"-62,0 1-79,0 0 1,-18 17 0,18-18-1,0 19 1,0-1-1,0 0 1,0 18 0,0-35-1,0 0 1,0-18-16,0 35 0,0-18 31,18-17-31,-18 18 16,35-18-1,-35 35-15,18-35 16,-1 18-1,19-18 1,-19 18 0,-17 17 93,-35-35-94,0 18-15,-1-18 16,-16 0-16,16 0 16</inkml:trace>
  <inkml:trace contextRef="#ctx0" brushRef="#br1" timeOffset="380">23424 12347 0,'18'0'125,"0"0"-125,-1 0 16,19 0-1,-19 0-15,1 0 0,17 0 16,-17 0-16,-1 0 16</inkml:trace>
  <inkml:trace contextRef="#ctx0" brushRef="#br0" timeOffset="381">23001 13176 0,'18'0'125,"-1"0"-125,19-35 0,-19 35 15,19-18-15,-1 18 16,-17-35-16,-1 35 31</inkml:trace>
  <inkml:trace contextRef="#ctx0" brushRef="#br0" timeOffset="382">23001 13264 0,'18'0'31,"17"0"-15,-17 0-1,-1 0-15,19 0 16,-1 0-1,-35-17-15,18 17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1:37.504"/>
    </inkml:context>
    <inkml:brush xml:id="br0">
      <inkml:brushProperty name="width" value="0.05292" units="cm"/>
      <inkml:brushProperty name="height" value="0.05292" units="cm"/>
      <inkml:brushProperty name="color" value="#FF0000"/>
    </inkml:brush>
  </inkml:definitions>
  <inkml:trace contextRef="#ctx0" brushRef="#br0">5109 11881 23 0,'0'0'42'0,"0"0"9"15,0 0 29-15,0 0 26 16,0 0 18-16,0 0-22 15,0 0-12-15,-2 4-33 16,-2 0-21-16,0 0 3 16,-6-2 41-1,-3-2 22-15,-7 0-16 0,-11 0-7 16,-9 0-28-16,-20-14-19 15,-30-8-31-15,-34-4 0 16,-30-6 11-16,9 0-5 16,27 3-7-1,36 3 6-15,21-1 21 0,-5-16-1 0,-3-14-3 16,-7-33-11 15,18-34-10-31,29-30-2 0,26-10-2 0,20 5-4 0,47 19 5 16,25 17-12 15,30 5 12-31,31 2-9 0,35 5 1 0,25 13 9 0,8 14 7 31,0 24 5-31,-4 20-11 0,-4 18 0 16,-3 14-1-16,-9 6 10 0,-12 2-4 15,-13 0-5 1,-32 10-1-16,-34 5 1 0,-34 0-1 15,-15 5 0-15,4 6 1 32,0 4-1-32,1 8 10 0,-12 5-9 0,-15 4 26 0,-11 9 20 15,-15 4 11 16,-10 9 3-31,0 4-16 0,-29 8 7 0,-23 19-13 0,-35 30-5 32,-61 32-8-17,-39 20 0-15,-27 1-18 0,-8-11-8 0,12-24-12 0,5-15-3 31,5-15 13-31,8-10-8 0,15-15-12 16,16-21-26-16,15-27-45 0,22-34-12 16,35-11-193-1,24-11-522-15</inkml:trace>
  <inkml:trace contextRef="#ctx0" brushRef="#br0" timeOffset="1848.1058">18685 11831 430 0,'-118'28'223'0,"-27"14"-122"15,-26 10-92-15,3 11 24 16,12 7-14-16,0 3-2 16,3 0 11-1,3-9 15-15,4-14 18 0,-3-13 30 16,-10-17-10-1,-8-17-29-15,-16-3-25 0,-2-10-27 16,2-28-23-16,8-23 17 16,10-22-18-1,11-31 16-15,27-24 8 0,31-21 29 0,34-18-11 16,41-17-17 15,24-13 24-31,59-14 1 0,45-3-24 0,41 0-1 16,37 6-1-16,26 23 0 0,27 22 16 31,19 32-16-31,5 38 1 0,6 32 5 0,-6 35 4 15,-7 30 6 17,-10 8-15-32,-16 32 17 0,-15 10-11 0,-20 5-7 0,-24 1-1 15,-23 1 0-15,-34-4 1 31,-28-7 0-31,-19-4 13 0,-10 2 29 0,2 12 0 0,4 8-4 16,1 11-21 15,-14 1 12-31,-6-4-1 0,-10-2 7 0,-6-2-6 0,-5-4-9 16,-7 0-8 15,-2 1-5-31,-3 1 2 0,-6 5 0 0,-4 2 4 0,0 7-4 16,0 4 17-1,-11 4-7-15,-2 2 0 0,-3-3 0 16,0-5-5-16,-2-5 5 15,-3-9-8 1,-8-6-1 0,-9-4-10-16,-14-4 6 0,-13 0-6 0,-17-2-12 15,-9 3-30 1,-5-1-29-16,2-2 17 0,7-2 19 0,8-2-13 15,-29 8-92-15,21-10-96 32,5-6-337-32</inkml:trace>
  <inkml:trace contextRef="#ctx0" brushRef="#br0" timeOffset="5491.3141">13536 11872 409 0,'0'0'247'0,"0"0"-183"0,0 0 2 16,0 0 73 0,0 0-14-16,0 0-55 0,0 0-46 15,7 0-15-15,1 0-8 16,6 9 0-16,6 7 29 0,0 8-2 15,4 6-9-15,1 4 16 32,-1 6 18-32,-1 4-2 0,-1 1-15 0,-4 0 0 15,0 4-11 1,-5-1-2-16,-1 0 22 0,-6 0-10 15,-2 3 0-15,-4-1 22 32,0 1-6-32,0 2-13 0,-10-1-12 0,-11 4 5 15,-3-2-3-15,-10 2-3 31,-3-3-5-31,-9-5-4 0,-4-2-5 16,-8-6 3-16,-7-5 5 0,-1 1 3 31,-7-7 6-31,3 0-10 0,-3-2 6 0,-6 1 0 0,-2 3-2 16,-5-1-13 15,-21 7 0-31,-26 10-9 0,-23 7 6 0,-7 0-6 0,27-10 0 16,34-15 0 15,33-8 1-31,1-5-1 0,-28 6 1 0,-28 2 1 0,-32 4-1 15,-2-2-1 1,8-3 0-16,15-8-12 0,12-4 11 16,3-7-14-16,2-4 2 15,-1 0-3 1,-1 0-29-16,0-7-5 0,20-1 10 15,10-2 21-15,-19-4 6 0,16-4 3 32,0-1 10-32,-11-9-1 0,27-3-1 0,-8-11 1 15,-2-14-8 1,12-9 2-1,5-28-3-15,13-32 2 0,14-31 0 0,20-16 6 16,23 3-8 15,0 21 9-31,21 41-8 0,6 23-1 0,2 21-3 0,8 6 5 16,17-14 1-1,35-20 1-15,42-21 6 0,37 1-8 16,12 9 1-16,-2 19 7 31,-15 17-6-31,-14 15 5 0,9 7-8 0,3 4 3 16,6 8 6-16,5 13-12 0,3 8 12 31,2 11 0-31,-11 0-2 0,-12 21 2 0,-13 2-1 16,-17 4 0-16,-3-5 1 31,-19-2-1-31,-17-1 1 0,-18-2 0 0,-5 5 0 15,10 8 0 17,5 6 0-32,4 7-6 0,-6 1 6 0,-8-3 0 0,-5-1 0 15,-4-4-1-15,-4 0 1 31,-2-1 0-31,-8-1 0 0,-2-2 0 0,-1-2 1 0,-4-2-1 16,3-6 0 15,1-2 0-31,-1-3-1 0,-5-5 1 0,-4-3 1 0,-7 5-1 16,-10-1-158-1,-12-1-373-15</inkml:trace>
  <inkml:trace contextRef="#ctx0" brushRef="#br0" timeOffset="8761.5012">10820 4892 176 0,'0'0'123'0,"0"0"-74"16,0 0 14-16,0 0 50 31,0 0 11-31,0 0-39 0,-18-18-33 0,18 17-23 15,0 1-21-15,0-2-7 32,13-2 7-32,14-3 34 0,9 1-13 0,13 0-6 15,13 3-9 1,32-1 1-16,39-3 22 0,44-9 9 0,14-4 1 15,-25-2-5 17,-44 3-9-32,-51 4-14 0,-13 3-2 0,7-2-2 0,-1 2 8 15,5-2 6 16,-9 4 1-31,-10 2-10 0,-8 2 2 0,-7 0-10 0,-6 2-2 16,-4-2-9 15,-6 2 5-31,-3 0-6 0,-9 2-58 0,-4-2-156 0,-3 2-447 31</inkml:trace>
  <inkml:trace contextRef="#ctx0" brushRef="#br0" timeOffset="16608.95">7170 9896 377 0,'0'0'43'0,"0"0"2"0,0 0 43 0,0 0-28 31,0 0-2-31,0 0-20 0,-12-9-15 0,43-28 27 16,33-39 34-16,38-49 17 31,56-48-33-31,34-23-25 0,28 6-18 0,6 19-16 16,-14 37 4-1,-8 24-6 1,-11 26 2-16,-6 25-9 0,0 24 1 0,6 16 2 31,13 15 3-31,16 4-5 0,3 10-1 0,1 16 1 16,-10 2-1-16,-10 2 1 46,3-2-1-46,1-4 0 0,4-1 1 0,7-3 0 0,-7 2-1 0,-10-3 0 16,-9 2 10 0,-19 1 10-16,-7 2 21 0,-5 4-5 0,-10 8-7 15,0 10-10-15,0 5-10 31,1 9-8-31,9-1 8 0,-10 6-9 0,-10-7 1 16,-13-6-1 15,-26-12 6-31,-18-10 10 0,-20-8 2 0,-5-2 16 0,7 5 6 16,5 2-13-1,-3 1-9-15,-11-3-9 0,-19-3-2 16,-13-6-7-16,-28 0-58 31,-15-5-200-31,-30-2-567 0</inkml:trace>
  <inkml:trace contextRef="#ctx0" brushRef="#br0" timeOffset="17344.9921">13079 8113 616 0,'0'0'282'0,"0"0"-138"0,0 0-45 0,142-106 3 16,-96 74 14 15,-3 4-7-31,1 2-52 0,-2 2-35 0,-5 1-12 0,-3 3-10 16,-8 7-93-1,-9 2-144-15,-9 8-146 0,-8 3-221 16</inkml:trace>
  <inkml:trace contextRef="#ctx0" brushRef="#br0" timeOffset="17543.0035">13225 7797 352 0,'0'0'207'0,"0"0"-64"0,0 0 71 16,0 0 30-1,0 0-51-15,0 0-91 0,0 0-59 0,-16 75-1 16,28-19 6-1,2 10-5 1,-1 9-20-16,-1-1-20 0,-3-6-3 0,6-1-147 16,-3-20-145-1,-4-18-264-15</inkml:trace>
  <inkml:trace contextRef="#ctx0" brushRef="#br0" timeOffset="17878.0226">13529 8155 160 0,'0'0'349'16,"0"0"-112"-16,0 0-19 15,0 0-34-15,0 0-54 0,85-106-5 16,-77 76-67-16,-1-4-19 31,-4-2-23-31,-3 1 0 0,0 3-3 0,-10 6 0 16,-9 8 2-1,-11 8-6-15,-2 10-9 0,-2 6-3 16,-1 28-37-16,6 8-5 31,6 9 25-31,13 1 11 0,6-2-1 0,4-6-1 16,10-4 11-16,15-6 0 31,6-8 0-31,4-7 0 0,1-6-1 0,-1-9 1 0,-3-4-2 16,-1 0-17 15,-2-17-71-31,-5-10-60 0,1-27-137 0,-8 6-121 0,-5 2-5 0</inkml:trace>
  <inkml:trace contextRef="#ctx0" brushRef="#br0" timeOffset="18130.037">13750 7900 80 0,'0'0'372'15,"0"0"-89"1,0 0-57-16,0 0-97 0,0 0-80 15,0 0-5-15,0 0 31 16,-5 86-36 0,21-73-27-16,5-4-10 0,-2-2 13 15,3-3-5-15,3-2 2 31,-5 1-5-31,0-2-1 0,-4 5-6 0,-3 1 1 0,-4 10 1 16,-7 4 15 15,-2 12 9-31,0 7-4 0,-17 6-22 0,-19 10-59 0,7-11-202 31,2-16-412-31</inkml:trace>
  <inkml:trace contextRef="#ctx0" brushRef="#br0" timeOffset="19159.0959">13942 7941 608 0,'0'0'228'0,"0"0"-120"31,0 0 4-31,0 0-30 0,0 0 5 16,0 0 10-16,0 0-48 0,75-91-9 31,-48 69-16-31,0 0-9 0,0 4-7 0,-5 2-8 15,-2 4-62 1,-6 2-83-16,-8 7-145 0,-4 0-310 0</inkml:trace>
  <inkml:trace contextRef="#ctx0" brushRef="#br0" timeOffset="19379.1084">14031 7754 111 0,'0'0'525'0,"0"0"-396"0,0 0 12 15,38 134 50 1,-28-78 3 0,4 1-52-16,-3-1-37 0,0-8-41 0,-1-6-32 15,-4-10-22-15,0-6-10 31,3-5-16-31,-1-5-138 0,-4-9-256 0</inkml:trace>
  <inkml:trace contextRef="#ctx0" brushRef="#br0" timeOffset="20105.1498">14881 7806 777 0,'0'0'189'16,"0"0"-49"-1,0 0 37-15,-120-9 14 0,96 9-52 16,6 9-52 0,7 19-40-16,7 12-20 0,4 13-21 15,0 2-6-15,17 4 0 16,5-9-1-1,6-10-9-15,1-10 9 0,-6-10 0 0,0-10 0 16,-3-4-5 0,-2-6 6-16,-4 0-15 0,-4 0-15 15,2-8 11-15,-4-7-5 31,6-6-40-31,4-14-107 0,-3 3-148 16,1 3-458-16</inkml:trace>
  <inkml:trace contextRef="#ctx0" brushRef="#br0" timeOffset="20868.1936">15114 7743 205 0,'0'0'312'0,"0"0"-112"0,0 0 33 16,0 0-42-1,0 0-13-15,0 0-83 0,-81 107-38 16,75-58-16-16,3 1-15 31,3-5-17-31,0-7-8 0,9-9-1 0,7-11-1 16,1-9-5-1,4-9 6-15,-1 0-2 0,0-9-8 16,2-17 9-16,-4-8 0 16,-5-4-19-1,-2-7-6-15,-8 3-12 0,-3 1-1 16,0 4 4-16,0 9 10 15,0 10 9 1,0 5 16-16,-1 12 12 0,1 1 37 16,0 0-10-16,0 14-30 0,8 6 7 31,7 6 23-31,5 1-14 0,3-3-5 0,0-5-11 15,0-2-7 17,0-10 3-32,-4-3-5 0,1-4-58 0,1-4-45 0,-6-21-66 15,3-10-60 1,-5-7-31-16,-1-5-65 0,-6 4 155 15,-6 5 94-15,0 10 76 0,0 8 189 32,-8 14 98-32,-6 6-13 0,3 0-22 15,-3 20-93-15,3 10-68 31,5 5-12-31,1 4-31 0,5-7-16 0,0-4-25 0,5-10-7 16,12-8-6 15,3-7-2-31,3-3-12 0,-4 0 3 0,1 0 8 0,-1-7 8 16,-6 5-1 15,-4 2-6-31,-5 0 8 0,-4 22 0 0,0 12 41 0,0 10-24 16,-13 5-8-1,-2-5-9-15,1-6-70 0,1-16-182 0,3-12-162 16,6-10-268-16</inkml:trace>
  <inkml:trace contextRef="#ctx0" brushRef="#br0" timeOffset="21159.2103">15660 7834 370 0,'0'0'219'0,"0"0"-66"0,0 0 15 15,0 0-19 1,0 0-12-16,0 0-12 0,0 0-38 16,93-87-23-16,-93 68-19 31,0 2-24-31,0 5-3 0,-11 1-14 0,-9 7-4 15,-9 4-59-15,2 0-20 16,-2 10 23 0,9 16 31-16,5 8 25 0,5 11 1 0,6 0 24 31,4-1 12-31,0-5 7 0,0-8 5 15,16-8-21-15,-1-11-17 16,8-6-9-16,-1-6 5 16,5-2 19-16,-1-19-18 0,1-6-8 46,-3-9-61-46,8-27-110 0,-10 7-126 0,-5 6-285 0</inkml:trace>
  <inkml:trace contextRef="#ctx0" brushRef="#br0" timeOffset="21414.2249">15866 7539 626 0,'0'0'306'0,"0"0"-88"15,0 0-53-15,0 0-59 16,0 0-10-16,-33 121-23 0,33-93-53 31,6-9-18-31,17-6-2 0,4-9-17 0,2-4-13 16,2 0 9-1,0 0 7-15,0-6 1 0,-2 6 7 16,-4 0 4-16,-5 8 2 16,-7 19 0 15,-10 13 20-31,-3 10 11 0,-14 38-31 0,-12-14-89 0,-5-4-278 31</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6:09.125"/>
    </inkml:context>
    <inkml:brush xml:id="br0">
      <inkml:brushProperty name="width" value="0.05292" units="cm"/>
      <inkml:brushProperty name="height" value="0.05292" units="cm"/>
      <inkml:brushProperty name="color" value="#FF0000"/>
    </inkml:brush>
  </inkml:definitions>
  <inkml:trace contextRef="#ctx0" brushRef="#br0">16526 7938 682 0,'0'0'251'0,"0"0"-164"15,0 0 35 1,0 0 53-16,0 0-24 0,0 0-51 15,-4 3-30-15,4-3-12 16,0 0 2-16,0 0-3 16,0 0-16-16,0 0-6 15,0 0-9-15,0 0-4 16,0 0-10-16,0 0 0 0,0 0 0 31,0 0 1-31,0 0-12 0,0 0 8 0,0 0-8 31,0 0-1-31,11 0 12 0,2 0 11 0,3 0-8 16,1 0 4-1,4 0-5-15,-1 0-5 0,1 0 0 16,2 0 6 0,0-3-6-16,1 1 2 0,-2 1 4 15,0-3-5-15,1 1 4 31,0 0-5-31,0 0 4 0,2-1 0 0,0-1-1 16,-1 0-3 15,1 1 6-31,-1-1-8 0,-2 0 9 0,1 4-10 0,-1-4-4 0,-4 3 5 31,2 1 0-31,-5 1-7 0,1-3 1 16,-3 3 1-16,0 0-1 0,1-1 0 31,2 1 8-31,1 0-7 0,0 0 8 0,0 0 2 16,1 0-5-16,-3 0 4 15,3 0-10 1,1 0 6-16,-4 0-6 0,1 0 20 16,-1 0-20-16,1 0 4 31,-3 0-4-31,3 0-1 0,1 1 1 0,1 2 5 0,0-3 0 15,2 1-4 17,1 1-2-32,-4 1 1 0,3-3 0 0,-3 2 0 0,4-2 1 15,-3 0-2 16,1 0 7-31,0 0-6 0,0 0 1 0,-3 0 4 0,2 0-6 16,-5 0 1 15,0 0-1-31,1 0 4 0,-3 0-3 0,1-2-1 0,1-3 1 16,0 4 0-1,1-3 7-15,-1 0-7 0,0-1 0 16,-2 1-1-16,3 0 2 0,-1 3-2 31,-2-6 7-31,3 4-7 0,-3-3 0 0,3-3 0 16,-1 1 8-16,-1 0-8 31,2-3 0-31,1 0 1 0,-1 1-1 0,-1-2 9 16,1 0-8-16,-3-1 0 31,-2 0 6-31,0-1-7 0,0-2 0 0,-6 0 0 15,5-4 1-15,-6 0 0 32,2-1 0-32,-1-1 0 0,-3-1-1 0,2-2-7 15,-2 0 1-15,0-2 4 31,0 1-14-31,0 2 7 0,0-1 8 0,-5 4-6 0,-1-1 6 16,-2 1-11 15,5-2-1-31,-4 3 11 0,5 0-4 0,-3 2 0 0,3 1 5 16,0 0 1 15,-3 1 0-31,3 2 0 0,-2 2 1 0,0 0 0 0,1 0 5 16,-3-1 4 15,1 2-10-31,0-6-2 0,-1 2 2 0,2-2 0 0,-1 2-1 15,1-2 1 1,-1 5 1-16,0 4 1 0,3 2 4 16,2 2-4-16,-2 2 7 15,0-2-3 1,-2 1-6-16,-1-6 0 0,-1 1 5 15,-2-2-4-15,0-1-1 32,-1-1 0-32,-1-1 0 0,2-1 0 15,1 4 1-15,-1 0 0 0,0 2 0 31,4 2 0-31,-3 0 1 0,1 2-2 0,0-2 0 0,-2-1 0 16,-1 3 6 15,1-5-6-31,-3 1 10 0,-3 0-10 0,1-3 0 0,-3 1 0 16,-1 3 9-16,-1-3-9 31,-1 2-6-31,0-1 6 0,1 3 0 0,-2 0 2 0,2 2 5 16,-5 1-6 15,2 0 8-31,-2 2-8 0,-4-2 5 0,3 2 2 0,-3 1-8 15,0-2 0 17,1 2 6-32,-3 0-6 0,2 0 1 0,-2 0 1 0,0 0-1 15,-2 0 0 1,-2 0 0-16,-6 6 0 0,1-1 0 15,-1 3-1-15,-5 1 1 16,-2 1 1 0,4-2-1-16,-3 2-1 0,6 0 0 15,-1 0 0-15,1 2 1 31,1 0-1-31,1 1 1 0,1 2 0 0,1-1-1 0,1 3 0 16,0 0 0 0,3 1 0-1,5-1-1-15,-1 2 0 0,5 0 1 0,-3-2 0 16,6 1-1-1,-2 1 1 1,1-2-2-16,5 1 2 0,-1-2-1 0,3 2 0 16,1-2 1-16,1 3-2 31,2-4 1-31,3 4 0 0,-2-3-9 0,4 1 9 15,0 0 0-15,2 1-5 32,0 4 6-32,-1 4 0 0,1 2-1 0,0 6 1 0,2 2-1 15,0 2 1 16,0 2-1-31,0-1 1 0,0-1-6 0,0-4 6 0,2-4 0 32,5 0 0-17,-3-2 0-15,2-3 0 0,2 2-2 0,-2-3 1 0,3 0 0 31,0-2 0-31,0-2 0 0,2 3 0 0,2-3-1 16,1-2-5 0,-1 0 6-1,3-4 1 1,-6-2-1-16,3-3 1 0,-3 0 0 0,-1-5 0 0,-3 0 0 31,0-2 1-31,0-1-1 0,1 2 1 0,1 1-1 0,6 2 0 16,6 2-18 15,18 12-123-31,-4 0-105 0,-1-4-451 0</inkml:trace>
  <inkml:trace contextRef="#ctx0" brushRef="#br0" timeOffset="2800.1601">18139 7881 747 0,'0'0'257'0,"0"0"-160"16,0 0-31-16,0 0 91 15,0 0 52-15,0 0-84 16,0 0-57-16,-4 0-49 16,4 0 0-16,2 0-6 15,14 0 49-15,6 0-21 0,0 0-8 16,3-4 4-16,0 1-12 15,-2 1 7 1,2 0-6-16,4-1 13 0,0-1-17 31,4-1 3-31,3 0 6 0,5 1-3 0,5-2 3 16,3 1 7-1,0 1-1-15,2 0-1 0,-3 2-11 16,-6 2-3-16,-3 0-3 31,-3 0 0-31,-5-1-2 0,0 1-8 0,-2 0 3 16,2-3-2-16,-1 3 7 15,-1-2-16-15,-3 0 4 0,3 0-4 16,-2 0 20-16,2 0-20 31,0-2-1-31,3 0 10 16,1 2-4-16,2-2-2 0,-1 1-3 0,1-1-1 31,-1-1 0-31,1-1 2 16,4 0 4-16,-2 0-5 0,3-3-1 0,-2 2 2 31,0 2-2-31,0-1 0 0,-5 1 0 0,-4 1 0 15,0 2 12-15,-4 0-12 16,-5-2 9 15,0 2-6-31,-2 0-3 0,-1 0 0 0,-3 2-2 16,-1 0-41-16,-2 0-122 0,-3 4-98 31,-8 6-475-31</inkml:trace>
  <inkml:trace contextRef="#ctx0" brushRef="#br0" timeOffset="7873.4503">16584 8488 540 0,'0'0'277'15,"0"0"-174"1,0 0-51-16,0 0 71 0,0 0-10 15,0 0-41-15,0 0-30 16,0 0 2 0,0 0 1-16,0 0 18 0,0 0-29 15,0 0-2 1,0 0-32-16,0 0-138 0,0 0-805 0</inkml:trace>
  <inkml:trace contextRef="#ctx0" brushRef="#br0" timeOffset="8589.4913">16441 8444 598 0,'0'0'326'0,"0"0"-196"0,0 0 2 15,0 0 46 1,0 0-11-16,0 0-58 0,0 0-26 16,0 0-32-1,0 0-2-15,0 0-10 0,0 0-17 16,0 0-3-16,0 0 3 15,0 0-22-15,0 0 9 0,0 0-9 16,0 0-7 0,0 0-167-16,0 0-644 0</inkml:trace>
  <inkml:trace contextRef="#ctx0" brushRef="#br0" timeOffset="11766.673">16533 8424 735 0,'0'0'286'15,"0"0"-199"1,0 0-19-16,0 0 27 0,0 0 0 15,0 0-65-15,0 0 3 16,0 104-27-16,0-82-4 16,0-4 46-16,0-2-38 15,0-4 12 1,0 0-15-16,0-6-6 0,0 0-1 15,0-2-13 1,0-2-111-16,0-2-422 0</inkml:trace>
  <inkml:trace contextRef="#ctx0" brushRef="#br0" timeOffset="12018.6874">16475 8322 933 0,'0'0'356'0,"0"0"-237"31,0 0-35-31,0 0 34 0,0 0-75 0,0 0-42 0,0 0-2 15,18 2-26 17,-3 7-149-32,1 1-319 0</inkml:trace>
  <inkml:trace contextRef="#ctx0" brushRef="#br0" timeOffset="12809.7326">16729 8324 605 0,'0'0'510'0,"0"0"-403"0,0 0-58 16,0 0 80-1,0 0 0 1,16 104-58-16,-14-88-28 0,-2-6-8 0,0-2 4 31,0-2-5-31,0-2-17 0,0 0 1 0,0-4 8 16,0 0-25-1,0 0-1-15,0 0-11 0,0-8-88 16,0-9 23-16,0-2 8 31,0-6 30-31,4 4 12 0,0 1 16 0,3 4 8 16,0 6 2-16,0 3 1 15,1 7-1 1,-1 0-19-16,3 0-1 0,0 7 20 0,-3 10 1 31,-1 2 21-31,0 1-12 0,-4 0 22 0,-2-6-31 16,0-4 19-1,0-4-11-15,0-6-9 0,2 0-1 16,0 0-61 0,4 0-50-1,1-2-40-15,3-10 78 0,-1-2 50 0,5 2 3 16,0 2 11-1,1 4 10-15,1 2 0 0,4 4 0 16,0 0 8-16,3 0-2 31,-6 0-5-31,1 0-1 0,-5 0-36 0,-1 0-96 0,-6-6 17 16,-1-5 38 15,-3 2-14-31,0-4 9 0,-2 6 59 16,0-1 23-16,0 4 84 0,0 1 59 15,0 3 1-15,0 0-44 0,7 7-55 16,0 15 49-16,6 10 33 31,1 16-46-31,3 11-55 0,1 8 128 16,-5 4-45-16,1-3-49 15,-3-9-38 16,-2-10-6-31,-3-9-16 0,2-12-68 0,-6-14-175 0,-2-8-312 0,0-6-51 0</inkml:trace>
  <inkml:trace contextRef="#ctx0" brushRef="#br0" timeOffset="13015.7444">17075 8396 953 0,'0'0'170'0,"0"0"-86"0,0 0 35 16,0 0-15-1,0 0-31-15,0 0-29 0,0 0-21 16,73-4 5-16,-65 19-11 16,-1 8 2-1,-2 4-7-15,-3 6 2 0,-2 3-14 0,0 2-83 16,0 8-74-1,0-12-164-15,0-7-77 0</inkml:trace>
  <inkml:trace contextRef="#ctx0" brushRef="#br0" timeOffset="13440.7687">17294 8272 690 0,'0'0'296'0,"0"0"-200"16,0 0 72-16,0 0 11 15,0 0-103-15,0 0-43 16,0 0-12-16,0 66-7 16,0-42-6-16,0 0 6 31,0-4 9-31,0 0 8 0,0-4-11 0,8-2-5 0,0-4-15 15,1-2 0 17,0-6 0-32,0-2-13 0,-2 0 12 0,2 0-17 0,-2-2-27 15,-1-12-1 1,-2-4 18-16,1 0-46 0,-3-5 20 15,0 4 27-15,1 3 8 16,-3 6 19 0,2 4 15-16,0 6 7 0,1 0-22 15,3 0 9-15,3 7 8 16,3 5-5-1,-1-1-12-15,3-3-9 0,2-8-88 16,-3 0-194-16,-1 0-53 0</inkml:trace>
  <inkml:trace contextRef="#ctx0" brushRef="#br0" timeOffset="13609.7784">17482 8245 575 0,'0'0'222'16,"0"0"-90"-16,0 0 84 31,0 0-48-31,0 0-23 0,-4 117-70 0,17-103-38 15,1-7-22-15,1-4-15 16,1-3 0-16,-1 0-28 16,-2 0-105-16,3-14-92 0,-7-1-138 15,0 1-48 1</inkml:trace>
  <inkml:trace contextRef="#ctx0" brushRef="#br0" timeOffset="13779.7881">17482 8245 618 0,'140'-12'262'15,"-124"4"-119"1,3-1 15-16,4-4-42 0,0 3-29 15,-1 0-38-15,-5 2-31 32,2 2-18-32,-9 2-3 15,-1 0-80-15,-6 2-79 0,-3 2-64 0,0 0-9 16,0 0-133-16</inkml:trace>
  <inkml:trace contextRef="#ctx0" brushRef="#br0" timeOffset="13998.8007">17663 8155 421 0,'0'0'196'0,"0"0"-10"15,0 0 1-15,0 0-21 16,31 137-17-16,-16-97-17 16,3-6-5-1,0-8-33-15,-2-6-24 0,-1-8-16 16,1-6-29-16,-1-6-24 15,-1 0 9 1,1-4-10-16,8-32-52 0,-3 3-144 0,-7 1-198 16</inkml:trace>
  <inkml:trace contextRef="#ctx0" brushRef="#br0" timeOffset="14573.8335">15900 8643 1073 0,'0'0'289'0,"0"0"-210"0,0 0 37 0,0 0 5 15,118 10-38 1,-85-3-32-16,-2 0-26 0,-4-3-11 16,0-3-14-16,-6-1-62 15,-4 0-81-15,-8 0-97 16,-9-12-72-16,0-5-56 15,0 0-220 1</inkml:trace>
  <inkml:trace contextRef="#ctx0" brushRef="#br0" timeOffset="14706.8412">16121 8566 139 0,'0'0'415'16,"0"0"-77"-1,0 0-42-15,0 0-43 16,0 0-16-16,0 0-58 0,0 0-98 15,-76 40-62 1,69 4-19-16,1 10-40 0,1 35-189 16,2-17-153-16,3-8-397 31</inkml:trace>
  <inkml:trace contextRef="#ctx0" brushRef="#br0" timeOffset="15897.9093">18253 8538 1054 0,'0'0'332'16,"0"0"-123"-16,0 0-19 15,0 0-50-15,0 0-66 16,0 0 9-16,0 0-21 31,125 2-11-31,-74-2-33 0,0 0-3 0,1 0-9 16,-1 0 1-1,0-3-7-15,-4-2-52 0,-5-1-86 16,-4-4-172-16,-14 1-192 15,-10 3-149 1</inkml:trace>
  <inkml:trace contextRef="#ctx0" brushRef="#br0" timeOffset="16110.9215">18627 8428 823 0,'0'0'280'0,"0"0"-121"15,0 0 75-15,0 0-89 16,0 0-79-16,0 0-17 0,0 0-8 16,121-59 2-16,-73 59 11 15,-5 0-20 1,-5 0 17-16,-7 5 3 0,-9 9 3 15,-11 2-29-15,-7 8 0 16,-4 8 21-16,-2 8-34 16,-17 4-15-16,-6 0-36 15,-10-1-131 1,4-14-320-1,6-13-620-15</inkml:trace>
  <inkml:trace contextRef="#ctx0" brushRef="#br0" timeOffset="16631.9513">19251 8285 1207 0,'0'0'295'0,"0"0"-176"0,0 0 44 0,0 0-18 15,0 0-52-15,-71 121-38 16,64-91-14-16,3-3-13 15,1-2-10-15,3-6-8 16,0-2-4 0,0-3-5-16,0-3 0 0,10-2-2 0,0-1-61 15,1-4-41 1,1 0-80-16,3-4-101 0,-1 0-104 15,-5 0-305-15</inkml:trace>
  <inkml:trace contextRef="#ctx0" brushRef="#br0" timeOffset="16851.9638">19347 8460 548 0,'0'0'234'0,"0"0"-63"16,0 0 41-16,0 0-3 16,0 0-54-16,0 0-86 15,0 0-17-15,123 66-7 16,-110-68-7 15,-4-15-10-31,-3-2 10 0,-6-1 3 0,0-2-15 0,0 2 6 0,-9 1-30 16,-3 8-2 15,-5 3-62-31,1 6-72 0,6-1-127 0,3-2-69 0,5-1-1 15,2-3-28-15</inkml:trace>
  <inkml:trace contextRef="#ctx0" brushRef="#br0" timeOffset="17097.9779">19347 8460 38 0,'132'-136'275'15,"-117"136"-64"-15,3 5-6 31,1 12-36-31,0 3 42 0,-4 4-36 0,-2-2-40 16,-2-4-29 0,-4-6-39-16,-2-4-37 0,-3-7-30 0,-2-1 0 15,3 0-83 1,-1-17-56-16,2-7 43 15,0-6-36-15,1 0-9 0,1 4 34 32,4 8 84-32,-2 5 23 0,5 8 32 0,1 5 51 15,-1 0-1-15,1 12 15 31,-2 7-40-31,3 9-57 0,-6-6-71 0,-3-1-448 16</inkml:trace>
  <inkml:trace contextRef="#ctx0" brushRef="#br0" timeOffset="17276.9882">19724 8333 895 0,'0'0'172'0,"0"0"-44"0,0 0-21 0,0 0-46 16,115-90-18-16,-88 71-30 31,-2-2-13-31,-5 1-23 0,-5-4-84 0,-6 4-115 16,-6 6-184-1</inkml:trace>
  <inkml:trace contextRef="#ctx0" brushRef="#br0" timeOffset="17413.996">19772 8159 561 0,'0'0'334'0,"0"0"-181"16,7 110-11-16,9-55-26 15,-1-5-57-15,3-6-59 0,7-8-94 32,-6-14-213-32,-3-12-562 0</inkml:trace>
  <inkml:trace contextRef="#ctx0" brushRef="#br0" timeOffset="17757.0156">19942 8257 690 0,'0'0'239'0,"0"0"-156"0,0 0 68 0,0 0 53 16,0 0-81-16,0 0-89 16,31 105-18-16,-26-105-16 15,1 0-71-15,1-6-24 16,2-12-5 15,2-7-10-31,0 1-46 0,-4 3-36 0,6 0 59 0,-4 7 98 0,-1 7 35 16,0 6 53-1,0 1 64 1,-2 0 45-16,1 4 3 0,1 5-3 0,-4 0-47 15,3-3-62 17,-5-2-29-32,2-4-24 0,-4 0-3 0,0 0-116 0,0-10-112 15,0-6-126 1</inkml:trace>
  <inkml:trace contextRef="#ctx0" brushRef="#br0" timeOffset="17983.0285">20088 7991 451 0,'0'0'352'0,"0"0"-245"15,0 0 17-15,0 0 58 32,70 110 10-32,-48-66-83 0,2-3-8 0,-1-2-3 15,0-4-18 1,-2-7-42-16,2-6-17 0,-3-7-9 15,9-7-12-15,-7-3-123 16,-4-5-415-16</inkml:trace>
  <inkml:trace contextRef="#ctx0" brushRef="#br0" timeOffset="18309.0472">20632 8017 1066 0,'0'0'271'0,"0"0"-163"0,32 132-13 0,-16-65 45 0,-1 5-6 31,-1 0-71-31,1-2-35 0,-2-6 16 0,3-7 0 15,-1-7-7-15,-1-7-12 32,-3-6 6-32,-2-5-1 15,-7-7-1-15,-2 0-20 0,0-3-9 0,-22 0-155 31,-5-8-189-31,-4-9-504 0</inkml:trace>
  <inkml:trace contextRef="#ctx0" brushRef="#br0" timeOffset="18680.0684">20385 8494 1039 0,'0'0'245'0,"0"0"-194"16,0 0-24-1,0 0-2-15,125-74-6 0,-80 55-8 0,1 0-10 16,-4-3 9-16,-1-5-10 15,-7 0-22 1,-4-5-91-16,-5 1-97 0,-5 1-69 16,-6 2-9-1,-4 6 35-15,-5 4 229 0,-2 8 24 16,-3 4 186-16,3 6 0 31,-3 0-32-31,2 0-53 0,4 7 34 0,-2 14 15 0,0 7 2 31,3 5-2-31,1 2-11 0,2 4-28 0,3-3-40 16,1-2-40-16,3-4-15 31,1-6-16-31,2-8-4 0,-2-6-103 0,2-10-108 31,-7 0-114-31,-2-16-82 16</inkml:trace>
  <inkml:trace contextRef="#ctx0" brushRef="#br0" timeOffset="19171.0965">21018 8318 842 0,'0'0'217'0,"0"0"-104"15,0 0 39 1,0 0-24-16,0 0-85 0,0 0-43 15,0 0-35-15,36 68-68 16,-25-76 22 0,-3-13-14-16,0 2 2 0,-2-1 6 0,-2 3 58 15,1 8 29 1,-5 5 17-16,2 4 21 0,-2 0 31 15,2 0-21-15,-2-3-18 16,2-3-4 0,3-7 11-16,0-10 23 0,-3-2-60 15,2-7-7 1,1 5-64-16,-1 3 2 0,2 7 43 15,2 4 20-15,1 9 6 16,-1 4 42 0,6 0 22-16,-1 8 40 0,0 8-15 15,3 2 7 1,-3 2-12-16,-1-4-30 0,-4-4-26 0,1-2-12 15,-2-6-16 17,0-4-19-32,-1 0-109 0,1 0 10 0,-1-4 15 0,2-4 45 15,-4-2 23 1,0 3 24-16,1 6 5 0,-1 1 6 15,-2 0 4-15,0 0 45 32,0 0 22-32,-2 4 28 15,4 0-28-15,-4-2-18 0,0-2-16 0,0 0-15 0,0 0-4 16,0-11-18-1,-10-6-124-15,-5-1-202 0</inkml:trace>
  <inkml:trace contextRef="#ctx0" brushRef="#br0" timeOffset="25880.4803">4974 9535 540 0,'0'0'134'16,"0"0"-44"0,0 0 46-16,0 0 37 0,0 0-24 15,0 0-50-15,0 0-25 16,0 0-24-1,0 0-15-15,0 0-6 0,0 0-14 16,0 0-9 0,4 2-5-16,9 2 20 0,8-2 19 0,3 2-10 15,7-2 4 1,3-2-2-16,3 0-16 0,1 0 1 15,0 0-1-15,0 0-2 32,2 0 6-32,0 0-4 0,3 0 18 0,3-5-12 15,4-1-14 16,-2-1 13-31,6 0 1 0,-3-2 0 0,0 1 12 0,-4-2-5 16,-4 0-23-16,-1-1 4 31,-4 2 9-31,-1 0 0 0,-1 0-2 0,-1 0-5 16,4 1 9-16,-1 1-2 0,-1-1-12 47,1 4-1-47,3-1-4 0,-3 3 4 0,1 2 2 0,2 0-2 0,-3 0 0 31,-3 0 0-31,-1 0-5 15,-5 0-1-15,-1 0 1 0,2 0 0 0,-1 0 0 32,0 0 6-32,0 0-7 0,0 0-1 0,-3 0 1 15,0 0 2-15,-3 0 5 31,2 0-7-31,-1 0 0 0,0 4 1 0,5 0-1 16,-2 0 1 0,2 0-1-16,0 0 8 0,-2 2-1 0,2-1-11 15,0 1 11-15,2 1-14 47,3 1 7-47,-1 1-2 0,2-1 2 0,1-1 11 0,-1 4-2 0,2-3-9 16,1 2 0 15,-1-2 1-31,1 2 4 0,3-1-5 0,0 2-1 0,2-1-5 15,-4-2 5 1,2 1 1 0,-3 0 1-16,-5-1-1 0,0 0-5 0,-4-4 4 15,1 2 0 1,-6-4 1-1,-3 0 0-15,-4 1 0 0,-1-3 0 0,-6 1 1 16,-3-1-1 0,-1 0 1-16,-6 0 7 15,2 0-2-15,-2 0 7 0,0 0 3 0,0 0-8 16,0 2-8-16,2 12-140 15,0-2-351-15,-2 4-277 0</inkml:trace>
  <inkml:trace contextRef="#ctx0" brushRef="#br0" timeOffset="28491.6294">7465 11007 629 0,'0'0'257'0,"0"0"-108"15,0 0-58-15,0 0-20 16,0 0 16-16,0 0 16 16,0 0-12-16,0 8-28 15,2-8-34-15,5 0-15 16,1 0-6-16,8 2 9 15,4-2 43-15,4 0-15 0,6 0-4 32,5 0-15-32,3 0-1 0,5 0 12 0,0 0-5 15,7-6-7 1,1-2 1-16,0 2-8 0,1-2 8 15,-2 0-1-15,2-1-7 32,-3 4 12-32,2 0-12 0,1 1-6 0,-1 3-1 15,-4-2-3 16,-5 3 3-31,-4 0-9 0,-7 0-1 0,0 0 29 0,-4 0-12 47,-3 0-1-47,-1 0-8 0,-1 0 0 0,-1 0 0 0,0 0-9 0,2 0 2 16,-1 0 4 15,3 0-5-31,-2 0 8 0,2 0-7 0,0 0-1 0,2 0 1 0,-2 0 4 16,1 0 3-1,-2 0-3-15,1 0-11 16,-2 0 5-16,-1 0 0 0,-3 0 14 31,4-1-7-31,-3-3-7 0,0 1-14 0,-2 1 14 16,1 2 1-16,2-1-1 31,1-2 7-31,-2 3-6 0,0-1 9 0,-1 1-10 15,-4 0 1 17,-1 0 2-32,-4 0-1 0,-1 0-2 0,-3 0 1 0,1 0-1 15,0 0-12-15,-2-2 12 31,1 2 1-31,-4 0-1 0,4 0 1 0,-4 0 0 0,-2 0 0 32,2 0 0-32,-2 0-1 0,0 0 1 0,0 0 5 15,0 0-6-15,0 0-1 16,2 0 1-16,2 0-1 15,1 0 2-15,-1 0-1 16,0 0 0-16,1 0 0 31,0 0 0-31,1 0 0 0,-1 0 0 0,1 0 1 16,3 0-1 15,0 0 0-31,0 0 1 0,-3 0-1 0,4 0 0 0,-3 0-1 0,-4035 0 1 16,8066 0 0 15,-4033 0 0-31,-3 0 2 0,-2 0-1 0,2 0-1 0,-2 0 10 31,0 0-10-31,2 0-9 0,-2 0 7 0,0 0 1 16,0 0 1-16,0 0-1 15,3 0 1-15,-3 0 0 16,0 0 0-16,0 0 0 15,0 0 1-15,0 0 0 16,0 0 5 0,0 0-5-16,0 0 14 0,0 0-14 15,0 0 4-15,0 0-4 16,0 0 11-1,0 0-6-15,0 0 5 0,0 0-11 0,0 7-11 16,0 7-177 15,0 3-490-31</inkml:trace>
  <inkml:trace contextRef="#ctx0" brushRef="#br0" timeOffset="30357.7363">10863 10971 563 0,'0'0'230'0,"0"0"-115"16,0 0-34-16,0 0 10 15,0 0 40-15,0 0-27 16,0 0-24-16,-5 0-30 0,5 0-21 15,2 0 9-15,11 0 38 16,3 0-12-16,2 0-35 16,2 0 9-16,3 1 12 31,0 2-9-31,4-2-11 0,2-1-5 0,2 0-3 31,5 0 2-31,0 0 5 0,2 0-3 0,3 0 1 16,3-5-1-1,0-2-4-15,0 1 3 0,-1 1-3 16,-1 1-13-16,-1-1 16 31,-3 4-2-15,-1-2 4-16,0 2-2 0,-1 1-15 46,1-2-4-46,-2-1 10 0,1 1-7 0,-1 1 0 0,1-2 6 0,1 0-3 0,-3 0-2 0,-1-1 15 0,1 0-24 47,0 0 8-47,1-2 3 0,1 2-5 0,1 0-1 0,1 1 5 0,1-1-10 16,-2-1-1-1,-1 3 14-15,-1-2-13 0,1 0 6 16,0 0-6-16,0 0-1 31,-1 0 0-31,-1-2 1 0,-1 0-1 16,0 0 1-16,-2 1-1 0,3-2 0 31,-5 1 0-31,2 2-1 0,-2 2 1 0,-2-2 0 16,-2 2-1-16,-3 2 1 31,-5-2 0-31,2 2 1 0,-6 0 0 0,1-2-1 0,-4 2-6 15,1 0 6 17,1-3 3-32,-1 3-3 0,-3-1-1 0,4 1 1 0,-3 0 0 15,-1 0 0-15,-1 0 4 16,-2 0-4-1,-3 0 0-15,-2 0-1 0,2 0 1 16,-2 0 0-16,0 0 5 16,0 0-5-16,0 0 0 15,0 0 11-15,0 0-10 16,0 0 0-16,0 0 11 0,0 0 18 15,0 0 1-15,0 0 18 16,0 0-25-16,0 0 1 16,0 0-7-16,0 0-9 15,0 0 0-15,0 0-3 16,0 0-6-16,-4 0-70 15,-12 10-143-15,-9 2-551 32</inkml:trace>
  <inkml:trace contextRef="#ctx0" brushRef="#br0" timeOffset="39523.2603">11785 9789 348 0,'0'0'564'0,"0"0"-409"16,0 0-109-16,0 0-17 16,0 0 54-16,0 0-7 15,48 0 42-15,-9 3-34 0,7-3-23 16,12 0-3-1,9 0-13-15,9 0 28 0,6 0-17 16,7 0 52-16,3 0-26 16,-3 0-34-16,0 4 5 15,-6 3-14-15,-3 3-6 31,-2 5-13-31,-5-1-1 0,1 1-19 0,2 0 12 16,-1 0 5 0,3-1 20-16,7-3-29 0,2-1 1 15,5-2 5-15,-2-2 1 16,-3-2-7 15,-4 0-7-31,-8 1 7 0,-7-4 0 0,-4 0 8 0,-3 4-10 16,-7-2 1-1,-4 1-1 1,-5 1 0-16,-5-1-6 0,-3 2 0 0,-1 0-22 0,9 9-89 31,-7-4-146-15,-11 1-362-16</inkml:trace>
  <inkml:trace contextRef="#ctx0" brushRef="#br0" timeOffset="43269.4748">2808 9801 995 0,'0'0'256'0,"0"0"-147"32,-171 2 49-32,94-13-52 0,2-10-37 0,1-7 7 15,3-3-6 1,2-6-25-16,2-7-8 0,5-2-21 0,6-7-1 15,7-3-8 1,9-3-6 0,13-7 5-16,16-1-6 0,11-5-11 0,11 0 9 15,31-2-10 1,20 3 2-16,35 1-1 0,30 2 11 15,35 2-1-15,23 4-4 32,9 9-6-32,-5 1 3 0,-4 6 7 15,5 0 1-15,-1 7 8 0,7 2-7 31,7 9 3-31,5 7-4 16,14 6 0-16,1 3 0 0,-5 0 8 0,-4 4-2 31,-9-5 5-31,-2 4-9 0,4-4 5 0,5 4-6 0,6-1 5 16,-2 1 28 15,-2 4-11-31,-6 2 2 0,-15 3-10 0,-6 0-2 0,-4 0-12 16,-9 0 4 15,-9 4-4-31,-7 9 5 0,-7-1-6 0,-8 2 9 0,-23-3-8 15,-27 2 5 1,-23-6-5 0,-10 2 0-16,7-1 5 0,6 2-5 0,10-1 0 15,-8-1-1 16,-5 1-12-31,-5 1-1 0,-7 2-9 0,-8 4 9 0,-3 6-12 16,-7 8-1 0,-6 4-4-1,-8 4-9-15,-6 4 11 0,-4 2 10 0,-6-1 11 0,-6 1 6 31,-2 2-8-31,-2 2 8 16,0 2-1-16,0 4-9 0,0 4 10 0,-6 4 0 31,-2 5 1-31,-1 3 0 0,0 2 1 0,-4 1-2 16,-2 1 5-16,-6-9-4 31,-3-2 15-31,-5-9 13 0,-7-4 11 16,-8-8-7-16,-7-2 7 0,-10-4-28 31,-12-4 12-31,-12-3-9 0,-29-3-4 0,-42-5-3 0,-48-4-7 15,-22-8-35 17,8-5-80-32,60-4-362 0,56 0-614 0</inkml:trace>
  <inkml:trace contextRef="#ctx0" brushRef="#br0" timeOffset="54639.1252">2452 12056 652 0,'0'0'195'0,"0"0"-118"15,0 0-21 1,0 0 34-16,0 0 28 0,0 0-34 16,-16 19-23-16,16-19-16 15,0 0-20-15,0 0-12 16,0 0-6-16,0 0-7 0,2 0 0 31,12 0 0-31,3 0 13 0,8 0 13 0,4 0 2 16,6 0-11-1,5 0 4-15,5 0 3 0,4 0 0 16,4 0 0 15,5-2 11-31,2-2-27 0,5 0 3 0,2-2 11 0,0-1 0 16,2 1-21-1,2-3 30-15,-2 1-18 0,5 2 7 16,-3-2 7-16,4 1-10 31,2 0-7-31,-2 1 8 0,3 0-6 0,0 0-5 16,0 2-6-16,3 0 8 31,-1 0 12-31,0-2-11 0,1 3 15 0,3-6-8 0,1 1-6 31,4-4-10-31,2 0 13 0,3 0-13 0,-1-2 16 16,-3-3-16-16,-9 4-1 31,-2-5 12-31,-4 2-6 0,-1-4-4 0,-2 2-1 15,3-3 1-15,-1 2 10 16,-1-1-1 0,1-1-10-16,-3-1 8 15,2 3-3-15,-1-6 12 0,-1 3-18 16,-2-1-1-1,1 6 1-15,-2 1 1 16,1 4 5-16,1 3-4 0,3 5-2 16,-4 1 1-1,2 3 2-15,-1 0-3 0,-4 0 2 0,3 0-1 16,-4 0 0-16,2 0 1 47,-3 0-2-47,6 0 2 0,-1 0-2 0,2 3 2 0,2-2-2 0,-1 2 0 46,-4 1 0-46,1 1-6 0,-5-1 5 0,-1 2 1 0,2 2 0 0,-2 1 1 16,0-2-1 0,1 0 0-16,-2 4 1 0,1 1 8 15,-5-1-3-15,-5-2-5 31,-8-1 0-31,-8 0 0 0,-8-2 0 0,-6-1-1 0,-10-1-26 16,-11 1-94 15,-8 8-62-31,-21-2-128 0,-9 3-1092 0</inkml:trace>
  <inkml:trace contextRef="#ctx0" brushRef="#br0" timeOffset="59962.4296">9040 13054 605 0,'0'0'336'15,"0"0"-154"1,0 0-82-16,0 0 26 0,0 0 25 16,0 0-29-1,0 0-53-15,0 0-40 0,0 0-20 0,0 0-9 16,2 2-17-1,9 2 17-15,3 0 16 0,-1 2 0 16,2 0-10 0,1 1 17-16,-1-4-16 0,1 2 9 15,3 0 6-15,0 1 3 16,4-2-13-16,1 0-3 15,1 2 12-15,3-4-20 16,1 2 16 0,2-4-17-16,0 0 0 0,1 0 6 15,-1 0-5-15,-2 0 11 31,2 0 8-31,-2 0-20 0,2 0 6 0,-2 0 2 16,2 0-6 0,1 0 10-16,-1-2-1 0,0 0-3 15,0-2-1-15,2 2 3 0,2-4-9 31,-2 2 5-31,0-1 3 0,-1-1-8 16,-1 4 7-16,-4-3 7 0,2 1-15 31,-3 0 0-31,-4 2 13 0,3-2-8 16,-3 2-4-16,-2 2 5 0,0 0 1 31,1 0-1-31,-4 0-6 0,3 0 6 0,-3-2-4 16,2 2-1 15,-3 0 8-31,-1-2-8 0,3 2-1 0,-3 0 0 0,3-2 2 0,-2 2-1 15,2-2 5 1,-3 2 0-16,3-2-5 0,-3 2 1 16,1-2 6-1,-1 0 1 16,1 2-8-31,0-2 6 0,0 0-5 0,-3 2 5 0,3-3 2 0,-3 2-8 16,3 1 1-16,-3-2-1 31,3-1 8-31,-1 2-3 0,-1 0-5 0,1-2 1 16,-1 1 0-1,-1 2 5-15,-3-1-7 0,2 1 2 16,-4-3-1-16,2 3 0 0,-3-2 0 47,-3 2 1-47,3 0-1 0,-5-2-1 0,2 2 0 0,1-2 0 15,-1 2 1 1,3 0 0-16,2-2 0 0,-3 2-1 0,3 0 1 16,-2 0 0-16,2 0 0 31,0 0 0-31,-1 0-1 0,2 0 0 0,-1 0 0 15,-2 0 5-15,4 0-5 32,-5 0 0-32,1 0 1 0,-1 0 1 0,-1 0-2 15,2 0 0-15,0 0-8 31,-1 0 16-31,-2 0-6 0,1 0-1 0,0 0-1 16,-3 0 1-16,0 0 0 31,-2 0-1-31,2 0-5 0,-2 0 5 0,0 0 1 16,0 0 0-16,0 0 0 0,0 0 11 15,3 0-11-15,-3 0 1 16,2 0-2-16,0 0-8 16,-2 0 8 15,2 0 9-31,-2 0-9 0,0 0-5 0,0 0-24 0,0 0-48 15,0 2-52-15,0 7-105 32,0-1-271-32</inkml:trace>
  <inkml:trace contextRef="#ctx0" brushRef="#br0" timeOffset="65334.7369">11691 13114 49 0,'0'0'97'0,"0"0"-44"16,0 0 37-16,0 0 6 16,0 0 36-16,0 0-10 15,3-2 33-15,-3 2 14 16,0 0-33-16,0 0-34 31,0 0-32-31,0 0-14 0,0-2 7 0,0 2-8 16,0 0 10-1,0-2-15-15,2 0-20 0,9 0-24 16,7 0 10-16,4 0 3 15,2-1-4-15,3 3 5 16,0 0-4-16,0 0 2 0,-3 0 3 31,3 0-7-31,2 0 0 0,5 0-2 0,1 0-3 16,3 0-8 15,4 0 56-31,1 0-32 0,-1 0-8 0,1 0-6 0,-1 0 0 16,0 0 3-1,5 0-13 1,-1 0 11-16,-1 0 1 0,-1 0 13 0,-3 0-12 15,-3 0-3 1,-5 0-5-16,-2 0-5 16,-2 0 5-16,0 0 4 0,-2 0-9 31,2-3-1-31,-1 0 1 0,1 2 0 0,2 0 8 15,1 1-8-15,-3-3-1 16,2 3 4 0,-2 0-10-16,-2 0 6 15,2 0 0-15,0-2 12 0,2 2-12 0,0-1 0 31,2-4-8-31,1 3 16 0,-3 0-14 16,2 0 15-16,-2 0-4 0,1 2-4 16,-4-2 0-1,-3 0 0-15,0 2-1 0,-5-2 1 16,-4 2 0-16,-2 0 0 15,-6 0 0 1,3 0 0-16,1 0 0 16,-2 0 0-16,6 0 1 0,0 0-1 15,1 0 0 16,-1 0-1-31,-1 0 0 0,-1 0 0 0,-3 0 1 0,-4 0 0 0,-2 0-1 16,-3 2 1 0,-2-2-1-16,2 0 1 0,-2 0 6 15,0 0 9-15,0 0 24 16,0 0 30-16,-4 0-36 15,-10 0-34-15,-19 2-10 16,7 4-134-16,-5 3-552 0</inkml:trace>
  <inkml:trace contextRef="#ctx0" brushRef="#br0" timeOffset="77799.4497">3429 15480 212 0,'0'0'169'0,"0"0"-116"16,0 0 17-16,0 0 6 0,0 0 14 16,-6 8-2-1,6-8-19-15,0 0-8 0,0 0 1 16,0 0 9-1,0 0-8-15,0 0-8 0,0 0-19 16,0 0-7-16,0 0-14 16,0 0 2-16,0 0-5 15,0 0 4-15,0 0-6 31,0 0 9-31,6 0 5 0,6 0 11 0,2 0-6 16,7 0 16 0,4 0 10-16,6 0 2 0,5-4-6 0,1 0-13 15,3-2 5 1,3 0-11-16,-3 0-8 0,-2 1 1 15,0-2-9 1,-2 1 7 0,-3 0-4-16,0 1-3 0,-1 1-1 15,-3-2-2-15,0-1-1 0,0 3 5 31,0-2 1-31,0 2-4 0,0 0-2 0,-2-3-10 16,-2 2 17 0,2 2-5-16,-4-1-7 0,2-1-6 15,-4 4 11-15,4-2-11 31,-3 1 15-31,5 0-9 0,0 2-3 16,4 0-4-16,3 0 0 0,2 0 12 0,3 0 22 31,0 8-13-15,0-2-18-16,-1 1-2 0,2 2-1 0,1-1 1 0,-4-2 1 31,3 2 14-31,-2-2-13 0,-2 0 4 0,0 2-1 16,1-2 3-16,-3 0 6 31,1 1-9-31,-1 0 7 0,-3 0-6 0,2-1 1 15,-2-3-2-15,-2 3-5 16,2-2 14 0,-2 0-14-16,0 0 7 15,-2-2-7-15,-2 2 5 0,-1-1-6 16,0-2 9 15,-3 3-4-31,1-1-4 0,-1-2-1 0,-4 1 0 0,1 1 1 0,-3-1-1 16,2-1 0 15,-5-1 1-31,-1 0 6 0,-1 3-7 0,-4-3 1 0,-1 0-1 15,-1 0 0 1,-2 0 1-16,0 0 0 16,0 0 0-16,2 0-1 0,-4 0 1 15,2 0 1-15,-2 0 9 16,0 0-3-16,0 0-2 15,0 0-5-15,0 0 11 16,0 0 4 0,0 6-16-16,0 1-101 0,-16 5-426 0</inkml:trace>
  <inkml:trace contextRef="#ctx0" brushRef="#br0" timeOffset="80457.6019">6290 16561 211 0,'0'0'203'16,"0"0"-61"0,0 0-36-16,0 0 1 0,0 0-39 15,0 0-22-15,31-5 28 31,-10 3 20-31,3-4 0 0,10-5 13 0,3 1-16 16,10 0-8 0,4-3 3-16,7 0-14 0,5 1-5 15,3 1-10 1,13-1-6-16,3 3-8 0,8-1-10 15,3 0-6-15,-1 1 3 32,-9 0-16-32,-4 1-6 0,-12-2 0 0,-9 2-7 15,-10-1 5 16,-5 3-4-31,-7 0 6 0,-3 3-8 0,9 3-22 0,-8 0-130 0,-8 0-371 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7:38.362"/>
    </inkml:context>
    <inkml:brush xml:id="br0">
      <inkml:brushProperty name="width" value="0.05292" units="cm"/>
      <inkml:brushProperty name="height" value="0.05292" units="cm"/>
      <inkml:brushProperty name="color" value="#FF0000"/>
    </inkml:brush>
  </inkml:definitions>
  <inkml:trace contextRef="#ctx0" brushRef="#br0">6948 6913 801 0,'0'0'256'15,"0"0"-96"-15,0 0-42 31,0 0 53-31,0 0-18 0,0 0-10 0,-103 0-29 16,101 3-50 0,2-3-44-16,9 0-20 0,27 0-19 15,20 0 19-15,19-10 28 31,18-8-12-31,10-1 13 0,2-3-14 0,-5 3-2 16,-4 2-3-16,-7 3 2 31,-4 5-5-31,-8 3-7 0,20 6-17 0,-15 2-234 16,-20 10-452-16</inkml:trace>
  <inkml:trace contextRef="#ctx0" brushRef="#br0" timeOffset="985.0564">10173 6832 603 0,'0'0'195'0,"0"0"-139"16,0 0-8-16,0 0 38 15,0 0 1-15,0 0-23 16,0 0 27-16,27-22-43 15,-21 18 7-15,-2 0-22 32,5-1 15-32,3 0-18 0,11 1 7 0,8-5 18 15,14 3-1-15,10-1 1 16,13 2-2-1,3 1-8-15,2 3-19 0,-1 1 14 16,-1 0-39-16,-4 0 16 16,-5 0-17 15,7 0-67-31,-15 4-268 0,-17 2-520 0</inkml:trace>
  <inkml:trace contextRef="#ctx0" brushRef="#br0" timeOffset="13059.747">17657 8189 538 0,'0'0'370'0,"0"0"-226"16,0 0-96-16,0 0 32 0,0 0 59 15,-97-21-19 1,73 14 2-16,-5-1-39 0,-2 0-16 16,0-1-13-16,-4 2-14 15,0-3-8-15,1 0-16 16,-1-4-1-16,-1 0-8 31,3-4 5-31,2-2-12 0,4 1 2 0,7-2 8 16,2 0-9-1,9 2-1-15,4-3 2 0,5-6-2 16,0-3 0-16,12-4-7 15,9-6 0 1,9-1 6-16,1 2-1 0,8-4 1 16,5 2 1-16,5 0-1 15,8-2-5 1,6 2 6-16,6-1 4 0,1 5-4 0,8 4-7 15,-3 4 6-15,2 3-6 32,2 8-1-32,-1 3 8 15,-5 4-1-15,1 2 1 0,-5 3 1 0,-2 0 0 31,-5 1-1-31,-6 3 0 0,-5 3 1 0,-2 0 0 16,-5 0 1-16,2 5 6 31,-4 9-2-31,-3 1 2 0,0 8 0 0,-4 3 7 16,-3 2-5-16,-8 4-2 31,-2 0 2-31,-4-2-1 0,-5-1-9 0,-1-4 5 0,-3-3-4 16,-3-1 0-1,-4-3 0-15,-2 1 1 0,0 3 13 16,0 5-7-16,-15 7 0 15,-8 4-7 1,-6 8 5-16,-10 0 8 0,-12 4-13 16,-4 3-1-16,-11-3 0 31,-10-2-1-31,-6-4-6 0,-10-2 6 0,-3-7-15 0,-3-2 6 15,2-5 8 17,5-3-8-32,6-10 10 0,12-3-10 0,-8-12-49 15,19 0-160-15,14 0-286 31</inkml:trace>
  <inkml:trace contextRef="#ctx0" brushRef="#br0" timeOffset="14304.8182">18726 9461 176 0,'0'0'290'16,"0"0"-180"-1,0 0-68-15,0 0 4 0,0 0 4 16,0 0 7 0,0 0-1-16,-86 80 10 0,65-64 25 15,-5-2-10-15,-4 2-10 16,-4 0 6-16,-3-1-31 15,-6-2 15-15,1 3-4 16,-3 0 2 0,-2 0-1-16,2 0-16 0,-2 1-7 15,1-3-20 1,-3-1 2-16,-2-5 5 0,-7-4-12 0,-5-4 9 15,-5 0-3 17,-3 0-5-32,-8-9-10 0,-2 0-1 0,2 2-9 0,0 6 8 15,7 1 0-15,11 0-6 31,10 0 7-31,11 0 0 0,6 0 2 0,5 0-1 16,5-10 5 0,1-8-12-16,6-8 1 0,3-4 4 15,5-6 0-15,9-4-12 16,0-6-6-1,16-2 10-15,18-6 5 0,12-3-5 16,8 3 4-16,8-1 4 31,5 8 2-31,2 0 1 0,7 3-2 0,-1 5-1 0,4 0 0 16,-2 5 1-16,-1 2-3 31,0 4 3-31,-2 6 0 0,-3 6 2 0,0 6-1 16,-4 4 5-1,-2 1-5-15,-5 5 10 0,-5 0 5 16,-3 3 2-16,-5 11 2 15,-5 5 1 1,-2 2 11-16,-5 8 6 0,-1 4 4 16,-8 12 11-16,-1 5-5 31,-7 8-20-31,-7 1-8 0,-7 2-8 0,-4-3 1 15,0-3-4-15,0-7 6 32,-13-4-3-32,-7-8-12 0,-3-4-21 0,-2-5-42 0,-16-6-35 15,7-7-92 1,2-8-361-16</inkml:trace>
  <inkml:trace contextRef="#ctx0" brushRef="#br0" timeOffset="17879.0227">5856 6457 373 0,'0'0'282'0,"0"0"-164"15,0 0-8-15,0 0 44 16,20-107 4-16,-18 77-30 15,-2 1-18-15,0-3-4 16,0 1-19-16,-2-3-15 0,-7 0-10 16,0 0-19-16,-2-4-11 15,0 0-7-15,-1 2-5 16,2 0-11-16,-1 1 10 31,-5 1-1-31,1 3 2 0,-8 0 2 0,-2 3-1 16,-6 1 10-1,-4 6 11 1,-8 3-16-16,1 1 8 0,-4 8-13 0,-4 0 7 15,3 8-9 1,1 1-3-16,6 0-4 0,-1 5-5 16,8 12-7-16,1 5 0 0,0 6 0 31,6 6 0-31,3 6-1 0,2 10 1 0,3 4-18 15,5 11 18 17,2 3-22-32,6 5-2 0,3 2 24 0,2-5 0 0,0-3 0 15,0-11-12 16,12-8 12-31,3-6 0 0,0-8 1 0,3 0-1 0,5-4-8 16,-1-4 8-16,3 0 0 31,1-5-1-31,3-4-8 0,2-5 8 0,0-4-15 16,0-5 8-16,3-3-55 31,2 0 20-31,2 0-38 0,10-20-99 0,-5 0-178 16,-9 2-393-16</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8:15.208"/>
    </inkml:context>
    <inkml:brush xml:id="br0">
      <inkml:brushProperty name="width" value="0.05292" units="cm"/>
      <inkml:brushProperty name="height" value="0.05292" units="cm"/>
      <inkml:brushProperty name="color" value="#FF0000"/>
    </inkml:brush>
  </inkml:definitions>
  <inkml:trace contextRef="#ctx0" brushRef="#br0">15120 12258 426 0,'0'0'179'0,"0"0"-59"15,0 0 47-15,0 0-18 32,0 0-20-32,-27 2-13 0,25-2-18 0,2 0-22 15,0 0-30-15,0 0-31 16,33 0-8-16,36 0-7 0,50 0 58 15,36 0 9 1,17-8-1-16,-9-10 19 16,-20-2-28-16,-21 0-12 0,-1 2 9 31,0 0-10-31,1 1 16 0,0 5-38 0,3 1-4 15,0 5 0-15,-1 2-7 16,-1 4-3 15,-19 0 2-31,-21 1-9 0,-14 9-1 0,-7 3 9 0,9 2-9 16,8 6-30-16,15 7-104 31,-19-4-172-31,-26-5-516 0</inkml:trace>
  <inkml:trace contextRef="#ctx0" brushRef="#br0" timeOffset="1766.101">15232 15529 155 0,'0'0'229'16,"0"0"-111"-1,0 0-4-15,0 0 13 0,0 0 13 16,0 0 15-16,0 0-23 31,-38 0-14-31,38 0-26 0,0 0-33 0,5 0-14 16,18 0-32-1,16 0 34-15,16 4 39 0,15 3-21 16,7 0 11-16,10-6-7 31,7-1 13-31,20-4-15 0,21-19-19 0,28-14-11 16,6 1 4 15,-6 4-17-31,-7 6-12 0,-7 13-11 0,5 4 11 0,-3 9-12 0,-5 0 10 15,-13 0-8 1,-6 6-4-16,-20-1 2 0,-23-5-65 16,-22 0-62-16,0-15-113 31,-10-8-102-31,-16 0-440 0</inkml:trace>
  <inkml:trace contextRef="#ctx0" brushRef="#br0" timeOffset="8074.4619">17758 15352 408 0,'0'0'287'16,"0"0"-138"-1,0 0-52-15,0 0-53 0,0 0-13 16,0 0 37 0,107-9 65-16,-38 7 19 0,11 1-32 15,7 1 6-15,5-3-57 16,-3 2-47-16,-5-1-4 15,-6 1-17-15,-7-3-1 16,4 1-65 0,-20 1-98-16,-17 2-246 0</inkml:trace>
  <inkml:trace contextRef="#ctx0" brushRef="#br0" timeOffset="14859.85">5936 11899 622 0,'0'0'182'15,"0"0"-66"1,0 0 10-16,0 0 49 0,0 0-41 16,-122-90-13-1,101 74-38-15,6-1-19 0,-1 3 12 16,5 0-25-1,5 5-10-15,0-2-17 0,6 4 3 16,0-6-19-16,4-2 6 16,13-6-14-1,10-3 1-15,3-2 4 0,6 1-5 16,4 4 0-1,3 1 0-15,3 4 11 0,4 4 0 0,-1 6 0 47,0 4-11-47,-2 2 15 0,-3 0 4 0,-4 2-7 0,-6 10-2 0,-6 4 2 31,-3 4 2-15,-7 6 0-16,-5 6 9 0,-6 4-1 0,-7 7 0 0,0-2-3 31,-2 0 1-31,-18-4-3 0,-5 2 19 0,-8 1-18 16,-5-2-9-16,-7 0-8 31,-3-3 11-31,-6-4-6 0,0-5 0 0,-1-8 2 16,0-6-8-16,3-6-22 31,9-6-65-31,12-9-91 0,12-16-297 0,12-3-579 0</inkml:trace>
  <inkml:trace contextRef="#ctx0" brushRef="#br0" timeOffset="16874.9652">15274 15410 527 0,'0'0'245'16,"0"0"-109"-16,0 0-16 15,0 0 3-15,0 0-18 31,0 0-13-31,0 0-18 0,-42-20 17 0,32 17 2 0,2 0-32 16,-3 2-8 0,-1-3 7-16,-1-1-24 0,-3 4-9 15,-1-6-13-15,-6 1-8 31,-4-2 4-31,-4-3-2 0,-4 0-7 0,-3-1 6 16,3-2-5 0,1 1-1-16,5 2 8 0,5 1-9 15,5 2 0-15,6 2 1 31,3 2 0-31,2 1-1 0,4 3 1 0,-1-1 0 16,1-4-1-16,-2-4-60 31,1-1-121-31,-4-2-464 0</inkml:trace>
  <inkml:trace contextRef="#ctx0" brushRef="#br0" timeOffset="23779.3601">15357 7104 776 0,'0'0'631'0,"0"0"-495"0,0 0-118 0,0 0-18 15,0 0 29 1,0 0 16-16,50 0 6 0,-15 0 3 16,0 0-9-16,1-1-10 31,-1-8-17-31,-4 3-5 0,0-2-3 0,-2 5-10 15,4 0-112 1,-5 3-264-16,-11 0-520 0</inkml:trace>
  <inkml:trace contextRef="#ctx0" brushRef="#br0" timeOffset="24343.3924">15399 8211 831 0,'0'0'305'0,"0"0"-189"16,0 0-3-16,0 0-22 15,0 0-15-15,0 0-23 32,0 0 32-32,66 7-17 0,-25-7-9 0,1 0-2 15,2 0-12-15,1 0-18 16,2 0-10-16,4 0-11 0,1-2-6 15,21-7-26 17,-11 3-236-32,-10 0-583 0</inkml:trace>
  <inkml:trace contextRef="#ctx0" brushRef="#br0" timeOffset="25069.4339">17092 6976 214 0,'0'0'926'16,"0"0"-738"0,0 0-152-16,0 0 9 0,0 0 64 15,0 0 28 1,0 0-28-16,141 0-28 0,-104-2 4 15,-1-2-56-15,-1 0-1 16,-1-1-8-16,-3 3-8 16,-4-1 13-16,-3 3-25 15,1 0-95-15,-10 7-240 16,-5 10-671-16</inkml:trace>
  <inkml:trace contextRef="#ctx0" brushRef="#br0" timeOffset="25705.4703">17148 8168 201 0,'0'0'996'0,"0"0"-796"15,0 0-113 1,0 0 62-16,0 0 5 16,0 0-68-16,0 0-76 0,22 0 24 31,2 0 7-31,7 0-7 0,0-5-1 0,1 3-4 15,-1 2-7-15,3-2-11 16,-5 2-1 0,2-2 10-16,1 2-20 0,-1 0-88 15,-8 2-314 1,-6 8-860-16</inkml:trace>
  <inkml:trace contextRef="#ctx0" brushRef="#br0" timeOffset="37067.1199">17736 12352 211 0,'0'0'195'16,"0"0"-116"-16,0 0-34 16,0 0 17-16,0 0-15 15,-18 0-18 1,16 0 0-16,-1 0 29 0,1 0 30 15,2-2 16-15,-2 2 4 16,0 0-1-16,2-3-7 0,0 3-6 16,0 0-2-1,0 0-15-15,-2 0-12 0,2 0 12 16,0 0-15-16,0 0-14 15,0 0-16-15,0 0-13 16,0 0-19-16,0 0-1 31,8 0 1-31,13-1 0 0,6-1 23 0,4-2-8 16,4 1 27-1,3-1 12-15,7-3-10 0,-1 3 3 16,6 0-13-16,0 2-11 31,4 0 4-31,0 2-11 0,-1 0 9 0,0 0-13 16,3 0 3-16,0 8-1 31,0 3-12-31,4-3 18 0,0 5-19 0,3-1-1 16,-5 0 6-16,-1 1 4 0,-4 2-2 31,-3 1-7-31,-6-2 11 15,-1-2 0-15,-8 2-11 0,-3-4 5 0,-4 2-4 32,-6 1-2-32,-4 1-30 0,-15 14-151 0,-3-2-314 15,0-2-706-15</inkml:trace>
  <inkml:trace contextRef="#ctx0" brushRef="#br0" timeOffset="40108.2938">18685 15364 629 0,'0'0'254'16,"0"0"-150"0,0 0-76-16,0 0-22 0,0 0 10 0,0 0-15 15,0 0-1 1,5 0 6-16,8 0 22 0,5 0-18 15,4 0 17-15,7 0 22 16,5 4 9 0,5 5 54-16,7-3-37 0,4-2-1 31,4 0 2-31,2-1-9 0,-3-1-23 0,-5-2-30 31,-3 0 1-31,-6 0 4 0,-10 0-19 0,-9 0 1 16,-5 0 17-16,-8 0-17 15,-5 0-1 1,-2-5 14-16,-13-2-14 0,-12 0-41 15,-6 3-350-15</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9:25.865"/>
    </inkml:context>
    <inkml:brush xml:id="br0">
      <inkml:brushProperty name="width" value="0.05292" units="cm"/>
      <inkml:brushProperty name="height" value="0.05292" units="cm"/>
      <inkml:brushProperty name="color" value="#FF0000"/>
    </inkml:brush>
  </inkml:definitions>
  <inkml:trace contextRef="#ctx0" brushRef="#br0">17840 7439 631 0,'0'0'324'16,"0"0"-209"-1,0 0-76-15,0 0 67 0,0-3 52 16,0 3-39-1,0 0-62-15,0 0-12 0,0 0 7 16,0 0-8 0,0 0-28-16,0 0 1 0,0 0-6 15,2 0 0-15,2 0 10 16,-2 7 4-16,4 3-2 0,1 3-3 15,1 0 11 1,4 5-12-16,-1 2 10 0,1 1-17 16,1-2 7-16,-3 2 3 31,0-3-21-31,-1-3 29 0,-1 0-7 0,-3-5-13 15,-1-4-1 1,1 1-9 0,-3-6 2-16,0 3-1 0,1-2 0 0,-1-1 6 31,0 2-6-31,-2-3-1 0,0 0 9 0,0 0-9 15,0 0 6-15,0 0-6 0,0 0 10 16,0 0-10 0,2 0 0-16,-2 0-7 0,0 0 7 15,0 0 0 1,0 0 1-16,0 0 5 0,0 0-5 15,0 0-1-15,0 0 1 16,0 0 0-16,0 0-1 16,0 0 1-16,0 0-1 15,0 0 2-15,0 0-2 16,0 0 0-16,0 0 0 15,0 0 1-15,0 0 0 16,0 0 0-16,0 0 5 16,0 0-6-16,0 0 1 15,0 0-1-15,0 0 1 16,0 0 8-16,0 0-9 0,0 0 1 15,0 0-1-15,0 0-8 16,1 0-1-16,7 0-8 16,3-14 12-16,5-8 5 15,5-6 15 16,7-5-4-31,16-20-11 0,-6 9-140 0,-5 2-399 0</inkml:trace>
  <inkml:trace contextRef="#ctx0" brushRef="#br0" timeOffset="3379.1933">17908 8554 228 0,'0'0'413'0,"0"0"-226"0,0 0-129 16,0 0 36-16,0 0 45 15,0 0-41-15,0 0-53 0,0 0-6 16,0 0 15-16,0 0 13 15,0 0-3-15,0 0-6 16,0 0-16-16,0 0-4 31,0 0 11-31,0 0-18 0,0 0-2 0,0 0-4 16,0 0-6-1,0 0-3-15,0 0 0 0,0 0-6 16,0 0 2-16,0 0-11 16,0 0 7-16,0 0-7 15,4 6 1-15,3 6 14 16,1 7-9-16,4 3 12 0,1 2-6 15,-2 2-12 1,-2 2 6 0,0-4 6-16,0-2-7 0,-3-6 3 0,-1-2-9 15,0-5 0 1,-1 0 1-16,-2-6 8 15,0 2-9-15,-2-1 1 0,3-4-1 16,-3 2 0 15,0-2 1-31,0 0 0 0,0 0-1 0,0 0 6 0,0 0-3 16,0 0-2-16,0 0 1 15,0 0-1-15,0 0 0 16,2-6 5-16,0-8 3 16,7-4-2-1,-1-6-7 1,6-5 13-16,4 2-12 0,0-4 0 0,4 1 8 31,1 1-9-31,-1-2-8 0,7-7-129 0,-5 9-172 16,-4 4-455-16</inkml:trace>
  <inkml:trace contextRef="#ctx0" brushRef="#br0" timeOffset="7681.4392">18518 10429 519 0,'0'0'258'0,"0"0"-176"15,0 0-15 1,0 0 115-16,0 0-24 0,0 0-60 15,0 0-8 1,7 0-3-16,0 0 12 0,2 3-8 16,6 10-21-16,2 4 4 15,3 2-18-15,3 1-21 16,-1 0-16-16,-2 1-10 0,-1-6 18 15,-4-3-12-15,-4-3-15 16,-4-4 0-16,-3-2 7 31,-2-2-6-31,-2-1 19 0,3 0-20 0,-3 0 8 16,4 0-7-1,2-19-1-15,10-18-10 0,11-41-91 16,0 6-253-16,-5 4-691 16</inkml:trace>
  <inkml:trace contextRef="#ctx0" brushRef="#br0" timeOffset="19732.1286">18432 7336 1355 0,'0'0'296'0,"0"0"-239"31,0 0-38-31,0 0 31 0,0 0 39 0,137 50-24 16,-85-31-17 0,4 0-4-16,-4-2-8 0,-2 3 0 15,-6 0-17-15,-5 2-2 16,-6 7-2-16,-6 2-2 0,-8 8-5 15,-5 8 2 1,-7 7 11-16,-7 7 5 0,0 9-20 16,-7 4 22-16,-18 0-10 31,-6-1 0-31,-2-9-3 0,-3-8-5 0,0-12 14 15,5-10-9-15,5-9-4 32,3-10 0-32,9-5-1 0,6-6-1 0,6-1 1 15,-1-3-10 16,3 0-60-31,0-18-69 0,0-6-206 0,0-2-406 0</inkml:trace>
  <inkml:trace contextRef="#ctx0" brushRef="#br0" timeOffset="20055.1471">18614 8049 816 0,'0'0'263'15,"0"0"-172"-15,0 0 25 16,-14 140 91-1,4-90-19-15,-4 4-65 0,1-1-44 16,-1-3-15 0,5-4-12-16,1-8-10 0,5-6-11 15,3-7-9-15,0-11-8 16,0-5-8-16,15-7 12 0,19-2 19 15,9 0 14-15,13-15-11 32,6-12-4-32,5 0-18 0,-1-9-10 0,1 3-8 15,22-15-26 16,-18 8-116-31,-13 7-433 0</inkml:trace>
  <inkml:trace contextRef="#ctx0" brushRef="#br0" timeOffset="21362.2218">18768 7329 1174 0,'0'0'201'16,"0"0"-201"0,0 0 0-16,131-4 0 0,-68 4 71 0,8 0-11 15,9 0 10 1,9 3 7-16,7 5 16 0,4 7-20 15,4 3-4-15,0 2-12 16,-2 2-7-16,-4 3 4 16,-5 2-17-16,-1 3-12 15,-8 5-6 1,1 3 15-16,-3 3-25 0,-3 4-3 15,-2 3 1-15,-7 5 12 32,-6-2-11-32,-6 5 11 0,-8 2 10 0,-6 6-17 15,-10 3-3-15,-8 6-7 31,-11 2 5-31,-10 6 14 0,-5 21-8 0,-18 22-13 16,-27 29 6-16,-8 5-6 31,-9-7 2-31,6-34-10 0,13-34 3 16,10-25 5-16,6-14 8 0,3 2-2 0,-3-4 1 31,3-2-6-31,6-15-1 0,2-11 0 0,6-11-13 16,0-3-41-16,1-1-67 31,-1-30-57-31,0 3-168 0,1 0-475 0</inkml:trace>
  <inkml:trace contextRef="#ctx0" brushRef="#br0" timeOffset="21800.2469">20136 9016 1260 0,'0'0'337'16,"0"0"-271"-16,0 0-58 15,0 0 45-15,27 138 17 0,-23-82-16 31,2 0-20-31,-4-2 10 0,3-6 1 0,-5-8 18 16,0-8-19 0,0-5 13-16,0-9-20 0,0-9 2 15,0 0-13-15,0-7-5 31,0 0 1-31,0-2-15 0,0 0-7 0,0 0 0 16,9-4 6-16,6-14-5 16,12-10 45-16,7-11-9 15,11-5-13-15,8 0-13 16,5 1-9-1,4 2-2-15,23 2-102 0,-16 12-124 16,-14 9-501-16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30:30.712"/>
    </inkml:context>
    <inkml:brush xml:id="br0">
      <inkml:brushProperty name="width" value="0.05292" units="cm"/>
      <inkml:brushProperty name="height" value="0.05292" units="cm"/>
      <inkml:brushProperty name="color" value="#FF0000"/>
    </inkml:brush>
    <inkml:context xml:id="ctx1">
      <inkml:inkSource xml:id="inkSrc14">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1" timeString="2022-12-05T07:30:38.596"/>
    </inkml:context>
  </inkml:definitions>
  <inkml:trace contextRef="#ctx0" brushRef="#br0">17578 14700 730 0,'0'0'337'0,"0"0"-139"0,0 0-34 16,0 0 28-16,0 0-24 15,0 0-92-15,4 34-57 16,21 9 85-16,4 17 4 15,11 28-12 1,7 28-28-16,4 20-28 0,-6-11-8 16,-12-29-23-16,-10-30 9 15,-10-23-18-15,-1 1 0 16,2 2-12-16,-3-5-62 15,1-8-99 1,-6-15-120-16,-3-9-454 0</inkml:trace>
  <inkml:trace contextRef="#ctx0" brushRef="#br0" timeOffset="319.0182">17551 14783 641 0,'0'0'257'0,"0"0"-65"0,0 0-34 16,123-22-15-1,-90 22-9-15,0 0-35 0,-6 7-15 16,-4 12 13-16,-4 5 23 15,-5 3-41 1,-5 9 7-16,-7 5-2 0,-2 5-11 0,0 2-34 16,-9 2-18-1,-9 0-6-15,-4-5-15 0,2-8-90 16,4-8-89-16,7-15-52 31,5-8-528-31</inkml:trace>
  <inkml:trace contextRef="#ctx0" brushRef="#br0" timeOffset="850.0486">18195 15021 937 0,'0'0'312'16,"0"0"-61"-16,0 0-19 15,0 0-36 1,0 0-62-16,0 0-47 0,0 0-56 0,-110 102-7 15,115-63-1 1,9-2-2-16,1-2-2 0,1-6-7 16,-3-6-5-16,1-7-6 31,-6-6-1-31,1-4 0 0,-2-4-9 0,0-2-10 15,-3 0-36-15,0-10-1 32,1-14-9-32,-5-6-3 0,0-6-45 0,0-4 9 15,0 6 31-15,-9 3 28 16,3 13 45-16,4 8 0 15,2 6 50-15,0 4-36 16,0 0-8-16,10 16-6 16,13 7 34-16,2 1-8 15,0-1-14-15,2-1-11 31,0-8-1-31,3-6-159 0,-4-3-245 0,-8-5-410 0</inkml:trace>
  <inkml:trace contextRef="#ctx0" brushRef="#br0" timeOffset="1015.058">18309 15099 692 0,'0'0'354'0,"0"0"-211"16,0 0 63-1,0 0-56-15,0 0-66 0,0 0-61 16,115-95 1-16,-88 76-24 31,6-5-99-31,-8 6-245 0,-7 2-405 0</inkml:trace>
  <inkml:trace contextRef="#ctx0" brushRef="#br0" timeOffset="1224.07">18284 14901 654 0,'0'0'266'15,"0"0"-90"1,0 0 8-16,0 0 13 0,46 132-41 15,-21-88-54-15,0 1 6 16,2-4-46 0,-2-2-17-16,-6-7-26 0,3-6-10 15,-3-6-9 1,2-16-116-16,-2-4-199 0,-7 0-381 0</inkml:trace>
  <inkml:trace contextRef="#ctx0" brushRef="#br0" timeOffset="1676.0959">18426 14712 725 0,'0'0'261'15,"0"0"-28"1,0 0 31-16,0 0-25 0,106 131-77 15,-80-87-68-15,-4-2-15 32,-4-5-19-32,-2-1-11 0,-5-9-9 0,-7-2 5 0,1-10-8 15,-5-2 15 1,0-6-10-16,0-3-10 0,0-1-15 15,0-3-11-15,0 0-5 32,0 0 0-32,2 0-1 0,2-13-43 0,4-9 38 15,-2-6 5 1,5-3 0-16,1-3 0 0,1 5-6 15,3 3-3-15,-1 4 8 16,1 5 1 0,-3 8-19-16,-2 7 10 0,3 2 2 15,-4 0 7-15,1 14 30 31,3 14 14-31,-1 4-17 0,1 8-27 0,5 18-24 0,0-10-189 16,-3-8-388 15</inkml:trace>
  <inkml:trace contextRef="#ctx0" brushRef="#br0" timeOffset="5403.309">8527 14888 854 0,'0'0'312'16,"0"0"-57"-1,0 0-48-15,0 0-22 0,0 0-49 16,0 0-62 0,0 0-40-16,-98 111-4 0,92-73-10 15,3 2 2-15,3-2-7 16,0-6 12-16,0-6-8 15,0-6-15-15,14-5-4 16,6-1-11-16,4-4 10 16,5-2-4-16,4-2 5 0,-2-3 2 31,4 4 17-31,-4-5-18 0,-5 2 9 0,-4 0-3 31,-1 2-7-31,-6 2-9 0,-5 3 7 16,-6 8 2-16,-4 5 9 0,0 8 10 31,0 4-2-31,-10 3 4 0,-5 0-21 0,-3-3-29 15,-2-5-96 17,-9-4-165-32,5-10-277 0,3-10-335 0</inkml:trace>
  <inkml:trace contextRef="#ctx0" brushRef="#br0" timeOffset="5570.3186">8681 15370 91 0,'0'0'525'0,"0"0"-279"0,0 0 4 15,0 0-81 1,0 0-70-16,0 0-36 0,96-110-38 15,-82 90-25-15,-4 0-9 32,-1-1-117-32,-7-5-85 0,-2 7-129 0,0 1-9 0</inkml:trace>
  <inkml:trace contextRef="#ctx0" brushRef="#br0" timeOffset="5733.3279">8743 15091 386 0,'0'0'279'0,"0"0"-51"0,0 0-63 0,0 0-26 15,0 0-12-15,0 0-15 16,27 135-27-16,-9-95-18 15,0 0-14 1,2-3-21-16,-1 0-32 31,11-3-39-31,-4-8-202 0,-5-12-346 0</inkml:trace>
  <inkml:trace contextRef="#ctx0" brushRef="#br0" timeOffset="6143.3514">8966 15254 849 0,'0'0'327'0,"0"0"-81"0,0 0-57 0,0 0-47 16,0 0-66-1,0 0-38-15,-19 102-12 0,27-79-8 16,3-6-7-16,1-3 1 31,-1-3-12-31,-3-5 0 0,4-4 0 0,1-2-2 16,1 0-26-16,-1 0-8 15,-2-8-42-15,2-9-2 16,-4-1-19-16,-5-4 14 15,-4-2 2 1,0-2 40-16,0-1 43 0,-10 2 29 16,-6 4 57-16,0 6 33 15,5 2 34-15,4 8-23 16,3 2-11 15,2 3-49-31,2 0-61 0,0 0-9 0,2 7-20 0,14 7 5 16,1 1-55-16,12 7-105 0,-6-5-154 31,-6-7-400-31</inkml:trace>
  <inkml:trace contextRef="#ctx0" brushRef="#br0" timeOffset="6339.3626">9112 15191 684 0,'0'0'211'0,"0"0"-39"32,0 0-22-32,0 0-66 0,0 0-42 0,0 0-26 15,0 0-16 1,97-100-62-16,-87 80-70 0,0 4-255 15,-5 0-176-15</inkml:trace>
  <inkml:trace contextRef="#ctx0" brushRef="#br0" timeOffset="6496.3716">9093 14987 309 0,'0'0'309'0,"0"0"-42"16,0 0-19 0,0 0-78-16,0 0-109 0,0 0 4 15,0 0 19-15,41 128-15 16,-18-88-7-1,0 1-21-15,0-5-15 0,-7-5-26 0,3-3-71 16,-5-9-218 0,-5-9-429-16</inkml:trace>
  <inkml:trace contextRef="#ctx0" brushRef="#br0" timeOffset="6865.3927">9290 15186 342 0,'0'0'231'0,"0"0"24"16,0 0-44-16,0 0-43 0,0 0-20 15,0 0-64-15,0 0 3 16,81-99-15 0,-73 81-14-16,-6 3-28 0,-2-2-6 31,0 3 8-16,0 2-19-15,-12 0 29 0,-5 4-15 0,1 2-16 0,1 4-10 32,-1 2 11-32,5 0 12 0,2 10-10 0,7 16 5 15,2 7-18-15,0 6 0 31,4 2 5-31,14-5-6 0,2-6-2 0,5-6 2 16,2-9-1-16,-1-4 1 31,10-11-36-31,-5 0-154 0,-7 0-356 0</inkml:trace>
  <inkml:trace contextRef="#ctx0" brushRef="#br0" timeOffset="7562.4325">9479 15005 532 0,'0'0'556'0,"0"0"-439"0,0 0-30 16,0 0 60-16,46 110-14 31,-23-73-61-31,-1-3-20 0,-5-8-1 0,-3-6 3 15,-5-6-36 1,-4-8 7-16,-1-4-25 0,-4-2 13 16,0 0 17-16,0 0-8 31,0-14-14-31,-9-10 26 0,-4-6-34 0,-1-4 10 0,1-5-10 31,1 3 5-31,6 2-5 0,2 6 0 0,4 6 0 31,0 8-15-31,0 6 6 0,4 5-10 0,8 3 19 16,3 0 11-16,3 13 17 31,-3 8-3-31,1-2 9 0,-3 1-8 0,-4-3-4 16,-2-6-3-16,-5-3 0 31,-2-6-2-31,0-2 5 0,0 0-21 0,0 0 15 15,0 0-16-15,0 0-44 16,0-4-68-16,0-8-14 16,0-4-13-16,0-2 2 0,0 0-5 15,11 2 36 16,7 4 57-31,2 0 25 0,2 0 16 0,1 2 8 16,-1 0 14-16,0-2 15 0,-2 0-20 31,-2 1 9-31,-4-5-17 0,-4 2 10 0,-5 1 2 16,-5-1 4-16,0 1 5 31,0 3 23-31,-15 2 22 0,-4 4 9 16,0 4-12-16,1 0-18 0,3 3 1 31,5 12 14-31,4 6-21 0,6 5-24 15,0 1-15-15,6-2-1 0,10 0 0 0,4-7 0 32,0-1-1-32,3-7-8 0,-1-1-64 0,0-8-61 15,5-1-116 16,-5 0-156-31,-2 0-204 0</inkml:trace>
  <inkml:trace contextRef="#ctx1" brushRef="#br0">10107 15081 0,'0'-17'0,"0"-1"16,0-88-1,0 88 1,0-17-16,18 18 31,-1 17-15,1 0-16,35 70 31</inkml:trace>
  <inkml:trace contextRef="#ctx1" brushRef="#br0" timeOffset="211.012">10213 14852 0,'70'-71'62,"-34"36"-46,-19 35-16,-17-18 0,18-17 31,-18 18-31</inkml:trace>
  <inkml:trace contextRef="#ctx1" brushRef="#br0" timeOffset="460.0262">10213 14658 0,'53'123'47,"-36"-87"-31,36 52-1,-35-71-15,0 1 16,-18 0 0,35-1-1,-35-17-15,18 0 16,-18-17-16,0-19 31,0 1-31</inkml:trace>
  <inkml:trace contextRef="#ctx1" brushRef="#br0" timeOffset="21060.2045">12665 15011 0</inkml:trace>
  <inkml:trace contextRef="#ctx1" brushRef="#br0" timeOffset="23573.3483">12030 15046 0,'53'106'0,"-36"-53"0,19 0 15,16 88 17,-52-124-32,18 1 0,-18 0 15,18 35 16</inkml:trace>
  <inkml:trace contextRef="#ctx1" brushRef="#br0" timeOffset="24149.3812">11889 14887 0,'70'-106'16,"1"71"0,-36 17-1,-17 18-15,35 36 47,-53-1-47,0 18 0,0 0 0,-18 106 31,18-106-15,-18-18-16,1 0 15,17-17 1,0-18-16</inkml:trace>
  <inkml:trace contextRef="#ctx1" brushRef="#br0" timeOffset="24664.4107">12418 15046 0,'-71'123'62,"71"-105"-62,0 17 0,18-17 16,-1 17-1,19-17 1,-36-18-1,17 0-15,19 0 32,-36-18-32,17 1 0,-17-1 15,0-70 16,0 70-31,0 1 16,-17-1 15</inkml:trace>
  <inkml:trace contextRef="#ctx1" brushRef="#br0" timeOffset="26900.5386">19244 15575 0,'-53'106'31,"18"-71"-31,0 1 15,-1-1-15,-334 212 32,176-159-17,-18-18-15,1-17 0,-495-70 31,530-36-15,17-18 0,-229-352-1,352 299 1,36 1-16,0 0 15,177-213 1,-71 231 0,35 16-16,0 19 15,229-54 1,-193 89-1,17 17-15,-18 1 0,477 17 32,-565 0-32,-17 17 15,-1 1 1,301 141-1,-283-106 1,0 17-16,-35 1 16,70 387 15,-158-299-16,-36 35-15,-34-17 16,-178 158 0</inkml:trace>
  <inkml:trace contextRef="#ctx1" brushRef="#br0" timeOffset="29787.7037">10672 15028 0,'-71'106'0,"53"-53"16,-35 0-1,-105 106 1,87-106 0,-17 0-16,-18-1 0,-194 90 31,106-37-31,0 1 0,0 0 15,-511 229 17,546-282-32,35-35 0,36-18 15,-71 0 16,89-18-31,17-35 16,-106-388 15,142 230-31,17 17 0,52 17 16,372-370 15,-265 424-31,35 17 16,670-123 15,-652 193-31,17 19 15,476-36 17,-599 71-32,-18-1 15,124 160 16,-177-107-31,-17 36 0,0 35 16,-18 106 0,-71-71-16</inkml:trace>
  <inkml:trace contextRef="#ctx1" brushRef="#br0" timeOffset="33516.917">12083 15152 0,'105'-71'47,"-52"71"-47,106 18 31,-141 0-15,-1 17 0,-17 106-1,-17-106 1,-1 18-16,0-35 15,-52 35 1</inkml:trace>
  <inkml:trace contextRef="#ctx1" brushRef="#br0" timeOffset="34000.9447">12382 15134 0,'106'106'47,"-88"-88"-47,-18-1 15,0-17-15,18 18 32,-18-36-1,0 1-16,17-1-15,1-17 0,0-1 16,34-16 0,-16 34-16</inkml:trace>
  <inkml:trace contextRef="#ctx1" brushRef="#br0" timeOffset="34227.9577">12682 15064 0,'-35'-36'47,"17"36"-47,18 0 16,-35 18 15,35-18-15,0 18-16,0-1 31,0 1-16,18-18-15,-1 18 32</inkml:trace>
  <inkml:trace contextRef="#ctx1" brushRef="#br0" timeOffset="34935.9982">12665 15046 0,'-36'71'63,"54"-19"-48,0-34-15,-1 0 0,-17-18 16,53 17 15,-35-17-31,-18 0 16,0-70 15,0 52-31,0 1 16,-18-1 15,36 18-16,0 0 1,34 18 0,-34-18-1,0 0-15</inkml:trace>
  <inkml:trace contextRef="#ctx1" brushRef="#br0" timeOffset="35157.0108">12823 14975 0,'36'106'63,"-1"-88"-48,-17-18-15,-1 0 16,-17-18-16,18-17 31,-18 17-31</inkml:trace>
  <inkml:trace contextRef="#ctx1" brushRef="#br0" timeOffset="35438.0269">12841 14834 0,'0'0'0,"18"18"15,-1 17-15,54 53 31,-53-52-31,-1-1 16,1-17-16,17-18 31,-17 0-15,-18-36-16,35-52 31,-17 88-15,-18 0-16,17 0 15,19 18 1,-19-1-16,1-17 15,0 18-15</inkml:trace>
  <inkml:trace contextRef="#ctx1" brushRef="#br0" timeOffset="35836.0496">13212 14676 0,'141'-124'16,"-71"71"15,-52 18-31,-1 17 0,-17 1 16,-17-1 15,-1 18-31,1 0 16,-19 53 15,36-18-31,0 0 0,18 1 15,70 211 17,-53-177-32,1-17 15,-19 0 16,19-18-31,-36-35 16</inkml:trace>
  <inkml:trace contextRef="#ctx1" brushRef="#br0" timeOffset="36141.0669">13723 14817 0,'35'-124'47,"-35"124"-47,-53-17 31,36 17-15,-1 17-16,18 1 15,0 70 1,0-53-16,0 1 15,71-19 17,-54-17-32,1-17 15,17-107 16,-35 71-31,0 36 0</inkml:trace>
  <inkml:trace contextRef="#ctx1" brushRef="#br0" timeOffset="36240.0728">13829 14658 0,'18'123'16,"-18"36"15,17-141-31,-17-1 0</inkml:trace>
  <inkml:trace contextRef="#ctx1" brushRef="#br0" timeOffset="36546.0902">13935 14711 0,'88'-106'31,"-88"88"-15,0 1-16,0 17 0,0 0 15,-35 0 16,17 17-31,18 19 16,0-1-16,35 71 31,-17-89-31,-18 1 16,70-89 15</inkml:trace>
  <inkml:trace contextRef="#ctx1" brushRef="#br0" timeOffset="36717.1">14217 14570 0,'18'106'31,"-18"-106"-15,17 0-16,-17 0 15,0-36 17,0-17-32</inkml:trace>
  <inkml:trace contextRef="#ctx1" brushRef="#br0" timeOffset="37000.1162">14217 14570 0,'18'-124'16,"52"265"15,-52-88-31,17 0 16,-17 0-16,52 88 31,-52-106-31,0 18 16,-1-17-1,-17 70 1,0-71-16,-17-18 15,-1-17-15,-35-35 32,35-18-32,1 0 15,17-194 16,0 159-31,0 35 0</inkml:trace>
  <inkml:trace contextRef="#ctx1" brushRef="#br0" timeOffset="37610.151">12153 15716 0,'-159'-70'31,"-52"-195"-15,158 89 0,53-18-16,17-18 15,195-141 1,-71 177-16,18 35 0,17 17 15,706-140 17,-652 264-32,-36 17 15,335 195 16,-476-159-31,-18 0 16,53 264 15,-105-211-31,-54 18 16,-35 34-16,-617 389 31,511-476-31,-35-54 16,-70 1 15,88-89-31</inkml:trace>
  <inkml:trace contextRef="#ctx1" brushRef="#br0" timeOffset="38471.2002">12153 15822 0,'124'-106'31,"-71"71"-31,-1 17 16,1-35-1,53-17 1,-70 35-16</inkml:trace>
</inkml:ink>
</file>

<file path=ppt/ink/ink8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1:51.187"/>
    </inkml:context>
    <inkml:brush xml:id="br0">
      <inkml:brushProperty name="width" value="0.05292" units="cm"/>
      <inkml:brushProperty name="height" value="0.05292" units="cm"/>
      <inkml:brushProperty name="color" value="#FF0000"/>
    </inkml:brush>
  </inkml:definitions>
  <inkml:trace contextRef="#ctx0" brushRef="#br0">11942 6579 0,'0'106'31,"17"18"-16,18 87-15,-17 36 0,17 35 16,-35 618 0,0-618-1,0-17-15,0-36 16,36 212-1,-36-353 1,17-35-16,-17 0 16,0 0 15,-17-35-31,-19-54 0</inkml:trace>
  <inkml:trace contextRef="#ctx0" brushRef="#br0" timeOffset="3655.209">9225 14922 0,'0'0'78,"71"-17"-47,-18 17-15,35-18-16,617-35 31,-511 36-31,-35 17 16,0 0-16,335-18 31,-424 18-15,-17-18-1,229 1 1,-246 17-16</inkml:trace>
  <inkml:trace contextRef="#ctx0" brushRef="#br0" timeOffset="6597.3772">17374 14182 0,'141'35'47,"-88"-35"-47,0 0 15,18 0-15,35-18 16,211 18 0,-123 0-16,-35 18 0,-18-18 15,141-18 16,-229 1-31,-18-1 16,1 0-16,-36 1 31,-36-1-31</inkml:trace>
</inkml:ink>
</file>

<file path=ppt/ink/ink8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2:12.308"/>
    </inkml:context>
    <inkml:brush xml:id="br0">
      <inkml:brushProperty name="width" value="0.05292" units="cm"/>
      <inkml:brushProperty name="height" value="0.05292" units="cm"/>
      <inkml:brushProperty name="color" value="#FF0000"/>
    </inkml:brush>
  </inkml:definitions>
  <inkml:trace contextRef="#ctx0" brushRef="#br0">15028 3775 0,'71'158'62,"-18"54"-30,-53-159-32,0 0 15,-18 88 16,1-123-31,-1-18 16,-17-18 0,35 0-1,0 1-15,141-160 47,-106 124-47,18 1 0,0-1 16,53-106-1,-89 124 1,-17-18-1,0-35 1,-17 88 0,17-18-16,-18 18 15,18 53 1,0-18-1,0 18-15,0 0 16,0 123 15,18-158-31,-1 0 16,36 17 15,-35-35-31,-18 0 0,0-18 31,17 18-15,-17 18-16,0-1 15,53 19 1,-35-36 0,0 0-16,-1 0 15,36-88 16,-53 70-31,0-17 0,0 17 16,-17-17 15,17 35-31,0 0 31,0 35-15,17-17-16,1-1 16,70 1 15,-70-18-16,-1-18-15,54-70 32,-53 70-17,-18 18-15,35-17 31,-35 17-31,0 17 0,0 1 16,17-18 15,-17 0-31,0 0 16,18-18-16,35-17 31,-35 35-15,-1 0-16,71-17 31,-52 17-16,-19-18-15,1 18 16,0-53 0,-18 35-1,0 18-15,0-17 16,-53 17-1,17 0-15,19 17 16,-1 1-16,18 88 31,0-71-31,18 0 16,-1-17-16,142 0 31,-106-54-15,-18 1-16,-17 17 31,17-70-31</inkml:trace>
  <inkml:trace contextRef="#ctx0" brushRef="#br0" timeOffset="558.0318">16492 3828 0,'36'88'31,"-19"-88"-16,1-18-15,0 1 16,17-54 0,-35 71-1,0-18-15,35 54 31,-35-19-15,18-17-16,-18 18 0,17-18 31,1 0-31,-18-18 16,18 18-16,52 0 31,-52 18-15,0-18-1,34 0 1,-34-18-1,0-17-15,-1-53 32,-17 70-17,0 1-15,0 17 16,0-53-1,0 53 1,18 0-16,70 105 31,-70-69-15,-18-1-1,35 36 1,-35-71 0,0 17-16,0-17 0,35-53 31,-35-17-31,0 17 15,0 0-15</inkml:trace>
  <inkml:trace contextRef="#ctx0" brushRef="#br0" timeOffset="1045.0598">17127 3298 0,'71'124'32,"-53"-54"-17,17 177 16,-18-176-31,-17-18 0,0 0 16,36 0 15,-36-53-31,0-36 16,53-105 15,-36 124-31,1-1 0,0 0 16,17 18 15,-35 0-31,0 0 31,-35 0-15,-1 18-16,19-18 15,-1 18 16,36-18-31,-1 0 16,107 17 15,-71-17-31,0 0 0,0 0 16,-18 0 15,18-35-31,-53 0 0</inkml:trace>
  <inkml:trace contextRef="#ctx0" brushRef="#br0" timeOffset="1558.0891">17745 3528 0,'123'-106'47,"-70"35"-32,-53 71 1,0-17-1,-18 34 1,18 1 0,0 17-16,0 1 15,0 105 1,0-88-1,18 0 1,0 141 0,-18-142-1,0-34-15,0 0 0,-18-1 16,-17 1-1,17-18 1,18 0 0,18-71-1,-1 54 1,19-1-16,105-17 31,-123 53-15,-1-18-16,1 35 31,-18-18-31,-35 1 0</inkml:trace>
  <inkml:trace contextRef="#ctx0" brushRef="#br0" timeOffset="3734.2136">7990 5662 0,'0'0'63,"0"0"15,18 0-63,106 0 1,-72 0 0,1 0-16,0 0 15,88 35 1,-88-35-1,0 18-15,124 0 32,-124-1-32,-18-17 0,18 0 15,53 18 1,-71-18-1,-18 0-15,1 0 16,35 0 0,-53 18-1,0-18-15,0 17 0</inkml:trace>
  <inkml:trace contextRef="#ctx0" brushRef="#br0" timeOffset="4773.2729">7973 9631 0,'0'0'46,"17"0"-30,160-18 0,-54 18-1,36-17-15,353-1 31,-389 18-31,-17 0 16,-18 0-16,71 18 31,-106-18-31,0 17 0,0 1 16,-18 52-1</inkml:trace>
  <inkml:trace contextRef="#ctx0" brushRef="#br0" timeOffset="6040.3455">9525 14235 0,'0'17'62,"0"1"-46,0-18-16,0 0 16,0 17-1,35 1 1,-17-18-16,0 0 15,-1 0 1,160 18 0,-107-18-1,1 0-15,17 17 16,106-17-1,-106 0-15,0 0 16,0 0-16,159 0 31,-176 18-31,0-18 0,-1 0 16,142 18 15,-159-18-31,17 0 0,-17 0 16,106 0 15,-141 0-31,-1 0 15,1 0-15,-1 0 32</inkml:trace>
  <inkml:trace contextRef="#ctx0" brushRef="#br0" timeOffset="9856.5638">8996 4957 0,'0'0'125,"0"0"-110,-18-18-15,1 0 32,17 18-32,0 0 15,0-17 16,0 34 63,0-17-94,35 53 31,-35-18-15,17-17-16,54 88 31,-71-88-15,18 17-16,70 124 46,-88-124-46,17 0 16,19 71 15,-19-88-31,-17-18 0,0 17 16,18-17-1,-18 18 1,0-18-16</inkml:trace>
  <inkml:trace contextRef="#ctx0" brushRef="#br0" timeOffset="11144.6375">9013 8943 0,'0'-18'47,"0"36"-16,0 0-16,18 17-15,17 0 0,-17 18 16,88 141 0,-71-123-1,0-18-15,-17-1 16,17 37-1,-17-54-15,-18-17 16,18-1-16,-18 1 31</inkml:trace>
  <inkml:trace contextRef="#ctx0" brushRef="#br0" timeOffset="12272.702">11201 13547 0,'0'17'63,"0"-17"-63,0 0 15,53 53 17,-36-18-32,19 1 0,-1-1 15,53 141 1,-70-140-1,-1 17-15,1-18 16,17 35 0,-35-52-16,0 0 15,0-1-15,-17 1 47</inkml:trace>
</inkml:ink>
</file>

<file path=ppt/ink/ink87.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0-04-23T03:58:03.960"/>
    </inkml:context>
    <inkml:brush xml:id="br0">
      <inkml:brushProperty name="width" value="0.05292" units="cm"/>
      <inkml:brushProperty name="height" value="0.05292" units="cm"/>
      <inkml:brushProperty name="color" value="#FF0000"/>
    </inkml:brush>
  </inkml:definitions>
  <inkml:trace contextRef="#ctx0" brushRef="#br0">1305 3510 0,'0'0'265,"-17"0"-187,-19 0-15,19 0-1,17 18 79,0-1-95,-18-17-14,18 36 46,0-19 0,0 1 78,0 17-63,0-17 16,0 0-31,0-1-46,0 18 30,0-17-15,0 0-16,0 17 0,0-17 63,-35-18-16,35 17-63,-18-17 32,18 36-31,-17-36 15,17 17 0,-36-17-15,19 0 31,-1 0-1,-17 0 1,17 0 31,18 0 16,35 0-63,-17 0-15,-18 18-1,18-18 1,17 0-1,-35 35 17,18-35-32,-18 18 31,17-18-16,-17 17 32,35-17-31,-35 36-1,0-19 17,0 1-1,18-18-16,-18 18 17,0 17-17,0-17 16,0-1-15,0 18 15,0-17 0,0 0 1,0 17 14,0-17-14,0-1 14,0 19-14,0-19-1,0 1-16,-18 17 1,18-17 15,0-1 16,18-17 0,-18 36-16,18-36-15,-1 0 30,19 0-14,-36 17-17,17-17 32,1 0 0,17 0-32</inkml:trace>
  <inkml:trace contextRef="#ctx0" brushRef="#br0" timeOffset="12676">1270 5080 0,'18'0'390,"-1"0"-343,1 0-16,17 0 16,-17 0-16,-18 18-16,17-18 1,19 0 15,-19 0 0,1 0 1,0 0-17,17 0 16,-35 17-31,18-17 16,-1 0 15,19 0-15,-19 0 15,1 0-15,17 0 15,-17 0-16,-1 0 1,19 0 0,-1 0-16,-17 0 15,17 36 1,-18-36-1,19 0 1,17 0 0,-36 0-1,19 0-15,-19 0 16,18-18-16,1 18 15,-1 0 1,0 0 0,1-18-1,16 18 1,-16 0-1,-1 0 1,-17 0-16,17 0 16,0 0-1,1 0 1,-1 0-1,-18 0-15,36 0 16,-17 0 0,-1 0-1,0 0 1,0 0-1,18 0 1,-17 0 0,-1 0-1,-17-35 1,17 35-1,0 0 1,0 0 0,-17 0-16,35 0 15,-18 0 1,-17 0-1,0 0 1,17 0 15,-18 0-31,-17-18 16,36 18-1,-1 0 1,0 0-16,-17 0 0,0 0 16,17-17-16,0 17 15,-17 0 1,17 0-1,0 0-15,1 0 16,-19 0 0,18 0-1,-17 0 16,0 0 1,-1 0-17,19 0 1,-19 0 15,1 0-15,17 0-1,-17 0 1,0 0 15,-18-36-15,35 36-1,-18-17 48,-17-18-32,18 35-31,-18-18 15,0 0 17,35 18-1,-35-17-31,0-36 31,0 35-15,-17 0-16,17-17 15,-18 35 1,18-18-1,-18 18 1,18-35-16,-35 35 16,18-35-1,-1 17 1,-17 18-1,35-17-15,-36 17 16,19 0 0,17-36-16,-36 36 15,1 0-15,0-17 16,0 17-1,-1 0 1,-17 0 0,18 0-1,17 0-15,-17 0 16,0 0-1,17 0 1,-17 0-16,0 0 16,-1 0-1,19 0-15,-1 0 16,-17 0-1,0 0-15,17 0 16,-17 0 0,-1 0-1,1 0 1,18 0-16,-1 0 0,-17 0 15,35 0-15,-36 0 16,1 0 0,0 0-1,-1 0 1,-16 0-1,34 0-15,-17 0 16,-1 0 0,-34 35-1,52-35-15,1 0 16,-1 0-1,-17 0-15,17 18 0,-17-18 16,17 0 0,-17 0-16,17 0 15,-17 0 1,17 0-1,1 0 1,-19 0 0,19 0-16,-1 0 15,-17 35-15,17-35 16,0 0-16,-17 0 15,0 0 1,17 0 0,-17 0 15,0 0-16,-36 0 1,54 0-16,-1 0 16,0 0-16,-35 0 15,36 0 1,-1 0 15,-17 0-15,17 18-1,-17-18 1,-18 35-1,0-35 1,18 0 0,17 0-1,0 0 1,-17 0 15,18 0 63,17 35-48,0-17-30,0 17 0,0-17-1,0-1 16,0 1-15,0 17 0,0-17-1,0 0-15,0 17 31,0-18-15,-18 1 31</inkml:trace>
  <inkml:trace contextRef="#ctx0" brushRef="#br0" timeOffset="13352">1252 4992 0,'0'-35'47,"-17"35"-32,-19 0 1,36-18 0,-17 18-16,-1 0 15,-17 0 1,0 0-1,17 0 1,-17 0 0,-1 0-16,19 0 15,-1 0 1,0 0 15,18 0 0</inkml:trace>
  <inkml:trace contextRef="#ctx0" brushRef="#br0" timeOffset="13974">1058 4798 0,'0'0'78,"0"17"-63,-35-17-15,35 18 16,-18-18-1,18 18-15,-17-18 0,17 17 16,-18-17 0,-17 0-1,35 36-15,-18-36 31,18 17 32,-17-17-48,17 18 48,0-18-63,0 35 15,35-35 1,18 18 0,-18-18-16,-17 53 0</inkml:trace>
  <inkml:trace contextRef="#ctx0" brushRef="#br0" timeOffset="32180">5821 5062 0,'-18'0'141,"18"18"763,-35-18-701,35 18-156,-18-18 0,18 35-16,-17-35 0,-1 0 0,18 18-15,-35-18 31,17 0 15,0 0-15,18 17-16,-35-17-15,18 0 15,-1 0 0,-17 0 0,17 0 16,18 35 16,-18-35-1,-17 0 16,17 0-47,1 0 0,-1 0 16,-17 0 0,17 0-16,1 0 32,-19 0-32,19 0 0,-1 0 16,-17 0-16,17 0-15,0 0 15,-17 0 0,18 0 31,-1 0-30,-17 0-17,35-17 1,-18 17-1,0 0 1,1 0 15,-19 0 0,19 0 1,-1 0-17,-17 0 16,17 0-15,1 0 15,-19 0 16,19 0-16,-1 0 0,-17 0 1,17 0-17,1 0 32,-1 0-16,-17 0-15,17 0 15,-17-18-15,17 18 15,0 0-16,1 0 17,-19 0-1,19 0 16,-1 0-16,-17 0 0,17 0-15,1 0 15,-19 0 16,19 0-1,-1 0-14,-17 0-1,17 0-16,1 0 17,-19 0-1,19 0-16,-1 0 17,0 0-17,-17 0 1,17 0-1,1 0 1,17 0-16,-35 0 16,17 0-1,0 0 17,-17 0-17,17 0 16,1 0-15,-19 0 0,19 0-1,-1 0 1,-17 0-1,17 0 17,1 0-1,-19 0 16,19 0-16,17-17-16,0-19 63,0 19-31,0-1-16,0-17 1,-18 35-1,18-18-16,0 0-15,0-17 32,0 18-17,0-1 1,0-17-1,0-1 1,0 1 0,0 17-1,-35 18 1,35-35-1,0 17 17,0 1-1,0-18-16,0 17 17,0 0-1,0 1 0,0-36 0,0 35-15,17 18-1,-17-18 32,18 18 16,-18-35-48,18 35 32,-18-17-31,35 17-1,-17 0 32,-1 0-16,18 0 0,-35-18-31,18 18 16,0 0 15,17 0 0,-17 0 1,-1 0-17,19 0 1,-19 0 15,1 0 0,0 0 0,17 0 16,-18 0-31,19 0-1,-1 0 17,-17 0 14,-1 0 17,19 0-16,-19 0-1,1 0-14,-18-35-17,17 35 1,19 0 31,-19 0-1,1 0-14,17 0-1,-17 0 16,0 0-1,17 0 1,-18 0 62,1 0-15,-18 17-78,35-17-1,-17 0 32,0 0-16,-1 0 0,19 0 1,-19 0-17,-17 18 16,18-18-31,17 0 32,-17 0-1,-1 0 0,19 0 0,-19 35-15,1-35-16,17 0 15,1 0 1,-1 0 0,-18 0-1,19 0 1,-19 0-1,1 0 1,17 0 0,-17 0-1,0 0 1,17 0-1,-18 0 1,1 0 0,17 0-1,-17 18 1,0-18 15,17 0-15,-17 0 15,-1 0-16,19 0 17,-36 17-17,17-17 1,1 0 15,-1 0 16,19 0-16,-19 36 16,19-36-16,-19 0 16,1 0 46,0 0-15,17 0 203,-35 17 234,17-17-484,1 0 219,-18 18-172,0 17 93,0-17-77,35-18-94,-35 18 78,0 17-16,0-18 16,18-17-31,-18 18-31,18-18 62,-18 35-78,0-17 62,35-18-46,-35 18 46,18-18-31,-18 35-15,17-17 46,-17-1-15,0 19-16,0-19 1,0 1 14,0 17-14,0-17-1,0-1 0,0 1 16,0 17 93,35-35-109,-35 18 1,0 0 420</inkml:trace>
  <inkml:trace contextRef="#ctx0" brushRef="#br0" timeOffset="35666">917 5468 0,'18'0'125,"-1"0"-125,-17 0 15,36 0-15,17 0 16,-18 0-1,0 0 1,-17 0 0,17 0-16,-17 0 15,-1 0-15,1 0 16,35 0-1,-35 0-15,17 0 16,-17 0-16,-1 0 16,18 0-16,-17 0 15,0 0-15,17 0 16,-17 0-16,17 0 15,0 0 1,1 0 0,16 0-1,-34 0-15,0 0 16,17 0-16,-17 0 15,17 0 1,0 0 0,0 0-1,1 0 1,-1 0-1,0 0-15,18 0 32,-35 0-32,-1 0 0,19 0 15,-19 35-15,1-35 16,17 0-16,-17 0 15,35 0 1,-36 0-16,1 0 16,17 0-16,1 0 15,-1 0 1,-17 0-1,17 0 1,-17 0 0,-1 0-1,18 0 1,18 0-1,-35 0-15,0 0 16,17 0-16,-17 0 16,34 0-1,-16 0 1,-1-17-16,0 17 15,-17 0 1,0 0-16,17-18 16,0 18-1,-17 0-15,35-35 16,-36 35-1,19 0-15,-19 0 32,36-18-32,-18 18 15,1 0 1,-36-17-1,35 17 1,0 0-16,18 0 16,-53-36-1,18 36-15,-1 0 16,19 0-1,-19-17 1,19 17 0,-1 0-1,-17 0 1,-1 0 15,-17-18-31,18 18 16,17 0-1,-17-35 1,17 35-1,-35-18-15,18 18 16,-1 0 0,-17-35-1,18 35-15,17 0 16,-17 0-1,17-18 1,0 18 0,-17-35-1,0 35 1,-18-18 15,35 18-31,-53 0 140</inkml:trace>
  <inkml:trace contextRef="#ctx0" brushRef="#br0" timeOffset="37378">1023 5327 0,'-18'0'94,"-17"0"-79,35 18 1,-18-18-16,18 17 15,-17-17-15,-18 18 16,-1-18 0,36 35-1,-17-35-15,-19 18 16,19-18 15,17 17 141,17-17-157,19 0 1,-36 36-16,53-36 15,-36 0 1,18 17 0,18 19-1,-35-36-15,0 17 16</inkml:trace>
  <inkml:trace contextRef="#ctx0" brushRef="#br0" timeOffset="65366">5927 4780 0,'0'-35'16,"0"17"15,0 1 31,0-19-15,17 36-47,-17-17 16,36 17-1,-36-18-15,35 18 16,-17-35-16,34 17 15,-16 18 1,-36-35 0,35 35-16,-17 0 15,-18-18-15,53 18 0,-18-17 31,0 17-31,0 0 16,1 0 0,-19 0 15,1 0-16,17 0 1,18 0 0,-35 0-16,-1 0 15,19 0 1,17 0-1,-36 0 1,1 0 0,17 0-16,-35 17 15,18-17 1,-1 35-16,19-35 31,-36 18-31,17-18 16,-17 18-1,18-18 1,-18 35-16,35-35 15,-35 18 1,18-18 0,-18 17-16,0 19 15,18-36-15,-18 17 16,0 1-1,35-18-15,-35 35 16,17 0 15,-17-17-15,0 17 15,0 1-15,0-19-1,0 1 1,0 17-1,0-17 1,0-1 0,0 19-16,0-19 15,0-17 1,0 18-16,0 17 15,-35-35 1,35 53-16,0-35 16,-17-18-1,17 35-15,-18 0 16,18 1-1,-35-36 1,35 17-16,-18 1 16,18 17-1,-18-35-15,18 18 16,-35 17-1,35-17 1,-18-18 0,18 17-16,-35-17 0,35 18 15,-17-18-15,17 35 16,-18-17-1,-17-18 1,35 35-16,-18-35 16,0 18-1,-17-18 1,35 18-16,-18-18 15,1 35 1,-36-35 0,53 17-16,-35-17 0,-1 36 15,1-36 1,0 17-1,17-17 1,-17 36 0,17-36-1,1 17 1,-36-17-1,53 18 1,-36-18-16,1 35 16,0-35-1,0 18 1,17-18-1,-17 0 1,35 35 0,-18-35-16,-17 0 15,35 18 1,-36-18-16,1 0 15,17 17 1,-17 19 0,18-36-1,17 17 1,-36-17-16,36 18 31,-17-18-31,17 35 31,0-17 16,0-1-16,0 19 0,0-19-15,0 1 0,0 0 15,0 17 0,0-17-15,0-1 15,-18-17-16,-17 36 1,17-36 0,0 17-1,-34-17 1,16 35-1,19-35 1,-1 0-16,-35 0 16,18 0-16,0 0 0,-1 0 15,1 0-15,-18 18 16,-53-18-1,71 0-15,0 0 16,-1 35-16,-17-35 16,18 0-16,0 0 15,-18 0-15,0 36 16,0-36-16,-17 0 15,17 0-15,0 17 16,0-17-16,-18 0 16,18 0-16,0 0 15,1 0-15,-19 36 16,0-36-16,19 0 15,16 17-15,1-17 0,0 53 16,-18-53-16,17 35 16,19-35-1,-18 0-15,-1 0 16,19 0-1,-19 0 1,1 0 0,0 0-1,35-17-15,-18 17 16,1 0-1,-36 0 1,35-36 0,-17 36-16,-1-17 15,1 17 1,35-35-1,-35 35 1,-18-18-16,18 18 16,-1 0-16,1-35 15,17 35-15,-17 0 16,18 0-1,-1 0-15,-17 0 0,17 0 16,0 0-16,-17 0 16,17 0-16,1 0 15,-18 0-15,17 0 16,0 0-16,-17 0 15,17 0-15,-35 0 16,18 0 0,0 0-1,0 0 1,-18 0-1,17 0-15,1 0 16,0 0 0,0 0-1,-18 0 1,17 0-1,19-18 1,-19 18-16,19 0 16,-1 0-16,1 0 15,-19 0 1,36-35-1,-17 35 1,-1 0-16,-35 0 16,35 0-1,18-18 1,-35 18-1,-18 0-15,36 0 16,-19 0-16,19 0 16,-1 0-16,-17 0 15,-1 0-15,1 0 31,35-18-31,-35 18 0,0-35 16,17 35 0,18-17-1,-35 17-15,-1-18 16,19-17-1,-1 35 1,18-18 0,-35 18-1,35-35 1,0 17 46,-18 18-62,18-18 16,0 1 15,0-19-15,0 19-1,0-18 1,0-1-1,0 1 1,0 17 15,0 1 0,0-36 1,0 35-17,0 18 1,0-17-1,0-19 1,36 36-16,-36-17 16,17-1-1,-17-17 1,18 35-16,-18-18 15,35 18 1,-17 0 0,-1-18-1,19 18 1,-36-35-1,53 35-15,-53-17 16,35 17 0,-18 0-16,19-18 0,-1 18 15,0 0 1,1-35-1,16 35 1,-34 0 0,0 0-16,17-18 15,-17 18-15,-1 0 0,19 0 16,-19 0-1,1 0-15,17-35 0,-17 35 16,-1 0-16,19 0 16,-1 0-16,-17 0 15,35 0 1,-36-18-16,18 18 15,-17 0-15,17 0 16,1 0-16,-1 0 16,18 0-16,-18 0 15,-17 0-15,17 0 16,0 0-16,1 0 15,-19 0-15,19 0 16,-19 0-16,1 0 16,-1 0-16,19 0 0,-19 35 15,19-35-15,-19 0 16,1 0-16,0 0 15,17 18-15,-18-18 16,19 0 0,-19 0-16,1 0 0,0 0 15,35 0 1,-18 0-1,0 35 1,0-35 0,1 0-16,-19 0 15,-17 18-15,53-18 0,0 0 31,-18 18-31,-17-18 0,0 0 16,-1 0-16,19 35 16,-19-35-16,19 0 15,-19 0-15,18 0 16,1 0-1,-19 0-15,1 0 16,17 0-16,-17 0 16,0 0-16,17 0 15,-17 0 1,17 0-16,-18 0 0,19 0 15,-19 0-15,1 0 16,17 0-16,-17 0 16,17 0-16,0-18 15,-17 18-15,0 0 16,17 0-16,18-17 15,-18 17-15,0 0 16,1-36-16,-19 36 16,1 0-16,17-17 15,18 17 1,-35 0-16,0 0 15,-18-18-15,52 18 16,-16 0-16,-19 0 16,1 0-16,35-35 15,-18 35 1,0 0-1,1 0 1,-1 0 0,0 0-1,-17 0 1,0 0-1,17 0 1,0 0 0,0 0-1,1 0 1,-1 0-1,18-36 1,-35 36 0,-1 0-16,18 0 15,-17 0 1,17 0-1,1 0 1,17 0 0,-18 0-1,-18 0 1,1 0-1,17 0 1,-17 0 0,0 0-1,17 18 16,-17-18-15,-1 0 15,18 0 0,-35 18-31,18-18 16,0 0 15,17 0 0,-17 0-15,-1 0 0,1 0-1,17 0 16,-17 0 32,0 0-32,17 0 47,-35 0 94,17 0-63,-17-18 250,18 18-328,-18-35 62,35 35-30,-35-18-32,0 1 47,0-19 0,0 19 62,0-1-93,0-17 31,-17 35-47,17-18-15,-18 18 62,18-18-47,-18 18 0,-17 0 16,35-17 0,-17 17-31,17-36 46,-18 36-31,18-17-15,-35 17 15,35-18-15,-18 18 15,18-35 0,-18 35-15,18-18 46,0 1 32,-17 17-79,17-36 48,0 19-1,0-1 0,0-17 1,0 17-16,0 1-1,0-19 1,0 19 0,0-1-16,0 0 16,0-17-31,0 17-1,0 1 79,0-19-63,0 19-15,0-1-1,-36 18 16,36-35-15</inkml:trace>
  <inkml:trace contextRef="#ctx0" brushRef="#br0" timeOffset="73390">1252 6685 0,'0'0'93,"18"0"-61,-18 0-17,35 0-15,1-17 16,-19 17-1,18 0 1,-17 0 0,0 0-1,35 0 16,-36 0-31,1 0 32,0 0-17,17 0 1,-17 0-1,-1 0 1,18 0 0,-35-36-1,18 36-15,0 0 16,17 0-1,-17 0 1,-1-17 0,19 17-1,-19 0 16,18 0-15,1 0 0,17 0-1,-36 0-15,-17-18 16,36 18-1,-1 0-15,0 0 16,-17 0 0,-1 0-1,19 0 1,17 0-1,-18 0-15,0 0 16,-17 0 0,17 0-1,0 0 1,1 0-1,-1 0 1,-17 0 0,17 0-1,-35 0 1,17 0-16,1 0 15,17 0 1,1 0 0,-1 0-1,0 0 1,18 0-1,-18 0 1,18 0-16,0 0 16,-35 0-1,0 0-15,17 0 16,0 0-1,0 0-15,-17 0 16,0 0-16,-18 0 16,35 0-16,18 0 15,-18 0 1,0 0-1,1 0 1,-1 0 0,18 0-1,-36 0 1,1 0-1,0 0 1,17 0 0,-17 0-1,-1 0 1,19 0-1,-1 0 1,0 0-16,0 0 16,1 0-1,17 0 1,-18 0-1,0 0 1,0 0 0,1 0-1,17 0 1,-36 0-1,1 0-15,17 0 16,-17 0-16,-1 0 16,1 0-16,35 0 15,-18 0 1,1 0-1,-1 0 1,0 0 0,18 0-1,-35 0-15,-1 0 16,1 0-16,17 0 15,1 0 1,-1 0 0,-18 0-1,36 0 1,-35 0-16,0 0 15,17 0-15,-17 0 16,17 0-16,0-35 16,18 35-1,-18 0 1,-17 0-1,17-36 1,1 36-16,-1 0 16,-18 0-1,19 0 1,-19 0-1,1 0 1,0 0 0,17 0-1,-17 0 1,17 0-1,0 0 1,-17 0 0,17 0-1,0 0 1,1 0-1,-19 0 1,1 0 0,17 0-1,-35 18 1,53-18-16,-35 0 15,-1 35-15,19-35 16,-19 36-16,36-1 16,-18 0-1,1 0 1,-1-17-1,18 17 1,-18-17 0,0 17-1,-35-17 1,18-18-16,-18 18 15,0 17 17,0-18-17,18-17 1,-18 18-1,0 17 1,0-17 0,0 0 15,0-18-16,0 35-15,-18-35 16,18 18-16,-53-18 16,18 17-1,-18-17 1,35 35-16,-17-35 15,17 0-15,-17 0 16,-18 18-16,0-18 0,18 0 16,17 0-16,1 0 15,-19 0-15,19 0 16,-1 0-16,-17 0 15,17 0-15,1 0 16,-19 0 0,19 35-16,-1-35 0,-17 0 15,0 0 1,-1 0-1,1 0 1,0 0 0,-1 0-1,1 0-15,0 0 31,0 0-31,-1 0 16,19 0 0,-1 0-1,-17 0 1,-18 0-1,35 0 1,-17 0 0,0 0-1,-1 0 1,-17 0-1,36 0 1,-1 0 0,18 18-1,-35-18-15,0 0 31,35 35-31,-36-35 16,19 18 0,-19-18-1,36 18-15,-17-18 16,17 35-1,-18-35 1,18 17-16,-35 1 31,35 17 0,-18-35-15,18 18 0,-17-18-1,17 18-15,-36 17 31,36-17-15,-17-18 0,17 17-1,0 19 16,-36-36-31,36 17 16,-17-17 0,17 18-1,-18 17 1,18-17 15,-35-18-15,35 17-1,-18-17 1,18 36-1,0-19 1,0 1 15,-17-18-31,17 35 16,0-17-1,-36 17 17,36 0-17,0-17 1,-17-18-1,17 18 1,-36 17 15,19-35-15,17 18-1,-18-18-15,-17 35 16,-18-17 0,18 17-1,-1-35 1,36 17-16,-35-17 15,-18 0 1,53 18-16,-35-18 16,0 0-1,-1 0 1,36 35-16,-35-35 15,-18 0 1,35 0-16,1 0 16,-18 0-1,-18 0-15,17 0 31,1 0-15,17 0-16,-17 0 16,18 18-16,-1-18 0,-17 0 15,17 0-15,0 0 16,-17 0-1,17 0-15,1 0 0,-36 0 16,18 0 0,17 0-16,0 0 15,1 0-15,-19 0 16,19 0-16,17 0 15,-36 0-15,1 0 16,0 0 0,35-35-16,-35 35 15,-1 0 1,1 0-1,-18 0 1,36 0 0,-1 0-1,0 0 1,-35-18-1,18 18 1,17-35 0,-17 35-16,0 0 15,17-18 1,-17 18-1,17 0 1,18-17-16,-35 17 16,0 0-1,-18 0 1,18 0-1,-1-36 1,1 36 0,0 0-1,-18 0 1,18 0-1,17 0-15,18-17 16,-18 17-16,-17 0 16,17 0-1,1 0 1,-19 0-1,19 0 1,-1 0 0,-17 0-1,17 0 1,-17 0-1,0 0 1,-1 0 0,19 0-1,-1 0-15,0 0 31,-17 0-31,35-36 16,-17 36-16,-19-17 16,19-1-1,-19-17 1,1 17-1,0 18 1,17-35 0,18 17-1,-35-17 1,35 0-1,0-18-15,0 17 16,0-16 0,0 34-16,0-17 15,0-1 1,0 19-16,0-19 15,0-17 1,0 18 0,0 0-1,0-18 1,0 35-1,0-17-15,0 17 16,0-17 0,0 0-1,0 0-15,0 17 31,0 0-31,18-17 16,-18-18 0,17 18-1,-17 0 1,35 35-1,-35-36 1,18-17-16,-18 18 16,18 35-1,-18-17-15,0-1 31,0 53 32,0 0-48</inkml:trace>
  <inkml:trace contextRef="#ctx0" brushRef="#br0" timeOffset="74286">794 7214 0,'17'0'109,"19"0"-94,-19 0-15,1-17 16,17 17-16,0 0 16,-17 0-1,17 0 16</inkml:trace>
  <inkml:trace contextRef="#ctx0" brushRef="#br0" timeOffset="74833">847 7003 0,'-36'17'47,"36"1"-31,-35-18-16,35 35 15,-18-35-15,18 35 16,-17-35 0,17 18-16,0 0 109,17 17-94,1-35-15,17 35 16,-17 1-16,35-1 16,-18 0-16,-35 0 15</inkml:trace>
  <inkml:trace contextRef="#ctx0" brushRef="#br0" timeOffset="80920">4004 7444 0,'0'0'15,"0"-18"1,18 18 0,17 0 15,-17 0 31,-1 0-15,19 0 93,-19 0-77,1 0-32,-18 0-31,35 0 16,-17 0 15,-1 0 0,19 0 0,-19 0 0,-17 18-31,18-18 16,17 0 15,-17 0-15,-1 0 15,1 0 172,17 0-172,-17 0 16,17 0-16,1 0-15,16 0-1,-34 0-15,0 0 16,17 0-1,-17 0 1,-1 0 0,1 0-1,17 0 1,1 0-1,-1 0 1,-18 0 0,19 0-1,-1 0 1,0 0-1,1 0 1,16 0 0,-34 0-1,0 0 1,-1 0 15,19 0-15,-19 0-1,1 0 1,17 0-1,-17 0 1,-1 0 0,19 0-1,-19 0 1,1 0-1,17 0 1,1 0 0,-36 0-1,17 0 1,19 0-1,-19 0 1,1 0 0,17 0-1,0 0 1,-17 0-1,0 0 1,-18 17 0,35-17 15,-17 0-31,-1 36 31,18-19 0,-17 18 0,17-17 1,-17 17-1,-18-17 16,35-18-47,-35 18 46,18-18-46,-18 35 32,18-35-17,-18 18 16,17-18-31,-17 17 47,35-17-47,-35 18 47,18-18-31,-18 35-1,0-17 16,18-18 1,-18 17-32,0 19 31,0-19 0,0 1 16,0 17 0,0-35-32,0 18 1,-18-18-1,-17 18 1,17-18 0,1 35-1,-19-35 1,1 17-1,17-17-15,-17 0 16,17 0-16,1 36 16,-18-36-1,-1 0-15,19 17 16,-36-17-1,35 0-15,0 0 16,-17 0-16,18 36 16,-1-36-16,-17 0 15,17 0-15,0 0 0,-17 0 16,17 0-16,1 0 15,-1 0-15,-17 0 16,17 0-16,1 0 16,-19 0-16,19 0 15,-1 0-15,-17 0 16,17 0-16,-35 0 15,18 0 1,17 0 0,1 0-1,-19 0 1,19 0-1,-19 0 1,1 0-16,18 0 16,-19 0-1,19 0 1,-19 0-1,1 0 1,17 0-16,1 0 16,-19 0-16,1-18 15,0 18 1,0-18-1,17 18 17,18-35-32,-18 35 15,-35-18-15,18 18 16,35-17-1,-35 17-15,17 0 32,-17 0-32,17 0 31,1 0 0,-19 0-15,19 0-1,-1 0 1,1 0 15,-19 0-15,19 0-1,-1 0 16,18-35 1,-35 35 14,35-18-14,-18 18-32,18-18 15,-18 18 1,18-35-16,-35 17 31,35 1-15,-18 17-16,18-36 15,-17 36 1,17-17-1,-35 17 1,35-18 0,0-17 15,0 0-16,0 17 1,0-17 0,0-18-1,17 35-15,-17 0 16,0-17-1,18 18-15,17 34 94,-35 18-78</inkml:trace>
  <inkml:trace contextRef="#ctx0" brushRef="#br0" timeOffset="82318">3881 7990 0,'-18'0'32,"0"0"-17,-17 0-15,35 18 16,-53-18-1,18 0-15,17 35 16,-17-35 0,17 18-16,1-18 0,-19 35 15,19-35-15,-19 18 16,19-18-16,-1 35 15,-17-35-15,-18 18 16,35-18 0,-17 0-16,17 35 15,1-35-15,-19 0 16,19 0-16,-18 0 15,-1 18-15,-17-18 16,18 0-16,0 35 0,17-35 16,-17 0-16,17 18 15,-17-18-15,0 0 16,-1 35-1,1-35-15,0 0 16,0 18-16,-1-18 16,-17 35-16,18-35 15,0 0 1,0 17-16,17-17 0,0 0 15,-17 0-15,17 0 16,1 0-16,-19 36 16,1-36-16,-35 0 15,34 17-15,19-17 16,-19 0-1,1 0-15,0 0 0,-18 0 16,-18 0 0,36 0-16,0 0 15,-18 0-15,18 0 16,17 0-16,0 0 15,-17 0-15,0 0 32,0 0-32,17 0 0,-17-35 15,17 35-15,0-18 16,-17 18-16,17 0 15,-34-35 1,34 35-16,-17 0 16,-1-17-16,1 17 15,0 0 1,17 0-1,-17-36-15,17 36 16,1 0-16,-19 0 16,1 0-16,17 0 15,-17 0 1,0 0-16,17 0 0,1 0 15,-19 0-15,19 0 16,-19 0 0,36-17-16,-35 17 15,-18 0-15,35 0 16,-17 0-1,35-18-15,-35 18 16,0 0 0,-1 0-16,1 0 15,0 0 1,17 0-1,-17 0 17,17 0-1,18 0-31</inkml:trace>
  <inkml:trace contextRef="#ctx0" brushRef="#br0" timeOffset="83093">882 8043 0,'0'36'46,"0"-36"-30,0 17-16,-18-17 16,18 18-1,-35-18-15,35 18 31,-18-18-15,18 35 46,0-18-46,-35 19 0,35-1-16,-18-35 15,18 0 141,53 0-140,-35 18-16,17-18 15,1 35 1,-19-35-16,18 35 0,18-35 16</inkml:trace>
  <inkml:trace contextRef="#ctx0" brushRef="#br0" timeOffset="88839">5944 7638 0,'-35'0'78,"35"0"187,18 0-250,-18 35 1,0-17 0,0-1-1,17 18 16,-17-17-15,18 17 46,-18-52 110,0-1-156,0-17-1,0 0 1,0-36-1,0 36 1,0-1 0,0 19-1,0-18 1,0 17 15,0 18 0,0-18-15,18 18-1,17-35 1,-17 35 0,-18-18-16,52 18 31,-34-35-16,17 35 1,18-18 15,-17 18-31,-1 0 16,-18 0-1,36 0 1,-17 0 0,-1 0-16,0 0 15,18 0 1,-18 36-1,-17-36 1,17 17 0,-17-17-1,0 0 1,-18 36-1,35-36 1,-17 0-16,-18 17 16,17-17-16,-17 18 15,18-18 1,17 35-1,-17-17 17,17 17-17,-17-17 16,17 17-15,-35-17 15,18-18-15,17 17 31,-18 19 15,1-36-46,-18 17-1,35-17 1,-17 35 15,-18-17 16,18-18-32,-18 18 17,35-18-17,-35 35 1,18-35-1,-18 18-15,35-18 16,-35 17 0,17-17-16,19 0 15,-36 36 1,17-36-16,-17 17 15,36-17 1,-1 18-16,-17-18 16,35 53-1,-36-18-15,36-35 0,-18 35 16,1-35-16,34 53 15,-35-53-15,18 18 16,53 17 0,-53-35-16,18 35 15,-18-35-15,0 0 16,-1 18-16,1-18 15,0 0-15,0 0 16,0 0-16,0 0 16,0 0-16,-18 0 15,0 0-15,18 0 16,-17 0-16,-1 0 15,18 0-15,-18 0 16,-17 0-16,17-35 0,-17 35 16,-1 0-16,19 0 15,-36-18 1,35 18-1,-17 0-15,-1 0 32,18 0 46,-35-17-63,18 17-15,0 0 31,-18-36-15,35 36 0,18 0-1,-35-17-15,-1 17 16,18 0-16,1-36 15,-19 36-15,19 0 16,-19-17-16,19 17 16,-1 0-16,0 0 15,18-36-15,-18 36 16,18 0-16,-17 0 16,16 0-16,-16 0 15,-1 18-15,0-18 16,18 0-16,-18 18 0,1-18 15,-1 35-15,0-35 16,71 0 0,-53 35-16,0-35 15,0 0-15,-18 0 16,18 0-16,0 0 15,0 18-15,35-18 16,-35 0 0,0 0-16,0 0 15,-18 0-15,36 0 16,-36 0-16,0 0 0,1 0 15,-1 0-15,0 0 16,0 0-16,-17 35 16,17-35-16,18 0 15,-18 0-15,1 0 16,-19 0-1,19 0-15,-1 18 0,-17-18 16,17 0-16,18 0 16,-18 0-16,0 0 15,1 0-15,-1 0 16,18 0-16,-18 35 15,0-35-15,1 0 16,-1 0-16,18 0 16,-18 0-16,36 0 15,-36 0-15,18 0 16,-18 0-16,18 0 15,-18 0-15,1 0 16,-1 0-16,71 0 31,-71 0-31,0 0 0,1 18 16,-1-18-16,18 0 15,-36 0-15,19 0 16,-1 35 0,0-35-16,-17 0 0,17 0 15,0 0-15,18 0 16,-35 18-16,0-18 0,17 0 15,0 0 1,-17 0-16,17 0 0,0 0 16,18 0-16,-17 0 15,16 0-15,1 0 16,-17 0-16,-1 0 15,36 0-15,-36 0 16,18 0-16,0 0 16</inkml:trace>
  <inkml:trace contextRef="#ctx0" brushRef="#br0" timeOffset="93469">13229 8237 0,'18'0'0,"-1"0"16,19 36 0,-19-36-16,1 0 15,17 0-15,-17 0 0,0 0 16,17 17-16,-18-17 15,1 0-15,17 0 16,-17 0-16,17 36 16,1-36-16,-1 0 15,0 0-15,0 0 16,18 0-16,18 0 15,17 0-15,-35 0 16,0 0-16,0 0 16,0 0-16,0 0 15,0 0-15,-18 0 0,0 0 16,18 0-16,-18 0 15,1 0-15,-1 0 16,-17 0-16,17 0 16,-18 0-16,1 0 15,17 0-15,1 0 16,-19 0-1,1 0 1,17 0 0,-17 0-1,-1 0 1,36 0-1,-17 0 1,-1 0 0,0 17-1,0-17 1,-35 18-16,18-18 15,0 35 1,17-35 0,-35 18-16,18-18 15,-1 35 1,19-35-1,-36 18-15,17-18 16,-17 17 0,36 19-1,-36-19 1,0 18-1,0-17 1,0 17-16,-18-17 16,18 17-16,-18-35 15,18 36-15,-35-36 16,35 35-1,-35-35-15,35 35 0,-18-35 16,18 18-16,-18-18 16,-17 53-16,17-53 15,-17 17-15,0-17 16,17 36-16,-17-36 15,17 0-15,-17 17 0,0-17 16,0 0 0,17 36-16,-70-36 15,52 17-15,-16-17 16,-1 0-16,0 35 15,0-35-15,0 0 16,0 0-16,-18 0 16,18 18-16,1-18 15,16 0-15,-17 0 16,0 35-16,1-35 15,-1 0-15,-18 0 16,36 36-16,-1-36 16,1 0-16,0 0 15,-18 0-15,18 0 0,-1 0 16,1 0-16,0 0 15,0 0 1,17 0-16,0 0 0,-17 0 16,17 0-16,1 0 15,-18 0-15,17 0 16,0-18-1,-17 18-15,17 0 0,-17 0 16,0-18-16,-18 18 16,18 0-16,-18 0 15,17 0-15,1 0 16,0 0-16,-18 0 15,-18 0-15,18 0 0,1 0 16,-1 0 0,0 0-16,0 0 0,0 0 15,-18 0 1,1 0-16,-1 0 0,-17 0 15,0 0-15,17 0 16,-17 0-16,-53 0 16,53 0-1,17 0-15,1 0 16,-1 0-16,-17 0 15,35 0-15,0 0 16,0 0 0,0 0-16,0 0 0,0 0 15,0 0-15,1 0 0,-1 0 16,0 0-16,17 0 15,-16 0 1,16 0-16,-17 0 0,0 0 16,18-35-16,-35 35 15,17 0-15,0 0 16,-53 0-1,53 0-15,18 0 16,-1 0-16,-16 0 16,16 0-16,-34 0 15,17 0-15,17 0 16,1 0-16,0 0 15,0 0-15,-18-18 0,17 18 16,1 0 0,0 0-16,-18 0 0,18 0 15,-18 0 1,-18 0-16,18 0 0,0 0 15,1 0-15,-1 0 16,0 0-16,0 0 16,0 0-1,0 0-15,18 0 0,-1 0 16,-17 0-16,18 0 15,0 0-15,0 0 16,-54 0 0,54 0-16,0 0 15,0 0-15,-1 0 0,-17 0 16,0 0-16,18 0 15,0 0 1,0 0-16,-1 0 0,-17 0 16,-17 0-16,17 0 15,18 0-15,-1 0 16,1 0-16,0 0 15,-18 0-15,18 0 16,-1 0-16,1 0 16,0 0-16,-18 0 15,0 0-15,0 0 16,0 0-16,0 0 15,0 0-15,18 0 0,-18 0 16,0 36 0,0-36-16,0 0 0,-17 0 15,35 0 1,-1 0-16,1 0 0,0 17 15,-18-17-15,18 0 16,-1 0-16,1 0 16,0 0-1,-1 0-15,1 0 0,0 0 16,0 0-16,-1 0 15,1 0-15,0 0 16,-1 0-16,1 0 16,0 0-16,0 0 15,-1-35-15,1 35 0,-18 0 16,18 0-16,0 0 15,-18 0 1,35 0-16,-17-18 16,17 18-16,-17 0 15,17 0-15,-17 0 16,0 0-16,17 0 15,0 0-15,1 0 16,-19 0-16,19 0 16,-1 0-16,-17 0 15,17 0-15,1 0 16,-19 0-16,-17 0 15,1 0 1,-1 0 0,17 0-1,1 0 1,0 0-1,-18 0 1,18 0 0,-1 0-1,19 0-15,-19 0 16,19 0-16,-1 0 15,-17 0-15,17 36 16,-17-36-16,0 0 16,-18 0-16,17 0 15,1 0-15,0 0 0,0 0 16,-18 0-16,17 0 15,1 0-15,0 0 16,0 0-16,-18 0 16,17 0-16,1 0 15,0 0-15,0 0 16,-1 0-16,19 0 15,-1 0-15,0 0 16,-35 0 0,18 0-1,0 0 1,0 0-1,-1 0-15,-17 0 32,1 0-32,34 0 15,-17 17 1,-18-17-1,0 0 1,17 0-16,1 0 16,18 36-16,-19-36 15,19 0-15,-1 0 16,-17 0-16,17 0 15,-17 17-15,0-17 16,17 0-16,-17 0 16,-1 0-1,19 36-15,-19-36 0,19 0 16,-1 0-16,-35 0 15,18 17 1,17-17-16,1 0 16,-19 0-16,19 36 15,-19-36-15,1 0 16,18 0-16,-1 17 15,-17-17-15,17 0 16,-17 0 0,17 0-1,-17 0 1,0 0-1,17 0 1,-17 0 0,17 0-1,0 0 1,-17 0-1,17 0 1,1 0 15,-18 0-15,-1 0 15,19 0 0,-1 0-31,-17 0 16,17 0 15,0 0 47,1 0-31,17 18-32,-36-18-15,1 35 16,18-35 0,-19 18-1,1-18 1,35 35-16,-18-35 15,-17 0 1,35 18-16,-18-18 16,1 0-1,-18 0 16,17 0-15,-17 0 0,-1 0-1,1 0-15,0 0 0,17-36 16</inkml:trace>
  <inkml:trace contextRef="#ctx0" brushRef="#br0" timeOffset="95092">2311 9366 0,'0'0'16,"-18"0"-1,0 0 1,-17 0-1,35-17 1,-18 17-16,-17-36 16,-18 36-1,53-17 1,-35 17-16,17 0 15,1 0 17,-19-36-1,19 19-16,-18-18 1,17 17 0,-17-17-1,35-1 1,-18 19-1,18-1 17,-35-17-32,35 17 15,0-17 1,-18 17 15,18 1-31,0-1 16,0-17 15,0 17 0,0 0-15,0 18-1,0-35 1,0 17-1,0 1 17,35 17-17,-35-35 1</inkml:trace>
  <inkml:trace contextRef="#ctx0" brushRef="#br0" timeOffset="98052">5980 7708 0,'0'0'62,"0"35"-62,0-17 16,0 0-16,0 17 16,-36 0-16,36 1 15,-17-1-15,17 0 16,-71 36-16,53-36 15,-17 18-15,-18 17 16,36-34 0,-19-19-16,19 1 15,-1-18-15,-17 53 0,0-35 16,-1-18-1,36 35 1,-35-35-16,17 0 16,-17 0-1,0 0 1,0 0-1,17 0-15,0 0 16,-35 0 0,36 0-16,-1 0 15,0 0-15,-17 0 16,0 0-16,0 0 15,17 0 1,-17 0 0,-18 0-1,35 0 1,0 0-16,-34 0 15,16-18-15,1 18 16,0 0-16,-18 0 16,35 0-1,-17 0-15,17 0 16,1 0-16,-19 0 15,1 0 1,0 0 0,-1 0-16,19 0 15,-1 0-15,-17 0 0,0 0 16,17 0-16,0 0 15,-35 0 1,18 0 0,0 0-1,0 0-15,17 0 16,0 0-16,-17 0 15,17 0-15,1 0 16,-18 0-16,-1 0 16,19 0-16,-1 0 15,-17 0-15,17 0 16,0 18-16,-17-18 0,17 0 15,-17 0-15,-18 0 16,18 0-16,0 0 16,17 17-16,-35-17 15,36 0 1,-1 0-16,-53 0 15,54 0 1,-1 0-16,0 0 16,-35 0-1,36 0-15,-18 0 16,17 0-16,0 0 15,-17 0-15,17 0 16,1 0-16,-19 0 16,19 0-16,-1 0 15,-17 18-15,17-18 0,-35 0 16,53 35-1,-35-35-15,0 0 16,-18 0 0,18 0-1,-1 0 1,36 18-1,-35-18-15,0 0 16,-18 0 0,53 18-1,-18-18-15,-17 0 16,0 0-1,-1 0 1,36 35-16,-53-35 16,36 0-1,-18 0 1,17 0-16,-17 0 15,17 0-15,0 0 16,-17 0-16,17 18 16,1-18-16,-18 0 15,35 17-15,-36-17 16,19 35-1,-36-35 1,35 0 0,0 0-1,1 0-15,-19 0 16,1 0-1,18 0 1,-19 0 0,36 0-1,-17 0-15,-1 0 16,-17 0-1,17 0 1,0 0 0,1 0-1,-18 0 1,17 0-1,18 0-15,-18 0 16,-17 0 0,35 18-16,-18-18 15,18 35 1,-17-35-16,17 18 15,-36 0 1,36 17 0,0-17-1,-17-18 1,17 17-16,0 19 15,0-1 1,-35-18 0,35 19-1,0-19 1,0 1 15,0 17-15,17 18-1</inkml:trace>
  <inkml:trace contextRef="#ctx0" brushRef="#br0" timeOffset="98918">1376 8819 0,'0'-17'46,"35"17"-30,18 0-16,-18-35 16,1 35-16,-19 0 15,19 0-15,-1 0 16,-18 0-1</inkml:trace>
  <inkml:trace contextRef="#ctx0" brushRef="#br0" timeOffset="99769">1464 8696 0,'-18'0'78,"-17"18"-62,0-1-1,17-17 1,18 18-1,-17-18 1,17 35 15,-36-35-15,54 0 233,17 0-233,0 18-16,1-18 16,34 53-16,-34-53 15</inkml:trace>
  <inkml:trace contextRef="#ctx0" brushRef="#br0" timeOffset="101872">1376 9666 0,'0'-35'15,"0"17"16,0 1 1,-35 17-32,17 0 31,0 0-16,-17 0 1,17 0 0,18 0-1,0 35 1,0 0-16,0-17 15,0-1-15,0 19 16,0-19-16,0 1 16,0 17-1,0 18 1,0-18-1,0 1 1,0-19-16,0 19 16,0-1-1,0-17-15,0 17 16,0 0-1,0 18 1,0-18 0,0 1-1,0-1 1,0-18-1,0 19 17,-17-36-32,-19 0 31,19 0-16,-1 0 1,18-18 78,18 18-79,17 0 16,-17 0 1,-18 18-32,17-18 15,-17 35 1,0 0-1,0 1 1,36-1 0,-36 18-1,0-18 1,0-17-1,0-1 1,0 19 15,0-19-15,0 1-1,0 17 1,0-17 0,17-18-16,-17 35 15,36 0 1,-36 1-16,17-36 15,-17 35-15,18-35 16,-18 35-16,53-35 16,-18 35-1,0 1-15,-17-36 16,35 17-1,-35 19 1,-18-19 15</inkml:trace>
  <inkml:trace contextRef="#ctx0" brushRef="#br0" timeOffset="103058">847 10389 0,'0'0'109,"35"0"-93,18-17 0,-18 17-1,-17-36-15,-1 36 16,19 0-16,-36-17 15,17 17-15,1 0 16,35-36 15,-18 36-31,-17-17 16</inkml:trace>
  <inkml:trace contextRef="#ctx0" brushRef="#br0" timeOffset="104040">900 10231 0,'0'0'109,"0"0"-93,0 35-1,-36 0-15,36-17 16,-17-18-1,17 17 1,-18 19 0,18-19-16,-35 19 15,17-1-15,18-35 94,18 0-47,17 0-16,0 0-16,1 0-15,16 18 0,19-18 16,17 35-16,-17-35 16</inkml:trace>
  <inkml:trace contextRef="#ctx0" brushRef="#br0" timeOffset="133651">1376 5944 0,'0'0'110,"35"0"-95,18 0-15,-18 0 16,-17 0-16,0 0 15,17 0-15,-17 0 16,-1 0 0,18 0-16,1 0 0,-19 0 46</inkml:trace>
  <inkml:trace contextRef="#ctx0" brushRef="#br0" timeOffset="134380">1499 5874 0,'-35'0'47,"17"0"-31,1 0-1,-19 0 1,19 0-1,17 0 1,-18 0-16,-17 0 16,35 35-16,-18-35 15,18 18 157,0-18-157,0 17 1,36-17-16,-36 36 16,17-36-16,18 35 0,-17-18 15,0 19-15</inkml:trace>
  <inkml:trace contextRef="#ctx0" brushRef="#br0" timeOffset="306748">1235 5045 0</inkml:trace>
  <inkml:trace contextRef="#ctx0" brushRef="#br0" timeOffset="309277">4410 5133 0,'17'0'94</inkml:trace>
  <inkml:trace contextRef="#ctx0" brushRef="#br0" timeOffset="311320">1023 5468 0,'18'0'93</inkml:trace>
  <inkml:trace contextRef="#ctx0" brushRef="#br0" timeOffset="313465">5962 5045 0,'18'0'109</inkml:trace>
  <inkml:trace contextRef="#ctx0" brushRef="#br0" timeOffset="314985">1923 6121 0,'0'-36'15,"53"36"48</inkml:trace>
  <inkml:trace contextRef="#ctx0" brushRef="#br0" timeOffset="324547">6509 5168 0,'17'0'156</inkml:trace>
  <inkml:trace contextRef="#ctx0" brushRef="#br0" timeOffset="325556">4463 6121 0,'35'0'109</inkml:trace>
</inkml:ink>
</file>

<file path=ppt/ink/ink8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2:58.624"/>
    </inkml:context>
    <inkml:brush xml:id="br0">
      <inkml:brushProperty name="width" value="0.05292" units="cm"/>
      <inkml:brushProperty name="height" value="0.05292" units="cm"/>
      <inkml:brushProperty name="color" value="#FF0000"/>
    </inkml:brush>
  </inkml:definitions>
  <inkml:trace contextRef="#ctx0" brushRef="#br0">9666 4357 0,'0'-35'63,"-18"35"-48,18-18-15,-17 18 16,-54 18 0,54 17-1,-1 0-15,0 0 16,-17 106 15,35-105-31,35-19 16,-17 1-16,88 0 31,-71-1-31,0-17 0,-17 0 15,17 53 17,-35-35-32,0 17 0,-17 0 15,-72 89 16,72-106-31,-1-18 16,1 0 0,-1-53-1,18 17-15</inkml:trace>
  <inkml:trace contextRef="#ctx0" brushRef="#br0" timeOffset="182.0104">9790 4621 0,'123'-105'31,"-105"87"-15,17 0-16,-17 1 16,35-54-1,-53 53 1</inkml:trace>
  <inkml:trace contextRef="#ctx0" brushRef="#br0" timeOffset="404.0229">9948 4286 0,'-53'71'62,"53"-18"-46,0 0-16,0 0 0,18-18 15,106 106 16,-89-123-15,0-18-16,36-36 16</inkml:trace>
  <inkml:trace contextRef="#ctx0" brushRef="#br0" timeOffset="810.0463">10231 4339 0,'-124'71'31,"106"-1"-15,18-34 0,0-1-16,36 53 31,-1-70-31,-17-1 0,-1-17 15,19 18 1,-19-36 0,1 1-16,-18-19 15,0-105 16,0 106-31,0 17 16,0 18-16,-18 0 31,18 18-31,18 0 16,17 52 15,-17-52-31,17-1 0,-17-17 16,35 18 15,-36-53-31</inkml:trace>
  <inkml:trace contextRef="#ctx0" brushRef="#br0" timeOffset="1151.0658">10372 4374 0,'123'-105'16,"-35"16"31,-70 72-47,-18-1 0,0 18 0,0-18 15,-35 18 1,-1 0-16,1 0 16,17 0-1,-52 18 1,70-18-1,-18 18-15,36 229 32,0-177-17,-1-17-15,54 88 31,-36-123-31,-17-18 0</inkml:trace>
  <inkml:trace contextRef="#ctx0" brushRef="#br0" timeOffset="1524.0872">10707 4427 0,'141'-88'46,"-106"35"-14,-17 36-32,-18-1 15,0 18-15,-106-18 31,71 36-15,-1 17-16,-52 142 31,88-142-15,0 0-16,18-17 0,70 35 31,-53-36-31,18-17 16,-17 0-16,87-176 31</inkml:trace>
  <inkml:trace contextRef="#ctx0" brushRef="#br0" timeOffset="2477.1417">10971 4286 0,'0'106'16,"0"35"15,0-106-31,0-17 0,0 0 16,0-1-1,0-34 1,18-1-16,-18-17 16,18-106 15,-1 88-31,-17 18 0,53-36 31,-35 71-15,-18 0-16,17 35 15,19 124 1,-36-124-1,0 1 17,17-36-32,-17 0 15,0-18-15,36-88 31,-19 71-31,1 17 16,0 1-16,52-19 31,-35 36-31,-17 0 16,17-17-16,36-19 31,-53 19-31,-18-1 16,0 18-16,-36-35 31,1 35-31,17 17 15,-17 1-15,-18 70 32,53-52-32,0-1 0,0 0 15,35 18 1,-17-53-1,0 0-15,17 0 16,18-71 15,-35 36-31,-1-18 0,-17 18 16,18-36-1,-18 71-15,0-17 16,17 70 15,-17-36-31,0 19 16,0-1-16,18 35 31,-18-70-15,0 0-16,0-35 31,18 0-31,-18 17 15,0-17-15,17-18 32,-17 35-17,18 18-15,17 18 31,-17 0-31,0-18 16,-18 0-16</inkml:trace>
  <inkml:trace contextRef="#ctx0" brushRef="#br0" timeOffset="2798.16">11659 4092 0,'124'-17'47,"-89"-1"-47,-17 0 16,17 1-16,18-36 31,-35 17-31,-1 19 15,-17 17-15,-35-18 32</inkml:trace>
  <inkml:trace contextRef="#ctx0" brushRef="#br0" timeOffset="2981.1705">11818 3881 0,'-18'123'32,"18"-88"-17,18 18-15,53 124 31,-54-142-15,1-17-16,35 17 31,-53-35-15,17 0-16</inkml:trace>
</inkml:ink>
</file>

<file path=ppt/ink/ink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3:36.669"/>
    </inkml:context>
    <inkml:brush xml:id="br0">
      <inkml:brushProperty name="width" value="0.05292" units="cm"/>
      <inkml:brushProperty name="height" value="0.05292" units="cm"/>
      <inkml:brushProperty name="color" value="#FF0000"/>
    </inkml:brush>
  </inkml:definitions>
  <inkml:trace contextRef="#ctx0" brushRef="#br0">13847 8026 0,'0'0'46,"0"17"32,0-17-78,0 0 16,0 0 0,0 0-1,0 0 1,-36 18 15,36-18-31,-17 0 16,17 0-16,-18 18 15,18-18 1,0 0-16,0 0 93,18 0-93,52 0 32,-35 0-32,1 0 15,105 0 16,-106 0-31,-17 0 16,-1 0-16,36-18 31</inkml:trace>
  <inkml:trace contextRef="#ctx0" brushRef="#br0" timeOffset="3500.2002">18115 9384 0,'0'0'47,"0"0"-32,0 18 1,18-18 0,-1 0-16,160 0 31,-124-18-31,-18 18 15,18-18 1,17-52 0,-70 34-16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2:07.653"/>
    </inkml:context>
    <inkml:brush xml:id="br0">
      <inkml:brushProperty name="width" value="0.05292" units="cm"/>
      <inkml:brushProperty name="height" value="0.05292" units="cm"/>
      <inkml:brushProperty name="color" value="#FF0000"/>
    </inkml:brush>
  </inkml:definitions>
  <inkml:trace contextRef="#ctx0" brushRef="#br0">5765 6511 310 0,'0'0'241'16,"0"0"-121"-16,0 0-54 15,0 0 24 1,0 0 28-16,0 0-12 0,0 2-44 15,0-2-27-15,4 0-16 16,1 0 2-16,6 0 11 0,4 0 13 16,5-12 30-1,9-3-25-15,4-3-20 0,7-3-1 31,5-5-8-31,7-3 9 0,3 1-12 0,5 0-5 16,7 1 4 15,5-2 2-31,3 2 1 0,8-2 20 0,2 3-5 0,-1 1-2 16,-2 2-11-16,3 1-7 31,0-2-2-31,3 2 9 0,2 0 1 0,-3 0-5 16,-4 4-11-1,-6 1-6-15,-3 6 7 0,-5 0-1 16,-5 2 5-16,1 3-4 31,-3-1-7-31,1 1 10 0,1 0 0 0,2 0-5 0,3 0 0 16,4 0 3 15,1 0-8-31,3-1 8 0,4 0-8 0,-2 1 0 0,2 0 1 15,-1 0-1 17,-4 0 6-32,1 5-6 0,4 1 1 0,2 0-1 0,4 0 5 15,-1 0 1 16,1 7 1-31,0 1-8 0,-2 0 0 0,-3 1 0 0,-6-6 1 16,-1 0-1 0,-5-2 0-16,-5-1-1 0,-10 0 0 15,-10 0 1-15,-12 0 0 31,-10 0 1-31,-13 2-1 16,-7 2 0-16,-3 2-20 0,-13 16-81 0,-12-1-178 31,-4-2-409-31</inkml:trace>
  <inkml:trace contextRef="#ctx0" brushRef="#br0" timeOffset="370.0209">9437 5642 196 0,'0'0'620'15,"0"0"-533"-15,0 0-74 16,0 0 20-16,0 0 68 16,158 11-4-1,-103 7-38-15,5 3-12 0,-2 4 8 16,0 0-21-16,-6 0-6 31,-8-1-8-31,-9-4-7 0,-4-2 18 0,-8-2 7 16,-7 0 8-16,-9 2 25 15,-7 6 21-15,0 8 18 0,-23 12-58 16,-15 9-23-1,-15 8-29 1,-14 10-71-16,-33 24-117 0,15-18-139 16,12-16-585-16</inkml:trace>
  <inkml:trace contextRef="#ctx0" brushRef="#br0" timeOffset="1754.1003">14222 5936 428 0,'0'0'176'0,"0"0"-80"0,0 0-26 15,145-13-4-15,-96 12 11 16,7 1 15-16,4 0-28 16,9 0-19-16,11 3 4 0,12 11-3 15,8 6 29 1,7 6-18-16,0 6-14 0,-7 3-6 15,-9 3-11-15,-10 0 1 32,-10 1 5-32,-9 0-1 0,-4-1-5 0,-2 2-1 15,0 3 8 1,-3 0-1-16,0 1-8 0,1-1-13 15,0-2-3-15,-4-3-1 32,0-3-7-32,-2-3 1 0,-3-1 0 0,-3-4 0 0,-1-2 0 15,-5 5 8-15,-1-4 7 31,-1 1-6-31,-3 0-2 0,0-4 0 0,-2 1 0 32,0 0 8-32,0 1 4 15,0-1-4-15,0 0 0 0,0-3-7 0,0-2 6 16,-3 0-8-1,-1-8 0-15,-5-1-5 0,-7-4-1 16,-3-2 1-16,-4-4-1 31,-6 0 14-31,0 0 8 0,0 0-2 0,-6 0-21 0,-9-4-151 16,-2-16-81 15,1 0-174-31,6 1-490 0</inkml:trace>
  <inkml:trace contextRef="#ctx0" brushRef="#br0" timeOffset="2305.1318">16597 6589 235 0,'0'0'251'16,"0"0"-106"-16,0 0 31 31,0 0-52-31,0 0-66 0,0 0 24 0,0 0 60 15,50 102-23 1,-23-64-26-16,1 2-31 0,3 2 8 16,5 1-13-16,0-1-21 15,4 4-8-15,-1 0-1 16,7-2-11-16,-4-2 0 0,-3-2-10 31,-2-7-5-31,-10-5-1 0,-8-6 6 16,-5-8 4-16,-5-4 9 0,-5-6 2 31,-4-2 14-31,0 0 31 0,0-2 20 0,0 0 15 15,0 2-12-15,-15 0-61 32,-10 1-18-32,-16 3-10 0,-14 7-6 0,-63 13-135 15,13 0-140-15,-4-1-370 31</inkml:trace>
  <inkml:trace contextRef="#ctx0" brushRef="#br0" timeOffset="3791.2168">17752 8957 84 0,'0'0'213'0,"0"0"-57"15,0 0 26-15,0 0-19 16,0 0-11-16,0 0-8 15,71 103-37 1,-60-81-31-16,1 2 5 0,-4-2-20 16,1 1-16-16,3 0-7 31,-4 3 7-31,1 0-8 0,-1 2 6 0,2 5-10 15,-1 0-11 1,-3 7 7-16,3 4-1 0,-2 6 0 16,0 3 1-16,1 1-4 31,1 4-6-31,1-1-3 0,-4 4-4 0,1 3-1 0,-3 4-2 15,-2 3-6 17,-2 5 4-32,0 4-1 0,-6 5-4 0,-10 1 5 0,-2 0-6 15,-4 2-1 16,0 0 8-31,-3-2-8 0,-1 2 0 0,-4-1 2 0,4-5-1 16,-1-4 0 15,3-2-1-31,1-7-25 0,3-2-21 0,1-10-5 0,0-5 15 16,5-8 18-1,2-6 2-15,-1-5-12 0,3-5-2 0,-1-5-1 16,5-1-1-16,-4-1 12 31,4-7-12-31,1-2-15 0,1-4-4 0,2-2-2 16,0-4-29-16,-3-2-91 31,-4 0-99-31,2 0-21 0,-1 0-77 0</inkml:trace>
  <inkml:trace contextRef="#ctx0" brushRef="#br0" timeOffset="4324.2472">17360 10906 773 0,'0'0'186'0,"0"0"-157"0,0 0 12 16,0 0 53-16,0 0-13 31,0 0-33-31,0 0 37 0,37 97 8 0,-24-49-15 15,1 4-12-15,-3 2-31 16,3-2-6-16,-6-2 0 0,1-8-7 16,-5-6-9-16,-1-8 7 15,0-7-5 1,-3-7 4-16,0-5-10 0,0-4 10 15,0-5-3-15,0 2-10 32,0-2 4-32,0 0-10 0,0 0 0 0,0 0-8 15,0 0 6 1,3 0-23-16,4 0 0 0,6-8 9 15,4-8 16-15,3-4 1 16,4-6-1-16,0-5 1 16,4-6 6-16,2-6-7 15,-1-5-29-15,0-20-123 16,-6 14-207-1,-14 10-517-15</inkml:trace>
  <inkml:trace contextRef="#ctx0" brushRef="#br0" timeOffset="6869.3929">15729 12374 152 0,'0'0'63'15,"0"0"-40"-15,0 0 13 16,0 0 6-16,0 0 9 15,0 0 6-15,0 0 28 32,0 0-7-32,0 0 16 0,0 0-6 0,0-2-20 15,0-4-22 1,0 0-28-16,0-4-17 0,-3-1 2 15,1-2-2 1,-2 1 1-16,-3-5 4 0,2 3-5 16,-3-3 8-16,-1-2 11 15,-3 0 15-15,1 0 9 16,-3 0 7-16,-1-2 0 0,-1 4 11 31,1-2-7-31,-3 4-16 0,3-1-1 0,-3 0-14 16,3-2-6-16,-4 2-4 31,4-5-8-31,-3-2 6 15,1-2-11-15,-4-3 0 0,-1-1 0 0,-1 0-1 32,-1-2 7-32,-2 4-5 0,-3-1 11 0,-5 0 6 15,1-1 11-15,-6 1-4 31,2 2-11-15,-1-2-2-16,5 0-4 0,-1 2-2 0,3 1 3 0,2 0-1 16,2 0 5-1,-2-2-3-15,0 1 2 0,0-2 4 16,-1 2 1-16,0-2-5 15,-3 2 13 1,-3-3 2-16,-6-1-15 0,-3-1-3 0,-3-2 0 16,-6-1-8-16,-2-2 15 31,2 2-15-31,0 4-1 0,8 0 0 0,2 6 6 15,1 1-1 17,3 3-5-32,3 0-2 0,-6 2 2 0,3 0-1 0,-2 0 1 15,-5-2 0 16,0 0 0-31,-4-1 0 0,-3-6 0 0,-4 1-1 0,-2-2 2 16,-2-2-2 0,-5 1 0-16,0 2 1 0,-4 1 5 0,1 4-5 15,-1 0-1 1,0 3 0-1,3 4 1-15,0-1-1 0,-1 3-1 0,-1 2 0 16,0-2 0-16,-4 1-11 31,-3 1 2-31,-4-2 1 16,0 1 9-16,0 3 0 0,0-2-5 0,4 3 5 15,0 0 2 1,0-1-2-16,1 1 0 0,0-5-1 16,0 1 1-16,3 0 1 31,-3 0-1-31,-4 2 0 0,-3 0 0 0,0-2 0 0,2 1 0 15,-2 0 0 17,2-1 1-32,6-3 0 0,0 3-1 0,3-1 1 0,3 1-1 15,4-2 0 1,1 2 1-16,2-1-1 0,-3 2 1 15,3-2-1-15,-3 4 0 32,0 1-1-32,2-2 0 0,1 3 1 15,5 2 0-15,3 0 1 0,5 4 18 16,5-2 9-1,1 3-19-15,1 0-8 0,0 0 1 0,1 0-2 16,-1 0 2-16,-2-2-2 31,-1 1 2-31,1-2-1 0,1-3-1 0,3 3 0 16,0-4 0 15,7 1 0-31,1 0 1 0,6 3-1 0,0-4 0 16,2 4 1-16,4-2 5 15,3 1-5-15,-2 1-1 0,6-2-1 16,-2 1 0-16,4-1 0 15,-3-2 0 17,-1 1 0-32,2 1 1 0,-4-4-1 0,5 3 1 0,-5 0 0 0,5 2 0 15,0 0 0 16,1 2 0-31,2 0 0 0,2 0 1 0,3 2 0 16,-1-2-1 15,1 2 0-31,2 0 0 0,0-2 0 0,-1 2 0 0,1 0 0 0,2 0 1 16,0 0-1-16,-2 0 0 15,2-3 1 1,-4 3 0-16,-1 0 0 0,-2-1-1 16,-2 1 1 15,3-2-1-31,-1 2 1 0,0 0-1 0,3 0 0 0,2-3 0 15,-1 3 0 17,1 0 0-32,2 0 0 0,0 0 0 0,0 0 1 0,0 0-1 0,0 0 0 15,0 0 0 1,0 0 0-16,0 0 0 0,0 0 0 15,0 0 0 1,0 0 0-16,0 0 0 0,0 0 0 16,0 0 1-16,0 0 0 15,0 0 0-15,0 0 0 16,0 0-1-16,0 0 2 15,0 0-2-15,0 0 0 16,0 0 0-16,0 0 0 16,0 0 0-16,0 0-2 0,0 0 2 15,0 0-1-15,0 0 0 16,0 0 1-1,0 0-1-15,0 0 1 16,0 0-1-16,0 0-5 0,0 0 5 16,0 0 0-1,0 0 1-15,0 0-1 0,0 0 1 16,0 0 1-16,0 0-1 15,0 0 0-15,0 0-1 16,0 0 1-16,0 0-30 16,0 0-112-16,0 13-238 15,-4 5-595-15</inkml:trace>
  <inkml:trace contextRef="#ctx0" brushRef="#br0" timeOffset="10439.597">14969 9575 183 0,'0'0'319'15,"0"0"-229"-15,0 0-63 16,0 0 21-16,0 0 50 16,0 0-14-1,47 104-14-15,-41-76 6 0,-1 4 13 16,-3 4-6-16,0 7 5 15,-2 2 0-15,2 8-6 0,0 3-11 16,0 4 1-16,-2-2-13 31,0 2-17-31,0-3-16 0,0-6 5 0,0 0-1 16,-2-5 1 15,-11-4-5-31,-3 0-4 0,-3 0-11 0,-4 2 2 16,1 0-13-16,-5 2 6 0,3-4 1 31,2 1-5-31,-3-7 5 0,-2-4 1 0,0-4 5 15,-4-2 7-15,-5-2-5 32,-6 0 0-32,-5 0 18 0,-3-1-12 0,-6 0-12 0,-5-1-3 31,-1-2 5-31,0 1-10 0,-1-5 0 0,3-1 0 15,2-1-1 1,4-1 0 0,4 1 1-16,-2 0-1 0,3 0 2 0,-2 5-1 15,-2 4 0-15,-3 1-1 16,-5 2 0-1,-3 1 0-15,-5-2 1 16,-3-4 1-16,1-6-1 0,-2-2-1 31,4-6-1-31,4-1-5 0,4 0 5 0,9-2 1 16,0 0 1-16,1-4-1 31,2 0 6-31,-3 0-5 0,-3 0 0 0,0 0 0 0,-8-8-1 16,-2-4 0 15,-4-2-10-31,-4-4-7 0,2-2 3 0,1-5 3 0,3 0 0 15,9-4 0 17,2 0 9-32,8-5-4 0,2-2-1 0,7-5 0 0,1-1 5 15,3-5 1-15,2-7-9 31,1-7-2-31,6-3 11 0,5-4-8 0,8-2 8 16,6 0-9-16,7-1 4 31,0-1 0-31,0-3 5 0,4 2-9 0,12-4 1 0,0-3-3 16,2-2 3 15,0-2-1-31,3-2 9 0,2-1-1 0,4 0 1 16,6 4 0-16,7 5-11 0,9 3 3 31,7 5 8-31,4 6-8 0,7 6 8 0,0 3 1 15,2 2-1-15,-2 7 0 32,2 3 1-32,2 7-1 0,2 7 1 0,6 3-1 0,-1 3-1 15,4 5 2 16,3 5 0-31,0 2 0 0,-1 1 1 0,1 1-1 16,-5 3 1 15,-5 1 5-31,0 2-5 0,-7 3 1 0,-3 0-1 0,-3 0 2 0,-2 0-2 16,-1 0 5 15,-1 7-5-31,-6 3 1 0,2 2-1 0,-2 0 7 0,-4 3-7 16,1-2 7 15,-1-1-7-31,-2 1 0 0,1-1 0 0,-3-1-1 0,-2 1 7 15,-1 1-6 1,-1 1 0-16,-7 0 0 0,1 1 7 16,-5 1-7-16,-2 1-1 0,-5-3 13 31,0 2-13-31,-2-2 0 0,3 2 0 15,-1 0 1-15,-2 2 6 16,2 2-5 0,-1 0 6-16,-4 0 2 0,1-3-9 0,-5 2-1 15,1-5 1-15,-5-3-1 31,1 4 0-31,0-3 1 0,3 3 0 0,-2 2-1 16,3 1 1-16,-1 4 6 31,0 0-5-31,-2 2 4 16,-2-2-5-16,0-2 0 0,0-1-1 0,0-2 1 31,-3-6 0-31,2 1-1 0,-2 0 0 0,1-4-1 0,-3 1 1 16,0 0 0 15,1-1 1-31,-2-2-1 0,-3 2 0 0,0 4-33 15,-12 16-102-15,-11-1-192 0,-8-4-553 32</inkml:trace>
  <inkml:trace contextRef="#ctx0" brushRef="#br0" timeOffset="14660.8385">6640 10007 225 0,'0'0'227'0,"0"0"-157"31,0 0 62-31,0 0 8 0,0 0 1 0,0 0-22 16,0 121-34 15,0-91-30-31,0 6-16 0,0 4-8 0,0 7-17 0,-4 1-2 16,-3 5 1-1,-6 2 10-15,-3 1 7 0,-6 2-9 16,-3 3-2-16,-6 1 4 31,-7 2-3-31,-7 2-1 0,-8 2 0 0,-9 3-12 16,-3-6-5 15,-3 0 5-31,0-7 2 0,-1-7-9 0,5-7 7 0,-2-2-6 0,2-10 23 15,-5-4 22 17,-2-5-30-32,-7 2-9 0,-8 2-7 0,-11 7 0 0,-5 9 0 15,-23 16-9 16,-27 8 0-31,-30 5 8 0,-5-10-6 0,16-19-27 0,38-23 4 16,46-14 9-16,21-6 0 31,1 0-16-31,-6 0 8 0,-12-11 18 0,-6-6 5 16,2-7 4 15,5-7-11-31,4-8-8 0,3-9-1 0,6-11-6 0,1-9 14 0,10-10 4 16,-1-23 1 15,11 7 0-31,9-2 8 0,5-3 0 0,12 16-1 0,1-8-5 15,9 1 7 17,5 2-1-32,7-3 0 0,0-1 1 0,22-2 1 0,21 3 8 31,15-1-3-16,17 10 7-15,31 6 0 0,37 9-2 0,32 19 8 0,14 15-10 16,-2 16 1 15,-4 14-7-31,-3 3 3 0,5 0-6 0,-2 0 0 0,-12 0 0 0,-17 0 1 16,-14 10-1 15,-8 6 0-31,-23 6 1 0,-23 0 1 0,-18-2-1 0,-8 2 7 31,7 6-7-15,10 8-1-16,6 4 0 0,-8 5 0 0,-7-4 0 0,-10 0 0 31,-12-3 1-31,-6-4 0 0,-9-4 0 0,-6-5 0 16,-5-2-1-16,-2-7 1 15,-2-2-1 1,-3-4 0-16,1 0 1 0,-1 0-1 15,-4 0 2-15,4 2 5 0,-2 0 3 32,1 1 8-32,-1-4-12 15,-6 0 4-15,2-4-2 0,-1-3-7 0,-6 0 9 31,0-2-9-31,0 0 0 0,0 0 14 0,0 0-4 16,-14 0-11-16,-11 0-66 31,-10 2-335-31</inkml:trace>
  <inkml:trace contextRef="#ctx0" brushRef="#br0" timeOffset="16798.9608">5613 7963 75 0,'0'0'36'0,"0"0"-24"0,0 0 18 15,0 0 21-15,0 0-5 32,0 0-4-32,0 0-9 0,9-78-12 0,-4 65-13 15,3-3-8 1,1 1 0-16,3-6 1 0,3 0-1 15,3-6 2-15,4-1-2 16,4 0 1 0,2-4 14-16,0 4 17 0,1 0 34 15,-2 2-5-15,0-2-20 16,2-3 14-1,2-1 3-15,5-4-22 0,6-4-10 0,2 2 7 16,8 0 34-16,3 3-34 31,3-1 0-31,0 3 6 0,5-1-14 0,1-2 37 16,-1-2-9-16,-1 1-22 31,-8 1-14-31,-5 0 0 0,-5 2 4 0,-4 2-4 16,-1 2-4-16,-2 4-6 31,1 0-5-16,-3 3 12-15,3 2-8 0,3 3 1 0,-2 0-1 0,-1 1 1 32,0 3-6-32,-1 1 0 0,-2-1 0 0,-2 1 1 0,1 2-1 15,-3-1 0 16,0 1 0-31,-2 1-1 0,0 0 1 0,0 3 2 0,0-4-2 16,2 1 0 15,0-2 1-31,1 1 4 0,1-1-6 0,2-1 0 0,1-1 1 16,2 3-1 15,-2-2 0-31,0 1 0 0,-1 1 0 0,-4 4-1 0,3-3 1 16,-3 2 0 15,2 0 1-31,0 2 1 0,5-2 14 0,3 1 17 0,5 2-20 15,4-3 2 17,0 2-14-32,6-1 11 0,0 2-11 0,0 1-1 0,-5-1 0 0,0 1 1 15,-4 1-1 16,0 0 0-31,-2 0 0 0,1-2-2 0,3 1 1 0,2-1 1 16,3 0 0 15,-1 0 2-31,3 1 8 0,0 0 7 0,-1-1-9 0,1 4-1 16,-2 1-6-1,0 0 1-15,-2 0-1 16,2 0 0-16,0 0 0 0,-1 0 0 31,0 0 0-31,1 0-1 0,4 0 0 0,-1 0-1 16,2 0 1-16,1 0 0 31,0 0 1-31,1 4-1 0,-4 2 0 0,1 2 0 0,-2 0 1 16,-5-1-1 15,-2 1 1-31,-2-2-1 0,-7 1 3 0,-3-1-3 0,-2-2 0 15,-2 1 6 17,-4 0-6-32,0-3 0 0,-3 3 1 0,-1-3-1 0,-3 1 0 15,-3-1-1 16,-2-1 0-31,-3 1 1 0,-4 2 1 0,-1-1-1 0,-2 1 1 16,-2-2-1 0,-5 0-14-16,0 2-75 0,0 8-72 0,0-1-151 15,0 1-306-15</inkml:trace>
  <inkml:trace contextRef="#ctx0" brushRef="#br0" timeOffset="17097.9779">10370 6284 449 0,'0'0'260'0,"0"0"-204"16,0 0-38-16,0 0 78 15,0 0 4-15,125 44 1 16,-81-16-12-16,1 7-26 0,-3-1-16 31,-4 2-2-31,-9-5-6 0,-7-2 6 0,-9-8 5 16,-8-2 1-1,-5 1 7-15,0 4-1 0,-24 6-32 16,-12 8-25-16,-11 8-28 16,-30 23-90-1,9-14-130-15,3-6-414 0</inkml:trace>
  <inkml:trace contextRef="#ctx0" brushRef="#br0" timeOffset="24544.4038">3348 7666 142 0,'0'0'222'0,"0"0"-114"0,0 0 6 16,0 0 71-16,0 0 7 31,0 0-33-31,0 0-49 0,0 0-38 0,0 0-28 0,0 0-23 16,0 0-21-1,4 0 0-15,-2-3-11 0,2 3 2 16,5 0 9-16,2 0 8 31,9 0 12-31,11 0 11 0,12-2 8 0,9 2 23 16,7-1 14-1,6-3-22 1,4 0-16-16,0-2 0 0,2 0-6 0,3-1 1 15,1 4 1 1,0 1 4-16,-2 2-13 0,-5 0-9 16,-1 0-1-16,-4 0 5 15,-8 0-7 16,-1 2-4-31,-8 0 0 0,-3 2 1 16,-3-2-4-16,-6 0-5 0,-3 0 2 0,-4 2-2 31,-6-1 5-31,-3-2-5 0,-4 1 5 0,-5 0-5 0,-5-2 9 16,-4 2-3-1,0-2 9-15,0 0-3 0,0 1 5 16,0-1-5-16,0 0 3 16,0 0-1-16,0 0-5 15,0 0 2-15,0 0 3 16,0 0-15-16,-21 9-77 15,-6-1-204 1,-7 6-479-16</inkml:trace>
  <inkml:trace contextRef="#ctx0" brushRef="#br0" timeOffset="26191.498">10916 7100 51 0,'0'0'756'0,"0"0"-584"0,0 0-130 16,0 0 16-1,0 0 65-15,0 0-3 0,0 0-47 16,0 0-37-16,0 0-13 16,0 0-5-16,9 0-8 15,4 3 4-15,7-3 12 31,7 0 9-31,4 0-10 0,9 0-5 0,7 0 14 16,6-4-6-16,5-3-8 16,7 1 0-16,4-2-2 15,2 2 1-15,5 0 0 16,2-1 0-1,0 1-5-15,-4-3 0 0,-3 3 3 16,-5-2-1-16,-3 0-4 31,-3 0-2-31,-2 0 2 0,2-1-3 0,0-2-8 16,1 3-1-16,1 0 7 31,-4 1-6-31,0 5 0 0,-4 2 6 0,-1 0-5 47,-6 0-2-47,-3 0 2 0,-3 6-1 0,-8 3 0 0,-4-3 1 0,-7 0-1 0,-2-2 0 15,-7-2-1 1,1 1 0-16,-3-1 0 16,1-1 0-16,-4 2-1 0,1-3 1 15,-5 0 0 1,0 1 0-16,0-1 0 0,-4 0 2 15,0 2 9-15,0-2 1 32,0 3-12-32,-27 8-101 0,-2 1-240 0,-5 0-964 0</inkml:trace>
  <inkml:trace contextRef="#ctx0" brushRef="#br0" timeOffset="27911.5964">18930 9611 948 0,'0'0'343'0,"0"0"-254"0,0 0-72 16,0 0 25-16,0 0-4 31,0 0-32-31,0 0 11 0,71 20 31 0,-29-12 9 16,12-2 4-1,6 0-10-15,7-2 3 0,1-4-16 16,0 0-10-16,-1 0-9 31,-5 0 0-31,-1 0-13 0,-3 0 5 0,0 0-2 16,2 7 0-1,0 0 16-15,-2 0 3 0,4 2-12 16,-6-3-10-16,-5 0 0 16,-9-4-5-1,-5-2 6-15,-9 0 2 0,-6 0-9 16,-4 0 1-16,-5 0 1 31,-4 0 4-31,-2 0-6 0,-4-2 2 0,-1 2 7 0,-2 0-1 16,0 0 8-16,0 0 0 15,0 0 2-15,0 0-11 16,0 0 2-16,0 0-8 15,0 0-1-15,0 0-4 16,-14 0-122-16,-33 12-114 16,2 3-135-16,-10-2-913 15</inkml:trace>
  <inkml:trace contextRef="#ctx0" brushRef="#br0" timeOffset="30246.73">17462 13739 38 0,'0'0'49'0,"0"0"14"0,0 0-11 15,0 0 0-15,0 0 3 16,0 0 4-16,0 0 29 16,-2 0 20-16,2 0-4 31,0 0 9-31,0 0-1 0,0 0 0 0,0 0-21 15,0 0-17 1,0 0-12-16,0 0-19 0,0 0-4 16,0 0-15-16,0 0-7 31,0 0-11-31,0 0-6 0,0 0-6 0,0 0 4 0,0 0-6 31,13 0 8-31,3 0 21 0,2 0 6 0,-1 0-1 16,6 0 8-1,1 0-7-15,0-3 1 0,5 1-2 16,4 0 0-16,4 0 6 31,3-1-3-31,0 2-5 0,3-3-7 0,-1 2 5 16,-3 0 9-1,2 2 2 1,-3 0 4-16,-3 0-12 0,-1 0 8 0,-1 0-2 15,-2 0-11 17,2 0-8-32,-5 0 6 0,5 0-2 0,-4 0-7 0,0 0 1 0,0 0 2 15,0 0 1 16,-2 0-3-31,-1 0 3 0,-1 0 2 0,-1 0-4 0,1 0 3 16,1 2-3 15,-1 0 0-31,4 2 3 0,0-3 7 0,5 2-12 0,-1-1 3 16,0 0-1-16,1 3 0 31,-3-4 0-31,-2 0-5 0,-2 2 3 0,-3-1-3 16,0 1-4 15,-1 0 8-31,-1 1-3 0,1-2 2 0,-2 2 0 0,0 0 4 0,1 0-1 15,0 0 1 1,-2-2-4 0,0 2-3-16,0 0 3 0,-2-2-8 0,-3 1 0 31,1-2 0-31,3 0 9 0,-4 2-10 0,1-1-1 15,1 2 1-15,1-2 1 32,0 0-1-32,0 2 1 0,-3 0-1 0,3-2 9 15,-5 2-9-15,3 0 1 31,-3-2 0-31,3 2-1 0,-1-2 0 0,1 2 5 16,2 1-4 15,2-4-1-31,3 0 0 0,-4 2 0 0,1-1 1 0,-1-1 0 0,-4 2 5 47,-1-1-5-47,-4 0 0 0,-1-2 0 0,1 2-1 0,-2-2 0 0,1 0 2 16,0 0-2 15,-2 0 0-31,0 0 0 0,-1 0 1 0,0 0-1 0,1 0 8 15,3 0-8 17,-2 0 0-32,3 0 1 0,1 0 4 0,-4 0-5 0,3 0 1 15,-1 0-1 1,-2 0 0-16,-1 0-1 0,-4-2 1 15,3 2-1-15,-3 0 1 16,-1 0 6 0,-2 0-6-16,2 0 2 0,0-2-2 0,2 2 0 15,3-2-1-15,2-1 1 31,2 2 0-31,-2-1 0 0,0-1 0 0,-4 3 0 16,-1 0 1 0,-4 0-1-1,2 0 1-15,-2 0 10 0,0 0-10 0,0 0 0 16,0 0 0-16,0 0 2 15,0 0-2-15,0 0 0 16,0 0-1-16,0 0 2 16,0 0-1-16,0 0 7 15,0 0-8-15,0 0 0 0,0 0 0 16,0 0-2-16,0 0-12 15,0 0-29-15,0 0-31 16,0 0-50-16,-19 0-109 16,-9 0-104-16,-14 0-632 31</inkml:trace>
  <inkml:trace contextRef="#ctx0" brushRef="#br0" timeOffset="32764.874">14512 10479 390 0,'0'0'274'0,"0"0"-173"16,0 0 16-16,0 0 35 16,-45 117 5-1,27-81-31-15,1 1-47 0,-3 0-1 0,-1 0 2 31,2-4-19-31,-4-2-7 0,-4 5-10 0,-6-3 24 16,-9 3 5-16,-7 2-5 16,-14 1-29-16,-10 4-5 15,-12 3 4-15,-8 4-16 16,-9 4-15 15,-26 11-5-31,-16 7-2 0,9-5 1 0,18-11 0 0,18-14-1 16,22-16 1 15,-10-3-2-31,-13-9-4 0,0-10-14 0,-1-4 6 0,-2-11-7 0,-1-23-1 47,-1-10 1-47,3-10-7 0,6-11 4 0,7-7-6 0,1-23 4 15,1-26 4-15,6-31 12 31,7-15-1-31,22 2 4 0,26 12 0 0,26 16 4 0,0 0-7 16,38 7 7 15,18 2-4-31,17 7-4 0,2 21 3 0,-3 20 5 0,24 7 1 16,24 11-10-1,18 6 5 1,23 2 3-16,-10 15-3 0,-17 14 6 0,1 6-1 16,-3 6 0 15,0 7-6-31,-3 6 6 0,-20 0-2 0,-20 18 2 0,-25 4 1 0,-10 7 11 15,4 13 6 17,-2 5-1-32,2 7-2 0,-14 1 3 15,-6-7 18-15,-7-2 0 0,-6-6-5 31,-1-5 0-31,-4-6-9 0,-4-3 11 0,0-6-2 0,-5-4-10 16,-5-6-7-16,-1-4-7 31,-2-4-5-31,-3 0 5 0,0 0-6 0,-19 14-18 16,-10 0-138-1,-10 5-478-15</inkml:trace>
  <inkml:trace contextRef="#ctx0" brushRef="#br0" timeOffset="34444.9701">4706 7511 751 0,'0'0'214'16,"0"0"-134"-1,0 0-8-15,0 0 57 0,0 0-2 16,0 0-32-16,0 0-7 31,-31 0-35-31,29 0-33 0,2 0-10 0,0 0-9 16,0 0-1-1,0 0 0-15,0 0 0 0,0 0 0 16,0 0 0-16,0 0 1 31,-2 0 0-31,-3 0 12 0,-2 0-12 0,-2 0-1 0,3-1 0 31,-3-3-19-15,2-9-72-16,0 1-114 0,3 3-327 0</inkml:trace>
  <inkml:trace contextRef="#ctx0" brushRef="#br0" timeOffset="36663.0968">3009 10860 166 0,'0'0'198'0,"0"0"-103"16,0 0-19-16,0 0 4 16,-87-109-5-16,68 80 4 15,6-5-20-15,3-1-8 16,7-5-9-1,3-4 1-15,0-6 3 0,19-1 5 16,15-4-6-16,9 1-6 16,6 2-6-1,2-1-1-15,1 6-6 0,-4-4-7 0,2 1-2 31,0-5 2-31,4 0 1 0,6-3 20 0,7-4 3 16,9-1 4-16,8 1-14 31,7 4-7-31,10 6-10 0,6 6 13 0,0 6-13 16,2 10 0-16,-2 6 0 31,18 8-3-31,19 12-1 0,-12 4-5 0,-14 0 5 16,-13 0-5-16,-24 1 0 31,7 10-1-31,11-3 0 0,-8 3 4 0,-5 2-4 0,-1 0 1 47,-2 8 1-47,-4 1-7 0,0 6 9 0,-8 2-9 0,-8 5 5 0,-4 0 4 15,-7 3-4 1,-8 2-5-16,-1 5-1 0,-3 1 6 15,0 6 4-15,-2 6 2 32,0 4 1-32,-3 2 15 0,1 3-16 0,-7-5 4 15,-5-4-2-15,-3-6-4 31,-10-2 1-31,-5-4 3 0,-6 0 8 0,0 2-11 16,-6 6 0-16,-10 2-2 31,-4 3-8-31,-2 1 1 0,-4 0 6 0,-2 1-6 0,-7-1 8 16,-7-1-3-16,-8 2-5 31,-10 1-1-31,-7 0 0 0,-11 0 0 0,-8 2-1 16,-10 0-16-16,-22 5-8 31,10-9 14-31,-2-8-2 0,0-8 11 0,14-16 1 15,-31 3 0 1,-22-9-5-16,16-7-5 0,12-6 8 16,18-8 1-16,28-1 1 15,-8 0-1 1,-8-15-24-16,9-10-16 0,5-5 19 15,13-6 11-15,6-2-18 16,12 1 8 0,5-3-4-16,8 5-10 0,8 1-17 0,5 3-46 15,4 3-63-15,6 6-117 31,-1 11-352-31</inkml:trace>
</inkml:ink>
</file>

<file path=ppt/ink/ink9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3:54.074"/>
    </inkml:context>
    <inkml:brush xml:id="br0">
      <inkml:brushProperty name="width" value="0.05292" units="cm"/>
      <inkml:brushProperty name="height" value="0.05292" units="cm"/>
      <inkml:brushProperty name="color" value="#FF0000"/>
    </inkml:brush>
  </inkml:definitions>
  <inkml:trace contextRef="#ctx0" brushRef="#br0">2575 4745 0,'-53'-18'47,"53"18"-32,36 0-15,52 0 16,547-70 15,-494 70-31,-18-18 0,1 0 16,123 1-1,-194-1 1,35 0-16,53 1 31,-88-1-31</inkml:trace>
  <inkml:trace contextRef="#ctx0" brushRef="#br0" timeOffset="1362.0779">2787 7285 0,'0'0'63,"70"0"-48,1-18-15,17 18 16,0-17-16,248-19 31,-231 19-31,1 17 0,-18-18 16,177 0 15,-177 18-31,-35 0 0</inkml:trace>
  <inkml:trace contextRef="#ctx0" brushRef="#br0" timeOffset="3262.1863">2011 10619 0,'17'0'47,"19"0"-47,17 0 15,176-36 16,-141 19-31,0-1 0,1 0 16,193-35 15,-212 53-31</inkml:trace>
  <inkml:trace contextRef="#ctx0" brushRef="#br0" timeOffset="4671.2672">3387 13141 0,'0'0'47,"0"0"-16,88 0-15,-18 0-1,19 0-15,210-18 32,-210 18-17,52 0-15,-35 0 0,-36 0 31,36 0-31</inkml:trace>
  <inkml:trace contextRef="#ctx0" brushRef="#br0" timeOffset="5815.3326">3281 16827 0,'88'-35'46,"-53"18"-30,36-19-16,158-34 31,-141 34-31,18 19 0,-35-1 16,176-17-1,-159 17 1,-18 18 0,-17-17-16,0 17 31</inkml:trace>
</inkml:ink>
</file>

<file path=ppt/ink/ink9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4:01.546"/>
    </inkml:context>
    <inkml:brush xml:id="br0">
      <inkml:brushProperty name="width" value="0.05292" units="cm"/>
      <inkml:brushProperty name="height" value="0.05292" units="cm"/>
      <inkml:brushProperty name="color" value="#FF0000"/>
    </inkml:brush>
  </inkml:definitions>
  <inkml:trace contextRef="#ctx0" brushRef="#br0">3933 5521 0,'18'0'47,"35"0"-47,18 0 15,17 0-15,265-35 32,-265 17-32,35 18 15,1-18 1,52 1-1,-105 17-15</inkml:trace>
  <inkml:trace contextRef="#ctx0" brushRef="#br0" timeOffset="779.0445">2240 8361 0,'141'-53'47,"-70"35"-32,70-17 1,-71 17-16,1-17 16,17 17-16,71-52 31,-53 17-31,-18 0 0,0 0 0</inkml:trace>
  <inkml:trace contextRef="#ctx0" brushRef="#br0" timeOffset="1661.095">2046 11183 0,'-18'0'46,"18"0"-30,36 0 0,-1 0-16,0 0 15,18-18-15,177-35 31,-142 36-31,0-18 16,0 17-16,212-88 31,-229 106-15,-1-18-16,-35 18 31,1 0-31</inkml:trace>
</inkml:ink>
</file>

<file path=ppt/ink/ink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4:09.423"/>
    </inkml:context>
    <inkml:brush xml:id="br0">
      <inkml:brushProperty name="width" value="0.05292" units="cm"/>
      <inkml:brushProperty name="height" value="0.05292" units="cm"/>
      <inkml:brushProperty name="color" value="#FF0000"/>
    </inkml:brush>
  </inkml:definitions>
  <inkml:trace contextRef="#ctx0" brushRef="#br0">3087 5203 0,'-35'0'47,"35"0"-32,17 0 1,36 0-16,0 0 15,317-70 17,-281 70-32,16-18 0,-16 1 15,211-19 16</inkml:trace>
  <inkml:trace contextRef="#ctx0" brushRef="#br0" timeOffset="638.0364">2646 7743 0,'176'-52'31,"-88"16"-15,18 19-16,-18-19 0,1 19 15,140-36 16,-123 35-31,-36 18 16,-17 0-16</inkml:trace>
  <inkml:trace contextRef="#ctx0" brushRef="#br0" timeOffset="1286.0735">2364 10530 0,'176'-88'31,"-53"71"-15,1-19-16,141 1 31,-177 35-31,0 0 0,18 0 15,52 0 1,-87 35-16</inkml:trace>
  <inkml:trace contextRef="#ctx0" brushRef="#br0" timeOffset="1990.1138">2417 12400 0,'158'-35'47,"89"0"-31,-141 35-1,18-18-15,-1 18 16,53 18 0,-87 17-16</inkml:trace>
  <inkml:trace contextRef="#ctx0" brushRef="#br0" timeOffset="2683.1534">2328 14005 0,'106'0'63,"-35"-17"-48,-1-1-15,1 18 0,17-18 16,159 18 15,-124 36-31,-34-1 0,-1 0 0</inkml:trace>
  <inkml:trace contextRef="#ctx0" brushRef="#br0" timeOffset="3427.196">2787 16916 0,'141'17'62,"18"-17"-46,-71 0-16,0 0 16,18 0-16,423 71 31</inkml:trace>
</inkml:ink>
</file>

<file path=ppt/ink/ink9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4:25.643"/>
    </inkml:context>
    <inkml:brush xml:id="br0">
      <inkml:brushProperty name="width" value="0.05292" units="cm"/>
      <inkml:brushProperty name="height" value="0.05292" units="cm"/>
      <inkml:brushProperty name="color" value="#FF0000"/>
    </inkml:brush>
  </inkml:definitions>
  <inkml:trace contextRef="#ctx0" brushRef="#br0">2187 5309 0,'-17'0'62,"17"0"-30,17 0-17,18 0 1,1-17-16,-19 17 15,19 0 1,105-36 0,-88 19-1,17 17-15,1-18 0,52 0 31,-52 1-31,-1 17 0,-17-18 16,124 1 0,-124 17-1,0-18-15,-1 18 16,90-18-1,-107 18 1,18 0-16,0 0 16,123-17 15,-123 17-31,-18 0 0,1 0 15,105 0 17,-106 0-32,18 0 0,-18 0 15,124 17 16,-124-17-31,0 0 16,1 0-16,34 0 16,-34 0-16,-1 0 15,0 0-15,124-17 31,-124 17-15,0 0 0,18 0-1,-35 0 1,-18 0-16,0 0 15,0 17 48,0-17-63</inkml:trace>
  <inkml:trace contextRef="#ctx0" brushRef="#br0" timeOffset="2983.1706">4251 6244 0,'0'0'47,"18"0"-31,-18 0-1,17 0-15,-17 0 0,53 0 32,-35 0-32,17-17 15,0 17-15,106-18 31,-105 18-31,17 0 16,0 0-16,123 0 31,-141 0-15,1 0-16,-19 0 15,71-18 1,-70 18 0,0 0-16,17-17 31,-35 17-16,18 0-15,-18 0 16,17 0 0,-17 0-1,0 0 16,0 17-31</inkml:trace>
  <inkml:trace contextRef="#ctx0" brushRef="#br0" timeOffset="3774.2159">4445 7020 0,'71'0'63,"17"0"-32,-35 0-31,0 0 0,-18 0 16,71 0-1,-89 0 1,19 0-1,-19 0 1,-17 18-16</inkml:trace>
  <inkml:trace contextRef="#ctx0" brushRef="#br0" timeOffset="4191.2396">4604 7937 0,'141'-17'47,"-106"-1"-32,106 1 16</inkml:trace>
  <inkml:trace contextRef="#ctx0" brushRef="#br0" timeOffset="5413.3096">3775 9278 0,'141'-53'16,"-18"35"0,-34 1-1,-19-1-15,142 1 31,-142-1-31,-17 18 0,0 0 16,71-18 0,-107 18-1,1 0-15,-1 0 31,-52 0 16,18 18-47,-19 0 0</inkml:trace>
  <inkml:trace contextRef="#ctx0" brushRef="#br0" timeOffset="6612.3782">3457 10283 0,'-35'53'46,"53"-53"1,-1 0-47,18 0 16,107-17 15,-107 17-31,18 0 16,70 0 15,-87 0-31,-1 0 0,18 0 15,70 0 17,-87 0-32,-19 0 0,18-18 15,18 18 16,-35 0-15,-18 0-16,18 0 31,-18 0-31,0 0 109</inkml:trace>
  <inkml:trace contextRef="#ctx0" brushRef="#br0" timeOffset="8420.4815">3422 16140 0,'70'-36'62,"54"1"-46,-53 17-16,-19 1 15,19-1-15,105 0 32,-140 18-32,-1-17 15,0 17-15,71-18 31,-88 18-15,17 0-16,-17 0 0</inkml:trace>
  <inkml:trace contextRef="#ctx0" brushRef="#br0" timeOffset="10724.6134">1111 5856 0,'0'18'62,"0"35"-46,0-36-1,0 36-15,-17 71 32,-1-71-32,0 0 0,-17-1 15,-53 72 16,53-89-31,-1-17 0,-17 17 16,-105 18 0,105-53-1,-18 0-15,18 0 16,-123-123 15,141 52-31,17 0 0,0-17 16,36-194 15,17 194-31,1 0 0,-1 17 15,124-123 17,-89 159-32,1-1 0,-1 1 15,177 0 1,-176 35-1,-1 18-15,1 17 16,52 88 0,-105-52-16,0-1 15,-18 19-15,-53 158 31,17-177-31,1-17 16,0 0-16,-71 53 31,88-106-15,1 0-16</inkml:trace>
  <inkml:trace contextRef="#ctx0" brushRef="#br0" timeOffset="11759.6726">1288 8537 0,'0'141'31,"-18"-35"-15,0-53 0,1 0-16,-71 123 31,35-105-31,17-18 15,-17 0-15,-141 70 32,124-105-32,-18 17 0,-1-35 15,-210-88 16,228 17-31,18-34 16,106-460 15,0 477-31,0 0 16,0 35-16,176-71 31,-141 89-15,18 17-16,-18 18 0,71 18 15,-106 17-15,-18-17 16,1 17-16,-1 212 47,-53-176-47,1-1 15,-107 142 16</inkml:trace>
  <inkml:trace contextRef="#ctx0" brushRef="#br0" timeOffset="12553.718">1147 10160 0,'-159'123'16,"0"-34"15,88-72-15,-17 1-16,-141-36 31,158 1-31,19-36 0,-1 0 15,35-229 17,89 140-32,17 1 0,0 36 15,124-54 16,-142 106-31,18 18 0,-17 17 16,88 18 0,-106 18-16,-36-1 15,1 36 1,-18 194 15,-18-159-31,-17 0 0,0-17 16,-89 158-1,89-176 1,17 18-16,1-18 15,17-18 1,0 0-16</inkml:trace>
  <inkml:trace contextRef="#ctx0" brushRef="#br0" timeOffset="13780.7882">1429 15893 0,'-36'123'15,"19"-88"1,-18 1 0,17-1-16,-17 0 15,-159 53 16,123-70-31,-17 0 0,0-18 16,-195 35 15,195-35-31,0 0 0,35-35 16,-53-177-1,106 89 1,0-54-16,71 1 16,193-195-1,-175 283 1,34 18-16,18-1 15,159-35 1,-247 106 0,18 0-16,-19 0 15,90 141 1,-107-52-1,-17 16-15,-18 1 0,0 159 32,-18-195-32,0 19 15,-70 210 16,70-210-31,1-19 0</inkml:trace>
  <inkml:trace contextRef="#ctx0" brushRef="#br0" timeOffset="21237.2147">9931 5380 0,'-18'0'46,"36"0"-14,-1 0-17,36 17 1,-17-17-16,-1 0 15,0 0-15,89 0 32,-89 0-32,18 0 0,-18 0 15,106 0 1,-88 0-1,0 0-15,-18 0 16,106 0 15,-88 0-31,0 0 0,-18 0 16,89 0 15,-71-17-31,-18 17 0,0-18 16,54 1-1,-54 17 1,-17 0-16,87-18 31,-69 18-31,-1-18 16,0 18-16,106-17 31,-105 17-16,16-18-15,-16 18 16,52-18 0,-53 18-16,18 0 15,-18-17 1,89 17-1,-89-18-15,0 18 16,54-18 0,-54 18-1,-17 0-15</inkml:trace>
  <inkml:trace contextRef="#ctx0" brushRef="#br0" timeOffset="23767.3591">11818 3845 0,'-141'-53'46,"106"36"-46,-18 17 16,-124 0 15,160 17-15,17-17-16,0 0 15,0 18 1,35-18-16,-17 18 16,17-1-16,71 36 31,-89-18-31,19 1 0,-36-1 15,17 71 17,-34-71-32,-1 0 0,0-17 15,-35-18 1,36-18-1,17 1-15</inkml:trace>
  <inkml:trace contextRef="#ctx0" brushRef="#br0" timeOffset="23992.3723">11871 3687 0,'0'123'0,"18"-52"0,-18-1 16,0 106-1,0-140 1,0-19-16,17 19 47,-17-72-47,0 1 0</inkml:trace>
  <inkml:trace contextRef="#ctx0" brushRef="#br0" timeOffset="24210.3848">11783 3598 0,'123'0'63,"-52"0"-48,-54 0-15,19 0 16,-1 0-16,0-17 31</inkml:trace>
  <inkml:trace contextRef="#ctx0" brushRef="#br0" timeOffset="24425.3971">11906 3828 0,'88'0'62,"-17"-18"-46,-53 0-16,17 18 15,-17 0-15,-1 0 32,-17 53-32,-17-35 0</inkml:trace>
  <inkml:trace contextRef="#ctx0" brushRef="#br0" timeOffset="24571.4054">11977 4145 0,'123'-35'47,"-70"17"-32,53-35 1,-53 36-16,0 17 0</inkml:trace>
  <inkml:trace contextRef="#ctx0" brushRef="#br0" timeOffset="28698.6415">9278 5750 0,'-18'0'46,"18"0"-30,0 0 0,0 18-16,0-18 15,-17 53 1,-1-36-1,18 1-15,0 0 16,-18 17 0,18-17-1,0-18-15,-17 17 16,-1 36-1,1-35 1,17 17-16,0-17 16,-36 52-1,19-52 1,-1 0-16,0-1 0,-35 54 31,36-36-31,-1-17 16,-17-1-16,-71 36 31,71-35-16,0-18-15,-1 0 16,-70 0 0,89 0-1,-19 0-15,19-18 0,-36-52 31,53 52-15,-18-17-16,18-18 0,0-71 31,0 71-31,18 18 16,-18-18-16,53-17 15,-36 34 1,19-16-16,-1 16 16,124-105 15,-124 88-31,18 36 15,-18-19-15,159-17 32,-158 53-32,-1 0 15,53 53 16,-70-35-31,-1 17 0,1-17 16,-18 105 15,0-87-31,0-1 0,0 0 16,-18 89 15</inkml:trace>
  <inkml:trace contextRef="#ctx0" brushRef="#br0" timeOffset="29963.7138">9119 7461 0,'36'124'47,"-36"-18"-16,0-71-31,0 0 16,0 18-16,-89 70 31,54-70-31,0-17 15,-18 17-15,-159 52 32,159-105-17,0 0-15,18 0 16,-35-88-1,70 35 1,0 0-16,0-17 0,141-142 31,-71 142-31,1 34 16,-18 1-1,141-18 1,-159 53-16,-17 0 16,-1 0-1,1 88 1,-18-35-1,0 0-15,0 18 0,-18 52 32,1-70-32</inkml:trace>
  <inkml:trace contextRef="#ctx0" brushRef="#br0" timeOffset="31412.7967">9225 8767 0,'35'70'31,"-35"-52"-15,0-1-1,-17 124 1,-1-105-1,0-1-15,-87 106 32,69-123-17,-17 17-15,1 0 16,-195 36 15,176-71-31,18 0 0,0 0 16,-88-71-1,106 54 1,17-36-16,-17 17 15,17-69 1,18 34-16,18 1 16,17-19-16,159-158 31,-106 177-31,-17 17 15,0 18-15,140-18 32,-140 53-32,-18 0 0,0 17 15,35 89 16,-71-53-31,1 0 0,-18 0 16,-18 159 0,1-142-1,-1 1-15,-17-18 16,17-18-1,-35-17-15</inkml:trace>
  <inkml:trace contextRef="#ctx0" brushRef="#br0" timeOffset="32837.8782">9243 9754 0,'-18'141'63,"0"-70"-48,1-18-15,-1 0 16,-17 17-16,-141 124 31,123-176-15,0 0-1,-141-1 1,123-34-1,1-1-15,17-17 0,-71-195 32,124 142-17,35-35-15,54-1 16,87-105-1,-88 158-15,-35 36 16,18 0-16,176-36 31,-177 71-31,-17 0 16,0 0-16,35 71 31,-88-36-31,18 0 0,-18 18 16,-35 159 15,-1-141-31,1 34 0,0-16 15,17-19 1,-52-17-16</inkml:trace>
  <inkml:trace contextRef="#ctx0" brushRef="#br0" timeOffset="33918.9401">9278 11024 0,'-123'124'47,"34"-71"-31,36-18-1,1 0-15,-19-17 16,-141 17 15,142-35-31,-1 0 0,18-17 0,-35-125 31,88 89-15,18-35-16,140-176 31,-87 176-15,17 17-16,0 0 0,212-17 31,-229 88-16,-36 18-15,36 52 32,-54-17-32,-17-17 15,0 34-15,0-17 16,-141 300-1</inkml:trace>
  <inkml:trace contextRef="#ctx0" brushRef="#br0" timeOffset="34822.9915">9366 12894 0,'-70'106'32,"52"-71"-17,-17 0-15,-1 18 16,-193 141 15,141-141-31,17-17 0,-17-19 16,-194-17 15,247-35-31,17-18 15,0 0-15,36-176 32,35 52-32,35 19 0,0-1 15,142-35 1,-160 141-1,18 18-15,1 17 16,140 36 0,-194 17-1,-17 0-15,0 18 16,-18 159-1,0-124 1,-18-17-16,-35 34 16,-18 19-1,18-71-15</inkml:trace>
  <inkml:trace contextRef="#ctx0" brushRef="#br0" timeOffset="35598.0361">9349 13652 0,'-36'142'0,"19"-107"15,-72 194 1,72-194 0,-18 1-16,-18-1 15,-106 18 16,88-35-31,18-18 0,-17-18 16,-71-88 15,123 53-31,18 0 16,71-264 15,-36 229-31,18 17 16,229-105-1,-211 176 1,17 0-16,106 35 31,-159 0-31,0 0 16,1 1-1,17 87 1,-36-52-16,-17-36 15,0 18-15</inkml:trace>
  <inkml:trace contextRef="#ctx0" brushRef="#br0" timeOffset="37164.1254">9948 15011 0,'194'-18'31,"247"-17"-15,-300 17 0,-35 18-16,-35 0 15,264-18 1,-229 18-1,-18 0-15</inkml:trace>
  <inkml:trace contextRef="#ctx0" brushRef="#br0" timeOffset="41369.3662">17851 5309 0,'123'-17'0,"-52"17"15,528-141 17,-475 123-32,-54 0 15,230 1 16</inkml:trace>
  <inkml:trace contextRef="#ctx0" brushRef="#br0" timeOffset="43849.508">17798 7408 0,'-159'18'16,"-106"-36"15,177-17-31,0-18 16,17 0-1,-87-300 1,158 195-16,70 17 16,18 35-16,759-159 46,-653 265-46,0 35 16,247 124 15,-406-124-31,-17 18 0,17 0 16,-176 318 15,-18-230-31,-17-18 16,0-17-16,-71-35 31,158-71-31,37 0 0,16 0 0</inkml:trace>
  <inkml:trace contextRef="#ctx0" brushRef="#br0" timeOffset="44836.5645">18045 8343 0,'-159'18'0,"71"-1"15,-1-17-15,-16 0 16,-266-158 15,283 70-31,35-18 16,71-282-1,35 299 1,52 1-16,54 18 16,547-89-1,-459 159 1,0 18-16,-36 17 15,213 71 1,-371-71-16,0-17 16,-1 17-1,54 88 1,-106-87-1,-17-1-15,-19 18 0,-369 264 32,264-211-32,-1-18 0</inkml:trace>
  <inkml:trace contextRef="#ctx0" brushRef="#br0" timeOffset="45799.6196">18203 9454 0,'-123'-35'16,"-106"-18"15,123 18-31,18 17 0,-18-17 0,-194-71 31,229 89-31,18-19 16,18 19 0,229-124-1,35 35 1,71 0-16,18 0 15,281-70 1,-334 123-16,-53 0 16,-18 18-1,388-1 16,-512 36-31,1 0 16,176 71 15,-229-54-31,-18 19 16,-18 34-16,-458 389 31,264-300-31,-17-18 16,-689 229 15</inkml:trace>
  <inkml:trace contextRef="#ctx0" brushRef="#br0" timeOffset="46799.6768">18609 10389 0,'-176'36'15,"-212"34"16,211-52-31,1-18 0,17-18 16,-211-70 15,299 53-31,18 17 16,36-17-16,175-371 31,-17 265-31,53 17 16,18 54-16,458-71 31,-458 141-31,0 0 15,-36 0-15,159 53 32,-282-18-17,0-17-15,-18 17 16,-52 194-1,-71-105 1,-54-1 0,-387 265 15</inkml:trace>
  <inkml:trace contextRef="#ctx0" brushRef="#br0" timeOffset="54560.1206">20249 4533 0,'-17'-17'31,"-1"-1"-15,-35-70 15,36 52-31,-19 1 0,1-18 16,-124-53 15,124 89-31,0-1 16,-159-52 15,141 52-31,0-17 15,-88-1 1,106 19 0,-1-1-16,1 18 15,-71-35 1,71 35-16,-18 0 15,18-18 1,-124 1 0,106 17-16,0 0 15,0 0-15,-141-18 31,141 18-31,-17 0 16,17 0 0,-106 0-1,106 0-15,0 0 16,-106 0 15,106 0-31,18 0 0,-35 0 16,-124 0 15,141 0-31,17 18 0,-17-18 15,-70 17 17,88-17-32,-1 0 0,-16 0 15,-125 35 16,124-17-31,0 0 16,18-1-16,-88 89 31,87-71-31,1 18 16,-36 89-1,54-90-15,-18-16 16,17-1-16,18 0 16,-35 106 15,35-105-31,0-1 15,0 0-15,35 177 47,-35-177-47,0 0 16,18 1-16,17 34 31,-18-70-31,1 18 16,17-18-16,36 18 31,-36-1-31,-17-17 0,17 0 15,71 0 1,-71 0 0,1 0-16,-1 0 15,106 0 16,-106-17-31,0 17 16,71-18 15,-70 18-31,-1-18 0,-18 18 16,19 0-16,70-35 31,-71 35-15,0-18-16,53 1 31,-52 17-16,-19 0-15,1 0 0,70 0 32,-53 0-32,-17 0 15,70 0 1,-70 0-1,0 0-15,-1 0 16,1 0 0,-1 0-16,-17 0 15,0 0 1,36 17-1</inkml:trace>
  <inkml:trace contextRef="#ctx0" brushRef="#br0" timeOffset="55633.182">19385 5168 0,'53'0'31,"-35"0"-15,-1 0-16,89-17 31,-88-1-31,17 0 15,-17 1 1,70-36 0,-70 35-16,17-17 15,35-36 16,-52 54-31,0-19 0,-1 19 16,19-72 0,-19 54-1,-17 18-15,18-1 16,-1-35 15,-17 53-31,0-18 0,0 18 0,0 0 16,0-35-1,0 35 1,0-18-1,0 1 1,0 17-16,0-18 16,0 18-1,-70-17 1,35 17-16</inkml:trace>
</inkml:ink>
</file>

<file path=ppt/ink/ink9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5:32.758"/>
    </inkml:context>
    <inkml:brush xml:id="br0">
      <inkml:brushProperty name="width" value="0.05292" units="cm"/>
      <inkml:brushProperty name="height" value="0.05292" units="cm"/>
      <inkml:brushProperty name="color" value="#FF0000"/>
    </inkml:brush>
  </inkml:definitions>
  <inkml:trace contextRef="#ctx0" brushRef="#br0">11412 3598 0,'36'0'62,"-19"-17"-46,36-1-16,0 0 16,0 1-16,141-71 31,-141 70-16,-18 0-15,1 18 16,-1-17 0</inkml:trace>
  <inkml:trace contextRef="#ctx0" brushRef="#br0" timeOffset="224.0129">11818 3528 0,'0'141'31,"0"-106"-15,0 18-16,0 0 16,18 0-16,17 88 31,-17-106-31,-1-17 15,-17 17-15,18-35 32,-18 18-32</inkml:trace>
  <inkml:trace contextRef="#ctx0" brushRef="#br0" timeOffset="627.0359">12030 3969 0,'123'-53'47,"-105"53"-47,-18-18 15,17 1-15,-17-107 47,-35 106-47,18 1 16,-107-1 15,106 36-31,18 17 15,-17 0-15,17 36 32,0-53-32,17 17 0,1 0 15,35 18 1,-35-53-1,-1 18-15,19-18 16,-1-18 15,0-53-31</inkml:trace>
  <inkml:trace contextRef="#ctx0" brushRef="#br0" timeOffset="896.0513">12259 3687 0,'-18'88'31,"18"-53"-15,18-17-16,53 35 47,-54-53-47,1 0 0,-1 0 15,1 0 17,-18 17-32,0-17 0,0 18 15,-70 70 16,34-53-31,19-17 0</inkml:trace>
  <inkml:trace contextRef="#ctx0" brushRef="#br0" timeOffset="1107.0631">12382 3810 0,'142'-71'16,"-72"36"-1,-35 18 1,-17-19-16,17 19 0,-17-19 31,-18 19-31</inkml:trace>
  <inkml:trace contextRef="#ctx0" brushRef="#br0" timeOffset="1331.0762">12435 3581 0,'18'106'31,"17"-18"-15,-17-53-16,0 0 0,-1-17 15,19 35 16,-19-36-31,1-17 0,-1 0 16,54-88 15</inkml:trace>
  <inkml:trace contextRef="#ctx0" brushRef="#br0" timeOffset="3472.1986">13300 3440 0,'17'123'31,"19"-70"-15,-19 18-1,1 17-15,0-18 16,52 142 0,-52-194-1,-18-1-15,0-34 31,0-54-31</inkml:trace>
  <inkml:trace contextRef="#ctx0" brushRef="#br0" timeOffset="3697.2115">13353 3492 0,'123'-35'31,"-88"35"-15,-17 18-16,0-1 15,-1 19-15,1 87 32,-18-87-32,0 16 0,-18-16 15,-52-1 1</inkml:trace>
  <inkml:trace contextRef="#ctx0" brushRef="#br0" timeOffset="4188.2396">13582 3457 0,'70'88'47,"-70"-70"-32,0 0 1,0-1-16,0 19 31,0-36-31,-17 0 16,17-124 15,17 71-31,1 18 16,53-53 15,-36 88-31,-17 0 0,-1 17 15,54 89 17,-54-71-32,1-17 0,35 17 46,-35-52-46,-18-1 0,0-17 16,-18-89 15,0 89-15,-17 17-16,0 18 31</inkml:trace>
  <inkml:trace contextRef="#ctx0" brushRef="#br0" timeOffset="5505.3149">13811 3422 0,'-70'-35'47,"52"35"-47,18 35 31,0 0-31,0 0 0,18 1 16,35 34 15,-36-52-31,19-18 16,-1-35 15,-35 17-31,0 0 15,0 1-15,0-36 32,-18 35-32,18 18 15,-17 0-15,17 0 31,0 18-15,0-1-16,17 1 0,1 35 31,-1-35-15,1 17-16,-18 0 0,35 36 31,-35-36-31,0-35 16,0 18-16,0-1 31,0-17-31,0 0 15,-17 0-15,-19 0 32,36-17-32,-17 17 0,17-18 15,0-52 16,17 52-31,1-17 0,0 17 0</inkml:trace>
  <inkml:trace contextRef="#ctx0" brushRef="#br0" timeOffset="7579.4336">14093 3281 0,'0'0'47,"0"0"-31,0 0 15,0 0-31,-17 0 31,17 0-31,-18 0 0,1 0 16,-36 35 15,53-35-31,-18 18 15,18-1 1,0 36 0,18-35-16,-1 0 15,-17-18 1,71 17 15,-54-34-31,-17-1 16,18-53 15,-18 54-31,0-1 15,0 18-15,0 18 32,0-18-32,0 70 31,18-70-31,-18 18 15,17-18-15,1 0 32,0-18-17,-18 1-15,0-54 31,0 53-31,0 18 16,0 0 0,0 18-1,0 0-15,0-1 16,0 1-1,0-18 1,17-18 0,-17-52-1,0 52 1,18 1-16,0-1 31,-18 36-15,17-1-16,18 18 31,-35-35-16,18 0-15,17-88 32,-17 71-17,-18-1-15,18 0 0,-1 18 31,-17 0-15,18 18-16,0 70 31,-1-70-31</inkml:trace>
  <inkml:trace contextRef="#ctx0" brushRef="#br0" timeOffset="13605.7783">7479 14975 0,'0'71'31,"0"-53"-15,0-1-16,0 1 16,0 105 15,-18-87-31,18-1 15,-17 18-15,-1 53 32,18-71-32,-18 0 0,1 0 15,-19 36 1,19-53-1,-1-1-15,18-17 16,-35 53 0,17-53-1,1 18-15,-36 35 47,35-53-47,0 17 0,1-17 16,-89 36-1,88-19 1,-17-17-16,-53 18 31,53-18-31,-1 18 16,1-18-16,-124 35 31,124-17-16,-36-18-15,-105 52 32,105-34-32,19-18 15,-19 18-15,-88 17 31,124-17-31,-18-1 0,0-17 16,-70 36 15,87-36-31,-17 0 0,1 0 16,-142 0 15,158 0-31,-17 0 16,18 0-16,-88 0 31,70 0-31,17 0 15,1-18-15,-71 0 32,71 18-32,0-17 15,-18 17-15,-35-18 16,52 18-1,1-18-15,0 18 0,-89-53 47,89 36-47,17-18 0,-17-1 16,-18-87-1,36 70 1,17 0-16,-18-18 16,18-87-1,0 105 1,18 0-16,87-141 31,-69 159-15,17-18-16,211-124 31,-211 142-16,0 17-15,0-17 16,106-18 0,-106 53-1,-1-18-15,19 1 16,105-1-1,-105 18 1,0-17 0,228-1 15,-228 18-31,-18 0 0,0 0 15,88 0 17,-88 0-32,-18 0 0,18 0 15,18 0 1,-36 0-16,0 0 15,0 0 1,89 0 0,-89 0-1,-17 0-15,70 18 31,-70-18-15,-1 0-16,54 0 31,-54 0-15,1 0-16,35 17 31,-35-17-31,-1 0 0,19 0 16,34 18 15,-52-18-16,17 17-15,-17-17 16,52 18 0,-52-18-16,-1 18 15,36-1 16,-35-17-31,-18 0 0,18 0 16,17 18 15,-35-18-31,18 0 0,-18 0 16,35 18 15,-35-18-31,0 0 0,0 0 16,0 88 15,0-71-16,0 1-15</inkml:trace>
  <inkml:trace contextRef="#ctx0" brushRef="#br0" timeOffset="16260.9301">6879 16528 0,'0'35'62,"-17"18"-30,-1-36-32,18 1 15,-53 53 1,35-36-1,-17-17-15,17 17 0,-70 18 32,35-18-32,-17 0 15,17-17-15,-18 17 16,-123 36-1,124-54 1,17 1-16,-212 35 31,212-35-31,-17-1 16,-160-17 15,178 0-31,-1 0 16,0 0-16,-106-17 31,124-1-31,-18 18 0,17-18 15,-69-35 17,69 36-32,1-1 15,-88-35 16,105 36-31,-17-1 0,17 0 16,-70-52 15,70 52-31,18-17 16,-17 17-1,-36-88 1,53 71 0,0 17-16,0-87 46,17 87-46,1-17 16,105-106 15,-105 105-31,17 1 0,1 0 16,69-53 15,-69 52-31,-1 19 0,0-1 16,53-17-1,-52 17 1,-19 0-16,19 18 0,52-35 31,-53 35-15,-17 0-16,70-17 31,-53-1-31,1 18 0,-1 0 15,71-18 17,-89 1-32,19 17 0,-1 0 15,71-18 16,-89 18-31,19-18 0,-1 18 16,71-35 0,-89 35-1,19 0-15,-1-18 16,53 1-1,-70 17-15,17 0 16,-17 0 0,35-18-1,-18 18 1,-18 0-16,72 0 31,-72 0-15,19 0 15,-19 0-16,1 0-15,17 0 16,-17 0 0,-1 18-16,1-18 0,35 17 31,-35-17-31,-18 0 15,17 18 1,18 0 0,-17-18-16,0 17 15,-1-17-15,36 36 31,-53-36-15,18 17-16,0-17 31,-1 18-31,-17-18 0,18 18 16,17 17-1,-35-18 1,18-17-16,-1 36 31,1-19-31,-18-17 16,0 18-16,35 17 31,-35-17-15,0-18-16,0 35 31,18-17-31,-18-18 15,0 17 1,0 36 0,0-35-16,18 0 15,-18 35 16,0-36-15,0 1-16,0-18 0,0 35 31,0-35-31,0 0 16,0 18-16,-18-1 31,18-17-15,-18 18-16,18-18 15,0 18 16,-35-1-31</inkml:trace>
  <inkml:trace contextRef="#ctx0" brushRef="#br0" timeOffset="30973.7716">11800 7355 0,'18'0'31,"-18"18"47,0-18-62,0 18-16,-35 52 46,-1-17-46,19-35 16,-71 105 15,70-87-15,0-19-1,-52 54 1,35-54-16,-1 19 0,19-19 16,-89 36 15,71-35-31,-1-1 0,1 1 15,-89 35 17,89-35-32,-18-1 0,18-17 15,-106 53 16,106-35-31,-18-18 0,17 18 16,-122 17 15,105-18-31,-18 1 0,18 0 16,-229 35-1,212-36 1,-1-17 0,-158 36-1,158-36-15,18 0 16,-17 0-16,-142-36 31,141 19-15,18-1-16,-158-105 31,158 87-16,0 1-15,18 0 16,-89-71 0,107 53-1,-1 18-15,-17-142 31,35 124-31,0-17 0,0-18 16,35 17 0,124-211-1,-106 211 1,17 18-16,-17-17 15,176-89 1,-158 106-16,17 18 16,0 0-1,195-54 1,-195 72 0,18-1-16,-18 0 15,176 1 1,-175 17-16,-19-18 15,18 18-15,177 18 32,-212-1-17,0 1 1,70 17-1,-70-17 1,-18 0-16,1-1 0,87 36 31,-88-35-15,-17-1-16,17-17 15,54 53 1,-72-35 0,18 17-16,-17-17 0,70 35 31,-70-35-16,0-1-15,-1 1 16,36 35 0,-35-36-16,-18 1 15,17 17-15,19 18 31,-36-35-15,17-1-16,19 36 31,-36-35-31,0 0 16,35 35 15,-35-53-15,0 17-16,0-17 0,18 35 31,-18-35-16,0 0-15,0 36 32,0-19-17,0-17-15,0 0 31,0 0 47,-18-17-78</inkml:trace>
  <inkml:trace contextRef="#ctx0" brushRef="#br0" timeOffset="38046.1762">15557 8361 0,'36'0'47,"-1"17"-16,0-17-31,18 0 0,-17 0 16,122 0-1,-105 0 1,18 0-16,-18 0 15,123 0 1,-123 0 0,18-17-16,-19 17 15,160 0 1,-141-18-1,17 18-15,229-35 32,-228 17-17,-19 1-15,1 17 16,158 0-1,-158 0-15,-19 0 16,1 0 0,106 17-1,-106 1 1,-35 17-16</inkml:trace>
  <inkml:trace contextRef="#ctx0" brushRef="#br0" timeOffset="41610.38">18944 11095 0,'35'53'46,"-35"-36"-30,-17 107 15,17-89-31,-18 0 16,1 18-16,-36 36 15,35-54 1,-17 18-16,-1-18 0,1 0 16,-124 89 15,89-71-31,-1 0 0,-17 0 15,-194 88 1,176-106 0,18 0-16,0 0 15,-142 36 1,142-71-1,0 0-15,17 18 16,-211-18 0,194-18-1,-18 18-15,-211-18 31,211 18-31,0 0 0,18 0 16,-177 0 15,177 0-31,17 0 0,19-17 16,-125-36 15,124 18-31,18-1 0,-18 1 16,18 0-16,-89-124 31,107 88-31,-19 18 15,19-17-15,17-124 32,17 123-32,19 18 0,17-17 15,246-195 16,-210 195-31,16 17 16,1 0-16,0 18 16,106-36-1,-106 36-15,-1 17 16,-16 1-1,228-36 1,-229 35-16,18 0 16,-18 1-16,159-19 31,-159 19-31,1 17 15,246-18 17,-265 18-32,1 0 0,0 0 15,140 0 16,-140 0-31,-18 0 16,229 35 15,-229-17-31,-18-18 16,0 18-16,71 35 31,-88-18-31,17-17 16,36 52 15,-54-52-31,-17-1 0,0-17 15,-17 71 1,-1-53 0,-17 17-16</inkml:trace>
  <inkml:trace contextRef="#ctx0" brushRef="#br0" timeOffset="48022.7468">17621 12700 0,'0'0'47</inkml:trace>
  <inkml:trace contextRef="#ctx0" brushRef="#br0" timeOffset="49013.8035">17992 12418 0,'17'17'32</inkml:trace>
</inkml:ink>
</file>

<file path=ppt/ink/ink9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6:32.104"/>
    </inkml:context>
    <inkml:brush xml:id="br0">
      <inkml:brushProperty name="width" value="0.05292" units="cm"/>
      <inkml:brushProperty name="height" value="0.05292" units="cm"/>
      <inkml:brushProperty name="color" value="#FF0000"/>
    </inkml:brush>
  </inkml:definitions>
  <inkml:trace contextRef="#ctx0" brushRef="#br0">10918 5380 0,'124'-18'47,"-54"-70"-16,-34 35-31,-19 18 15,1-71 1,-18 71 0,0 17-16,-18 0 0,-140 18 46,122 36-46,19-1 16,-36 212 15,53-194-31,35-18 0,0 18 16,89 0 15,-89-53-31,0 0 0,1 0 16,52-106 15,-70 53-31,-18 0 15,-71-158 17,71 158-32,-18 35 0,18 0 15,36 18 16,-1 0-31,0 18 0,177 53 47,-159-54-47,0 1 0,-18-18 16,71 0 15,-89-18-31,-17-17 0,0-18 16,-141-123 15,88 158-31,18 0 15,-35 71 17,52 0-32,18 0 15,-18 194 16,18-212-31,0 18 0,18-35 16,52-53 0,-34-1-1,-19-34 1,72-177-1,-89 212 1,0 17-16,0 0 0,0 54 31,0-1-15,0 0-1,0 159 1,17-176 0,1-1-1,52-34 1,-52-18-1,-18-1-15,18-17 16,-1-105 15,-17 140-31,0 0 16,0 18-1,18 53 1,-18-17-16,18-1 0,-18 18 16,35 17 15,-35-52-31,18-18 0,-18-18 15,35-123 17,-35 106-32,0 0 15,17 17 16,-17 18-31,0 0 16,18 18 15,0-18-31,-18-18 0,17 0 16,1-105 15,-18 105-31,18-17 0,-18 35 16,35 0 15,-35 18-31,18-1 15,-18 1-15,17-18 32,1-18-17,-18 18 1,53 53-1,-36 0 1,1 18-16,53 228 31,-54-228-15,-17-18-16,18 35 31,-18-106-31,0-17 16,-18-18-16,-52-88 31</inkml:trace>
  <inkml:trace contextRef="#ctx0" brushRef="#br0" timeOffset="231.0132">12188 4974 0,'0'-123'0,"18"87"16,0 1-16,-1 0 15,72-18 1,-54 53-1,-18 0-15,1 18 0,0 105 32,-18-70-17,-18 0-15,0-18 0,-52 0 31,52-123-15,1 0 0,-1 17-1,18-175-15</inkml:trace>
  <inkml:trace contextRef="#ctx0" brushRef="#br0" timeOffset="649.0368">12294 4357 0,'88'17'31,"-70"19"-15,0-1-1,-1 0-15,72 71 32,-54-88-32,0-18 15,-17 0 1,88-18-1,-89-17-15,19 17 16,-19-17-16,18-159 31,-35 159-15,-17-1-1,-107 19 1,89 70-16,0 35 16,17-18-16,-17 248 31,53-265-16,17-36-15,71 19 32,-71-36-32,0-36 15,18 1-15,0-53 31,-53 35-31,0 35 0</inkml:trace>
  <inkml:trace contextRef="#ctx0" brushRef="#br0" timeOffset="769.044">13088 4568 0,'-106'36'47</inkml:trace>
  <inkml:trace contextRef="#ctx0" brushRef="#br0" timeOffset="5243.2999">9754 5168 0,'-70'88'46,"-1"1"-14,36-37-32,-18 1 15,-176 212 16,158-194-31,-17-1 0,0-17 16,-212 88 15,159-88-31,-36 0 0,1 0 16,-300 106-1,335-124 1,17-17-16,1 17 0,-142 0 31,212-17-31,-35-18 16,0 0-16,-177 35 31,177-35-31,0 18 16,0-18-16,-265 53 31,265-18-16,-1-18-15,-263 125 32,264-89-17,-18-1-15,-229 125 31,246-124-15,-17-18-16,-246 88 31,264-105-15,-1 17-16,1-17 15,-229 70 1,246-70 0,1 0-16,-1-18 15,-141 52 1,159-34-1,-17 0-15,17-1 16,-159 19 0,142-19-1,-19-17-15,-193 36 31,194-19-15,18 1-16,-1-18 0,-158 35 31,140-17-31,19-1 16,-18 1-16,-159 17 31,159-17-31,17-18 16,0 18-16,-228-18 31,210 0-16,19-18-15,-142-70 32,142 70-32,17-17 15,0 0-15,0-18 16,-71-53-1,107 71-15,-18-18 16,-54-106 15,72 106-31,-19-18 0,1 18 16,-18-141-1,36 124 1,17-1-16,0 1 16,0-160-1,0 160 1,17 17-16,-17-18 15,18-70 1,-1 106 0,-17-18-16,89-141 31,-54 159-31,0-18 15,71-123 17,-71 140-32,1 19 15,-1-19-15,124-70 31,-106 71-31,-1 0 16,19 0-16,211-159 31,-211 141-15,17 0-16,-17 18 0,158-107 31,-159 107-15,-17 0-16,18 0 15,211-71 1,-211 70-1,17 19-15,-18-1 16,107-35 0,-89 53-16,0-17 15,18-1-15,282-17 31,-282 35-15,-18-18-16,0 18 16,106-18-1,-88 18-15,-18-17 0,18 17 16,176 0-1,-176 0 1,18 0-16,17 0 16,459 0 15,-477 0-31,-17 0 15,17 17-15,195 1 32,-230 0-32,35-1 0,19-17 15,140 36 1,-176-19-16,-18-17 15,-35 18 1,300 35 15,-265-53-31,18 17 0,-1-17 16,178 0-1,-195 0 1,0 0-16,0 0 16,142 0-1,-160 0 1,1 0-16,87 18 31,-105-18-31,-17 0 16,16 0-16,-16 0 0,70 18 31,-71-1-31,0-17 15,0 18-15,71 17 32,-53-17-32,-18 0 15,1-18-15,87 17 31,-88 1-31,1-18 16,17 0-16,53 0 31,-89 0-31,18 17 16,-17-17-16,70 89 31,-70-54-31,0 0 16,-18 1-16,0 52 31,0-35-31,-18 0 0,-17 17 15,-177 159 17,106-158-32</inkml:trace>
  <inkml:trace contextRef="#ctx0" brushRef="#br0" timeOffset="8599.4918">17268 14005 0,'-141'124'16,"-17"-18"-1,87-71 1,-35 0-16,-35 18 16,-388 71-1,370-89 1,0-18-16,18 1 15,-300 17 1,300-17-16,0-18 16,0 0-1,-124 18 1,195-18-16,-18 0 15,-1-18 1,-210-17 0,210 17-1,-16 0-15,-513-17 31,442 35-31,17-17 16,18 17-16,-300-71 31,370 53-31,19 1 16,-1-19-1,-159-105 1,141 71 0,18-1-16,-17-17 0,-106-441 31,158 388-16,0 0 1,18-142 0,18 213-16,-18 35 15,0-18-15,0 17 16,35-105-1,0 88 1,18 0-16,0-17 16,194-124-1,-123 123-15,17-17 16,53-18-1,458-176 1,-457 229-16,16 0 16,-34 36-1,334-36 1,-335 53-16,-17-18 15,0 0-15,388-52 32,-371 52-32,1 1 15,-19 17-15,477 17 31,-494 1-15,18 17-16,282 18 31,-335-35-31,-18-1 0,-17-17 16,158 53 15,-123-18-31,-18 1 0,0-1 16,142 88-1,-160-87 1,1-1-16,-18 0 15,105 89 1,-105-89 0,-17 0-16,69 106 31,-69-105-31,-1 17 0,-17 0 15,34 123 1,-52-123 0,0 0-1,-105 264 16,69-246-31,-17-1 16,1 1 0,-160 123-1,124-123-15,0 17 16,-1-18-16,-122 71 31,70-52-31,-18-19 0,0 1 16,-441 35 15,512-89-31,18 1 15,-19 17-15,1 89 32</inkml:trace>
  <inkml:trace contextRef="#ctx0" brushRef="#br0" timeOffset="10204.5837">16281 17374 0,'-177'106'16,"-211"106"15,212-142-31,-1-17 0,-17 0 16,-158 0-1,175-35-15,1-18 16,-18 17-16,-512-87 31,548 17-15,16 0-16,-175-106 31,211 106-31,18-17 16,-18-1-1,-211-229 1,264 212-1,-18 0 1,-88-300 0,124 247-16,0 0 15,35 35 1,0-88-1,17 123-15,1 1 16,17-18 0,195-230-1,-72 159-15,19 18 16,17 18-16,335-124 31,-353 176-31,1 36 0,-1 0 16,159-18-1,-158 53-15,-19 0 16,1 0-16,353-36 31,-354 36-15,1 0-16,0 0 15,264 53 1,-299-17-16,-18-1 15,-36-17-15,159 70 32,-140-53-32,34 0 15,300 106 16,-370-105-15,0-1-16,18-17 16,88 105-1,-106-88 1,-1 18-16,-16 0 0,52 35 31,-53-52-31,-17 17 0,-1-18 16,19 0-16,-1 142 31,-35-125-16,0 1-15,0 0 16,-35 159 15,-1-159-31,1 17 0,-18-17 16,-123 177-1,105-160 1,1 18-16,-212 248 31,193-266-15,19 1-16,-36-18 15,-300 158 1,248-140 0,16-18-16,19-18 0,-89 36 31,124-54-16,18 1-15,-19-1 16,-140 54 0,158-18-16,1 0 15,17 0 16,-35 35-31</inkml:trace>
  <inkml:trace contextRef="#ctx0" brushRef="#br0" timeOffset="13688.783">12259 11942 0,'-18'-18'78,"1"0"-62,-1 18-16,-105-106 31,70 71-15,-18 0-16,-229-124 31,230 141-15,-1-17-16,1 0 15,-177-71 16,194 71-31,0 0 0,-18-1 16,-70-70 0,106 89-1,0-19-15,-1 19 16,-52-36-1,71 35 1,-19-17-16,1 17 0,-71-52 31,71 52-31,0 1 16,-1-1-16,-52-35 31,53 35-15,0 18-16,-1-17 0,-87-36 31,88 35-31,-1 1 15,-17-1-15,-105-35 32,105 35-17,0 1-15,-141-54 31,141 36-31,18 17 16,-1 1 0,-70-36 15,89 35-31,-1 18 0,0-18 15,-17-17 17,35 35-32,-17-18 15,-1 1-15,-35-36 31,35 53-15,1-18-16,-19-17 31,36 35-31,-17 0 0,-1-18 16,1 18-1,17-17-15,-18 17 16,0 0-16,18-18 16,-35 18-1,17 0 1,1 0-16,-1-18 15,-35 18 17,36 0-32,-19-17 15,-34 17 1,52 0-1,-17 0-15,17 0 16,-88 0 0,71 0-1,-18 17-15,0-17 16,-141 18-1,124 0-15,-1-18 16,-229 35 15,230-17-31,-1-1 16,1-17-16,-89 18 31,71-18-31,17 18 0,0-18 16,-228 17 15,246-17-31,-18 0 0,1 0 15,-107 0 17,124 0-32,18 0 0,-18 0 15,-123 0 16,123 0-31,0 0 16,0 0-16,-53 18 31,53-18-31,0 17 0,0-17 16,-123 18 15,158-18-31,-17 0 0,17 0 16,-17 0 15,18 0-31,-1 0 0,18 0 15,-18 0 1,18 0 0,0 0-16,-17 0 0,17-18 15,-36-17 16,36 35-31,-17-17 0,-1-19 16,-35-70 15,53 89-31,-18-18 0,18-1 16,-35-52 15,35 70-31,0 1 0,0-1 16,-17 18-1,17-18-15,0 36 31,0 106-15,0-71 0,0-18-16,0 53 31,0-70-31,0-18 15,0 0-15,0 0 47,-18-53-31,18 35-16,-18-17 15,18 0 1,0-18 0,18 53-16,0-18 15,-1 18-15,89-18 31,-71 18-31,1 0 16,17 0-16,193 141 31</inkml:trace>
  <inkml:trace contextRef="#ctx0" brushRef="#br0" timeOffset="15810.9043">12047 16051 0,'-88'-53'47,"-88"-105"-16,52 52-31,-17-35 16,-35-53-16,-89-194 31,159 194-31,36 0 0,-1 0 15,-87-406 1,105 406 0,17-18-16,1 18 15,-36-300 1,54 388-1,-18 18-15,17 18 16,-88-195 15,71 212-31,0-17 16,-107-160 15,107 177-31,0 18 0,17-18 16,-52-106 15,34 107-31,19-1 0,-1-18 15,-88-158 17,71 158-32,17 36 15,-17-18-15,-106-123 47,106 140-47,17 19 0,-17-19 16,-36-52 15,36 71-31,17-19 0,-17 1 15,-36-71 17,54 89-32,-1-1 15,1-17-15,-36-36 31,35 53-31,0 1 16,1-1-16,-19-52 16,36 52-1,-17 18 1,-18-53-1,35 35-15,-18-17 16,18 18 0,-53-54-1,53 53 1,-18 1-1,-17-36 1,35 17-16,-18 36 16,18-17-16,-35-36 31,35 53-16,0 0 1,-17 18 0,17-1-1,0 18-15,-36 89 16,36-89-1,0 1-15,-17-19 16,-1 18 0,18-17-1,0-18 1,0-18-1,0 1 1,0-18-16,0 17 16,0-70-1,0 88 1,18-18-16,17 0 31,-17 1-31,-18 17 0,17 0 16,71 17 15,-70 1-31,0 17 0</inkml:trace>
  <inkml:trace contextRef="#ctx0" brushRef="#br0" timeOffset="17110.9787">8819 9825 0,'142'35'62,"-72"-17"-46,-35-1-16,1 1 0</inkml:trace>
  <inkml:trace contextRef="#ctx0" brushRef="#br0" timeOffset="18328.0483">10760 8608 0,'0'0'63,"0"17"-48,0 1 1,0-18-16,0 0 16,0 18-1,0-1 1,0-17-16,0 18 31,0 0-15,0-1-16,0 19 15,17 52 1,-17-53-16,18 0 15,-18 1-15,18 34 32,-1-52-32,-17-1 15,18 1-15,0 0 31,-18-18-15,17 0-16,54-36 31,-54 36-15,19-17-16,-19-1 0,36-35 31,-35 53-31,-1-17 16,1-72 15,-18 54-31,0 17 15,0-17 1,-35-71 0,17 71-1,1 17-15,17 1 16,-18-1-1,18 0-15,0 18 16</inkml:trace>
  <inkml:trace contextRef="#ctx0" brushRef="#br0" timeOffset="20101.1494">10283 8678 0,'0'0'62,"0"18"-62,36 53 31,-1-19-15,-17 1-16,87 177 31,-87-195-31,0 0 16,-1-17-1,1 17 1,-18-35-16,0 0 16,0-53 15</inkml:trace>
  <inkml:trace contextRef="#ctx0" brushRef="#br0" timeOffset="23751.3584">11148 8467 0,'70'0'47,"1"-36"-16,-36 36-31,-17-17 16,88-36 15,-89 53-31,1-18 16,-18 18-16,0 0 31</inkml:trace>
  <inkml:trace contextRef="#ctx0" brushRef="#br0" timeOffset="24074.377">11395 8484 0,'-18'71'47,"53"17"-16,-17-35-31,0 0 0,-1 0 16,19 53 15,-36-89-31,17 1 0,-17 0 16,0 17 15,0-35-31,0 0 0,0 17 16,-17-17 15,-89-35-31,53 18 0</inkml:trace>
  <inkml:trace contextRef="#ctx0" brushRef="#br0" timeOffset="24850.4214">10319 8625 0,'123'-17'63,"-88"17"-63,1 0 15,-19 0-15,1 0 16,53 0 0,-71 17-16,17-17 15,-17 18 1,18 88-1,-18-71-15,0 18 16,-18-18-16,-52 89 31,52-107-15,0-17-16</inkml:trace>
  <inkml:trace contextRef="#ctx0" brushRef="#br0" timeOffset="26193.4982">11465 8908 0,'0'0'62,"0"0"-30,0 0-32,-17 17 0,-1-17 31,36 0 16,-18 0-32,17 0-15,-17 0 31,0 18-31,0-18 16,0 18-16,-17-1 31,17 1-31,0-18 0,0 0 16,-18 0 15,18 0-31,0-18 0,0 18 16,18-17 15,-18 17-31,0 0 47,-18 0-16,18 0-31,0 0 0,0 0 15,0 0 17,0 0-17,0 0 16,0 0-31,0-18 16,0 18 0,0 0-16,0 0 15,0-18-15,0 18 16,0 0 15,0 0-15,0 0-1,0-17 16,-18-1-31</inkml:trace>
  <inkml:trace contextRef="#ctx0" brushRef="#br0" timeOffset="26847.5356">11042 8414 0,'0'0'62,"35"17"-46,0-17-16,1 0 15,87-35 16,-105 17-31,17 18 0,-17-17 16,35-1 15,-36 18-31,-17 0 16,18 0 15,-18 35-31,0-17 16</inkml:trace>
  <inkml:trace contextRef="#ctx0" brushRef="#br0" timeOffset="28284.6178">11359 8431 0,'18'53'47,"-18"-17"-47,18 16 15,-1 1-15,1 18 16,35 105 0,-35-140-1,-18-1-15,17-17 16,-17-1-1,0-17 1,-35-88 15,17 53-15,-17-18-16,17 18 0,-35-71 47,53 106-47,0 35 15,53 106 16,-35-106-31,0-17 16,-18 0 15,0-18-15,0-36-1,-18 19 1,0-19-16,1 19 0,-1-18 31,18 35-31,0 0 47,0 0 0,0-18-47,-35-53 31,35 36-31,-18 0 0,1-1 16,-19-34 15,36 70-31,0 0 15,36 194 32,-19-141-47,1-18 0,-18 0 16,17 18 15,-17-70-15,0-1-16,-17-141 31,-1 106-16,1 0-15,-1 18 0,18-35 32,0 87-17,18 19 1,52 211-1,-52-177 1,-18-35-16,17 18 31,-17-70-15,0-1-1,0-70 1,0 53-16,-17-18 16,-1 0-16,0-53 31,18 106-16,18 141 17,0-106-32,-18 18 0,0-18 15,17 1 16,-17-54-15,-17-88 0,-1 53-1,0 18-15,-17-88 31,53 140-15,35 160 15,-36-124-31,-17-36 16,18 18 15,-18-35-31,0-35 16,0 18 15,-88-54-31</inkml:trace>
  <inkml:trace contextRef="#ctx0" brushRef="#br0" timeOffset="29626.6946">12806 8290 0,'-71'-53'47,"54"36"-32,-19 17 1,19 0-16,-19 0 16,-34 53-1,52 0 1,18-1-16,36 266 31,-19-247-15,18-1-1,36 71 1,-53-141-1,-1 0-15,71-106 32,-70 53-17,0 1-15,-1-1 16,1-89-1,-18 90 1,0 16-16,0-52 31,0 88-15,0 0-16,0 18 47,18 52-16,-1-17-31,1-18 15,17 89 17,-17-106-32,-18-1 0,17 1 15,19-18 1,-36 0-1,17 0-15,1 0 16,53-35 15,-54 17-31,1 0 16,52-70 15,-70 53-31,0 17 16,0-17-1,0-71 1,-17 71-16,17 0 0,-18-1 15,-17-17 17,35 53-32,0 0 0,0 18 31,0 0-16</inkml:trace>
  <inkml:trace contextRef="#ctx0" brushRef="#br0" timeOffset="29982.7149">13212 8184 0,'88'-52'63,"-35"34"-48,105-53 1,-122 54 0,17-19-16,-18 19 15,53-36 16,-70 53-31,-18 0 16,-18 17 15,-17 19-31,17-19 0</inkml:trace>
  <inkml:trace contextRef="#ctx0" brushRef="#br0" timeOffset="30295.7328">13529 8149 0,'-18'124'63,"36"-71"-63,0 17 15,17 71 1,-17-70-16,-1 17 16,1-35-16,17 123 31,-17-158-16,-18-18-15,0 18 16,0-36 0,0 0-1,-18 1-15</inkml:trace>
  <inkml:trace contextRef="#ctx0" brushRef="#br0" timeOffset="31623.8088">12153 7832 0,'-53'141'47,"36"-18"-32,-1 54-15,-17 475 32,17-564-17,18-35-15,0 0 16,0 53-1,0-88-15,0-1 16,0-17 0,0 0-1,-18-17-15</inkml:trace>
  <inkml:trace contextRef="#ctx0" brushRef="#br0" timeOffset="33058.8909">10248 8784 0,'-70'-17'31,"34"-1"-15,-17 0-1,-194-35 1,124 18 0,-18 17-16,35-17 0,-335-35 31,282 52-16,-17 0-15,-424 1 32,459 17-17,0 0-15,18 0 16,-142 17-1,194-17 1,1 0-16,-18 18 16,-318 17 15,335-35-31,-17 0 15,-194 0 17,211 0-32,1-17 15,-1 17-15,-140-18 31,140 18-31,18 0 16,0 0-16,-70 18 31,105-18-31,1 0 16,-36 0 15,35 0-15,18 0-16,-18 0 15,18 0 1,0-18-1,0 18-15</inkml:trace>
  <inkml:trace contextRef="#ctx0" brushRef="#br0" timeOffset="33454.9135">5715 8167 0,'-106'123'32,"89"-87"-17,-19-19-15,19 1 16,-19 17-16,-34 18 31,52-35-31,1-18 16,-1 17-16,-35 1 31,53-18-15,0 0-16,71 18 31,-19-1-16,19 1-15,17 17 16,300 142 0</inkml:trace>
</inkml:ink>
</file>

<file path=ppt/ink/ink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7:39.440"/>
    </inkml:context>
    <inkml:brush xml:id="br0">
      <inkml:brushProperty name="width" value="0.05292" units="cm"/>
      <inkml:brushProperty name="height" value="0.05292" units="cm"/>
      <inkml:brushProperty name="color" value="#FF0000"/>
    </inkml:brush>
  </inkml:definitions>
  <inkml:trace contextRef="#ctx0" brushRef="#br0">6085 6720 0,'89'0'47,"34"0"-32,1 0 1,-1 0-16,230-17 31,-265-1-31,-17 18 16,17-18-1,141 18 1</inkml:trace>
  <inkml:trace contextRef="#ctx0" brushRef="#br0" timeOffset="505.0288">6015 7973 0,'-35'17'62,"105"1"-46,1-18-16,-1 0 15,54 0-15,211 0 31,-247 0-31,18 0 16,-18-18-16,335-17 31</inkml:trace>
  <inkml:trace contextRef="#ctx0" brushRef="#br0" timeOffset="5616.3212">5644 10724 0,'-17'0'32,"34"0"14,19 0-46,17 0 16,299-17 15,-246 17-31,0-18 16,176-17 15,-229 17-31,-18 18 0,-17 0 16,35-17-1,-35-1 1,-18 18-16,0 0 15,-71 0 17</inkml:trace>
  <inkml:trace contextRef="#ctx0" brushRef="#br0" timeOffset="6697.383">5644 12241 0,'-17'0'62,"34"0"-31,54 0-15,-18 0 0,0 0-16,17 0 15,160 0 1,-142 0-1,-18 0-15,1 0 16,123 0 0,-141-17-1,-35 17-15,17 0 0,18-18 31,-53 18-31,17 0 16,-17 0 15,18 0-31,-18 0 16,-35 18 15</inkml:trace>
  <inkml:trace contextRef="#ctx0" brushRef="#br0" timeOffset="18807.0757">9666 6491 0,'0'0'31,"18"0"-15,-1 0-1,19 18 1,158 52 15,-124-34-31,1-1 0,-18 0 16,123 106-1,-105-88 1,-18 18-16,176 193 31,-194-193-15,18-1-16,-18 1 15,71 141 1,-88-142-16,17-17 16,-17 0-16,17 123 31,-35-123-16,0 0-15,-18 194 32,18-176-17,-17-18-15,-54 123 31,36-141-15,17 18-16,-17 0 16,-88 106-1,87-89-15,1-17 16,-159 159 15,123-159-31,1-18 16,-265 159 15,246-158-31,19 16 15,-18-16-15,-142 87 32,160-88-32,-1-17 0,1 17 15,-107 1 16,142-19-31,-18-17 0,18 0 16,-124 18 15,124-18-15,0 18-16,-71-18 31,88 17-15,0-17-16,18 0 15,-17 0 1,17 0-1,0 0 63,-18 0-78,18 0 32,-17-17-32</inkml:trace>
  <inkml:trace contextRef="#ctx0" brushRef="#br0" timeOffset="19108.0929">8537 9737 0,'-141'105'62,"88"-52"-46,18-17-16,0-19 15,-1 36 16,36-35-31,0 0 0,0-18 16,53 52 0,0-52-1,0 18-15,18-18 16,158-18-1,-106-17 1,-17 0-16,-35 17 0</inkml:trace>
  <inkml:trace contextRef="#ctx0" brushRef="#br0" timeOffset="21755.2443">2663 6403 0,'-123'88'63,"88"-70"-48,-1 17-15,1-17 16,0 17-16,-124 88 31,106-70-31,0 0 0,-17 0 16,-142 265 15,159-230-31,18 0 16,-89 265 15,107-247-31,-1-18 15,1 370 17,17-369-17,0-19-15,0 18 16,70 212 15,-35-229-31,-17 17 16,70 247 15,-53-247-31,-17-17 0,0 17 15,52 106 17,-52-123-32,0-18 0,-1 0 15,54 141 16,-54-159-31,19 0 16,52 124 15,-53-124-31,-17-17 16,52 105 15,-52-87-31,0-1 16,17 124-1,-17-124 1,-18 18-1,17 105 1,-17-122 0,0-1-16,18 0 15,-1 54 1,-17-89-1,0 17 1,18 1 0,-18-18-1,0 0-15,0 17 0,0 19 31,18-19-15,-18 19-16,0-19 0,0 1 31,0-18-15,0 0-16,-53 18 31,35-18-15,1 0-16,-54-18 31,53 0-16,1 18-15,-1-17 0,-35-1 32,53 18-17,-18 0-15,18-18 0,-17 18 31,17 0 16,17 0-47,1 18 16,0-18-16,35 35 31,-36-17-31,1 0 0,0-18 16,35 35-1,-53-35 1,0 0-16,17 0 15,-17 0 17,0 0 14,0-18-14,18 1-32,-18 17 15,17-159 16,-17 106-15,0 0-16</inkml:trace>
  <inkml:trace contextRef="#ctx0" brushRef="#br0" timeOffset="35141.0099">2593 11553 0,'-53'36'47,"35"-36"-47,18 0 15,0 0 1,0 0 31,0-18-47,18-35 31,0 18-16,-18 17-15,17-17 0,19-36 32,-19 54-17,1-18-15,17 17 16,-17-17 15,35-36-31,-36 36 0</inkml:trace>
  <inkml:trace contextRef="#ctx0" brushRef="#br0" timeOffset="36793.1043">4939 8096 0,'-35'36'47,"35"-36"-47,0 35 16,-18 106 15,0-88-31,18 35 15,-35 494 17,17-458-32,18-19 0,-17-34 15,17 88 16,0-89-31,-18-17 0,18 0 16,0 18 15,0-54-31,0-17 0,0 0 16,0 0 15,0 0 0,0 0-15,-18 0-16,18-17 15,-17-1 17,-54 0-32</inkml:trace>
  <inkml:trace contextRef="#ctx0" brushRef="#br0" timeOffset="37505.1449">4516 9419 0,'0'0'93,"17"71"-61,1-36-32,-1 18 15,89 88 16,-106-123-15,18-1-16,0-17 31,-18 0 32,0 0-63,105-88 31,-52 35-16,0 0 1,-17 18 0,16 0-16</inkml:trace>
  <inkml:trace contextRef="#ctx0" brushRef="#br0" timeOffset="43664.4972">8643 8043 0,'0'18'47,"0"-18"-47,0 88 31,0-53-31,18 36 16,-18 17-16,35 459 31,-35-424-15,0 1-16,18-18 15,-18 70 1,17-123-1,-17 0-15,0 0 0,18 194 32,0-194-32,-18 0 15,0 105 16,0-122-31,0-1 0,0 18 16,-36 106 15,36-106-31,0-1 16,-17 90-1,17-89 1,0-18-16,0 18 16,-18 35-1,18-53 1,0 0-16,0 1 0,-18 105 31,18-106-31,0 0 16,0 1-16,-17-1 15,17 18 1,0-35-1,0-18 1,0 17 0,0-17-1,-18 0 1,18 0-1,0 0 1,-18 18 0,1-1 15,17-17-31,0 18 0,0-18 15,-18-18 17,0 1-32</inkml:trace>
  <inkml:trace contextRef="#ctx0" brushRef="#br0" timeOffset="44506.5456">8537 11007 0,'0'17'47,"18"1"-32,-1 52 1,1-52 0,0 0-16,-18-1 15,35 19 16,-35-36-31,0 17 16,0-17 0,0 0 46,0 0-46,0 18-1,0-18-15,0 0 31,0 0 79,18-18-95,-1 1-15,1-1 16,70-141 15</inkml:trace>
</inkml:ink>
</file>

<file path=ppt/ink/ink9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8:43.954"/>
    </inkml:context>
    <inkml:brush xml:id="br0">
      <inkml:brushProperty name="width" value="0.05292" units="cm"/>
      <inkml:brushProperty name="height" value="0.05292" units="cm"/>
      <inkml:brushProperty name="color" value="#FF0000"/>
    </inkml:brush>
  </inkml:definitions>
  <inkml:trace contextRef="#ctx0" brushRef="#br0">6279 10795 0,'71'-159'15,"88"-229"1,-124 318-1,-17-1-15</inkml:trace>
  <inkml:trace contextRef="#ctx0" brushRef="#br0" timeOffset="4463.2553">13035 12382 0,'0'0'47,"0"0"31,18 0-78,52 0 31,-52 0-31,17 0 16,1 0-1,140 0 1,-141 0 0,18 0-16,-18 0 15,71 0 1,-71 0-1,1 0-15,-1 0 16,159-17 15,-159 17-31,18 0 16,159-18 15,-159 18-31,0-17 0,0 17 16,141-18 15,-141 18-31,-18 0 15,124-18 17,-124 18-32,0 0 15,0 0-15,142 0 31,-124 0-15,0 18-16,-18-18 16,88 18-1,-87-18 1,-1 0-16,124 35 31,-124-35-15,0 17-16,1-17 0,69 18 31,-69-18-31,-1 0 15,124 18 17,-124-18-32,0 0 15,1 0-15,105 0 31,-106 17-15,18-17-16,123 18 47,-140-18-47,-19 0 0,18 0 15,89 0 17,-71 0-32,-18 0 0,18 0 15,141 0 16,-159 0-31,1-18 16,69 1 15,-87-1-31,17 18 16,18-18 15,-35 1-31,0 17 0,-18 0 16,35-18 15,-18 18-31,-17 0 15,-35-35 17,-18 17-32,-17 1 0</inkml:trace>
</inkml:ink>
</file>

<file path=ppt/ink/ink9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9:04.161"/>
    </inkml:context>
    <inkml:brush xml:id="br0">
      <inkml:brushProperty name="width" value="0.05292" units="cm"/>
      <inkml:brushProperty name="height" value="0.05292" units="cm"/>
      <inkml:brushProperty name="color" value="#FF0000"/>
    </inkml:brush>
  </inkml:definitions>
  <inkml:trace contextRef="#ctx0" brushRef="#br0">3669 6738 0,'0'0'16,"0"0"15,0 0-31,18 0 16,123 0 15,-53 0-31,18 0 0,52 0 15,601-71 17,-600 71-32,-18-17 15,247-1 16,-335 18-31,17 0 16,124 0 15,-176 18-31,0 17 16,-18 0-16,-106 18 31</inkml:trace>
  <inkml:trace contextRef="#ctx0" brushRef="#br0" timeOffset="1429.0818">3722 12682 0,'0'0'31,"17"0"-16,-17 0 1,89-35 0,-36 17-1,-1-17-15,19 18 0,211-54 31,-141 36-15,36 17-16,-19 0 0,160 18 31,-230 0-15,-17 0-16,176 18 31,-212-18-15,0 0-16,36 18 31,-71-18-16,0 17-15,17 1 0,-17 0 32,-35-1-32</inkml:trace>
  <inkml:trace contextRef="#ctx0" brushRef="#br0" timeOffset="10212.5841">10125 7814 0,'-18'0'47,"36"0"47,17 0-79,0 0-15,1 0 16,-19 0-16,160 18 31,-125-18-15,1 0-16,159 0 31,-159 0-31,0 0 16,-18 0-16,106 0 31,-88 0-31,-18 0 15,18 0-15,71 0 32,-71 0-32,-18 17 15,177-17 16,-159 0-31,0 18 16,158 17 15,-158-17-31,0-18 0,88 53 31,-106-53-31,1 17 16,17-17 0,88 18-1,-106-18 1,0 0-16,1 0 15,34 18 17,-35-18-32,-17 0 0,0 0 15,70 17 16,-53-17-31,0 0 16,71 18 15,-70-18-31,-1 0 0,18 0 16,88 18 15,-71-1-31,-17-17 0,18 0 16,141 0-1,-142 0 1,1 0-16,-18 0 15,194-53 17,-177 36-32,-17-1 0,0 0 15,70-17 1,-87 35-1,-1 0-15,53 0 32,-53 0-32,1 0 15,-1 0 1,124 18-1,-106-18 1,-18 17-16,18-17 16,53 0-1,-53 0 1,-18 18-16,0-18 15,53 0 17,-88 0-32,0 0 0,-17 0 15</inkml:trace>
  <inkml:trace contextRef="#ctx0" brushRef="#br0" timeOffset="12842.7346">6932 11183 0,'18'0'32,"-18"0"-17,17 0-15,19 0 0,-1 0 16,88 0 15,-70 0-31,0 0 0,18-18 16,158 18 15,-141-17-31,0 17 0,18 0 15,406 0 1,-336 0 0,-17 0-16,-36 0 15,265-18 1,-282 18-1,18 0-15,-1 0 16,265 35 0,-282-35-1,-18 18-15,-17-18 0,176 35 31,-141-17-31,0-18 16,264 53 15,-282-53-15,0 0-16,-17 0 0,176 0 31,-159 0-31,-17 0 16,-19 0-16,107 0 31,-123 0-31,-19 18 0,1-1 15,-1 18 17,-34-17-32</inkml:trace>
  <inkml:trace contextRef="#ctx0" brushRef="#br0" timeOffset="27581.5776">10619 13441 0,'0'17'31,"0"-17"-31,0 0 94,17 0-94,1 0 15,17-17 1,-17 17 0,-1 0-16,1 0 15,70-18 1,-52 1-16,16 17 15,-16 0-15,193-36 32,-158 36-17,-1 0-15,1 0 0,158 0 31,-158 0-15,-1 0-16,-17-17 0,53 17 31,-53-18-31,-36 18 0,19-18 16,-1 18 15</inkml:trace>
  <inkml:trace contextRef="#ctx0" brushRef="#br0" timeOffset="29492.6869">6632 14287 0,'18'18'62,"-1"-18"-46,19 18-16,-19-18 16,19 17-16,228 36 31,-193-35-31,17 0 15,0-1-15,194 36 32,-193-35-32,-1-1 15,18-17 1,158 36-1,-176-36-15,-17 0 16,0 0 0,87-36-1,-105 19-15,-18 17 0,1-18 16,17 1-1,-36 17-15,1-18 16,0 18-16,17 18 31</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34:36.959"/>
    </inkml:context>
    <inkml:brush xml:id="br0">
      <inkml:brushProperty name="width" value="0.05292" units="cm"/>
      <inkml:brushProperty name="height" value="0.05292" units="cm"/>
      <inkml:brushProperty name="color" value="#FF0000"/>
    </inkml:brush>
  </inkml:definitions>
  <inkml:trace contextRef="#ctx0" brushRef="#br0">8326 7883 4136 0,'-23'0'1745'0,"-6"2"-1025"0,-6 0 40 16,-9 1-56-16,-4-1 128 16,-7-2 201-16,0 0-313 0,-3 0-144 15,-2 0-112-15,-1-7-112 31,-2-3-16-31,-5-5-32 16,-2 0-128-16,-2-2-64 0,-9 2 16 16,-3-2 24-16,-6 2-56 15,1-2 136-15,0 2-32 0,5-4-200 31,2-1 0-31,1 0 0 16,7 2 16-16,3-4 32 16,6 0-48-16,0-2-8 0,4-2-8 0,-2-2 16 15,3-2 0-15,4-2 0 16,6 1 0-16,3 3 0 15,8 0 0 1,4 0 0-16,5 1-56 16,8-1-16-1,7-4 16-15,7-5-48 0,8-9 88 0,0-12-40 0,29-12-16 16,21-9 16-16,12-5-16 15,12 4 24 1,2 7-16-16,-3 14-88 31,-6 9 48-15,-2 10 88-16,-4 10-40 0,2 1 0 15,8 5 48-15,5 4-8 0,13 0 8 16,8 2 8-16,5 2 0 0,4 4 0 16,1 0-8-16,-2 1 0 15,-2 6 8-15,-1 1 0 16,-5 2 0-16,-3 2 0 0,1 0 0 15,-1 0 0 1,-4 0-8-16,2 0 8 0,-5 2-8 0,-4 4 8 31,-4-1 0-31,-5 2-8 16,-3-1 8-16,-3-2 0 15,-7 2 0-15,-3 1 0 0,-9 2 0 16,-2-1 0-16,-2 4-8 16,2 0 8-16,0 2-8 0,1 4-48 15,-1 2 56-15,5 2 0 16,-1 2 0-1,-1 1 8-15,-1-4-8 16,-4 3 0-16,2 1-40 0,-8-3 40 16,1-3 0-16,-1 4-8 15,1-5 8-15,4 1-8 16,-2-2 0-16,4 0 8 15,3-2 0-15,-1 1 8 16,4 0 0-16,-5 0 0 16,0 0 0-16,-5 5 0 0,-2-2-8 15,-1 5 8-15,-4-1-8 31,-2 1 0-31,-1-1 0 0,-1-2 0 16,-2-1-8-16,-7-1 0 16,-2 0 0-16,-1-4 0 0,-8 2 0 15,-1-2 0-15,-3 0-8 16,-3-1 16-16,-4 2 0 0,0 0 72 31,0 2 48-31,0 0 32 16,-11 4 0-16,-5 2-48 15,0 0 8-15,-4 1 40 0,-2 0 0 16,-4 1-32-16,-3 2-40 15,-8 2-32-15,-8 4 40 0,-6 2-40 32,-10 3-32-32,-8-3 73 15,-2 0-73 1,-5-2 40-16,-2 0-8 15,2-2-48-15,2-2 72 0,6-4-72 16,7-1 72-16,11-5 32 16,3-1-56-16,3 0 8 0,9-6 16 15,4 0-16 1,4-3-48-16,7-4 0 0,6-3 40 0,2-1-40 15,3-2 0-15,2 2 40 0,2-2-40 16,4 0 8-16,1 0-16 16,0 0-56-16,0 0 48 0,0 0 0 31,0 0-48-16,0 0-16-15,0 0-104 0,0 0-393 16,0 0-679-16,8 0-1840 0,6 0-3274 0</inkml:trace>
  <inkml:trace contextRef="#ctx0" brushRef="#br0" timeOffset="2068">8273 16134 2896 0,'0'0'1024'0,"0"0"-344"16,-160 21 89-16,74-15-129 15,-4-1-224-15,-9-1-56 16,-17-4 176-16,-24 0 128 0,-11 0-384 16,-10-9-96-1,9-4 0-15,16 3-32 16,28 5-24-16,21-1 24 0,21-5 169 15,4-3-73-15,-9-8-56 16,-6-4-48 0,-4-10-104-1,5-4-40-15,15-3 0 0,4-2 0 0,10-4 0 16,9-2 0-1,4 0-48-15,8-3 40 0,7 0-48 16,7 0 48-16,12-2-64 0,0 1 56 31,10 1-112-31,22 3 128 0,20-2-48 16,14 1 0-16,31-2 48 15,-2 6 0-15,7 4-8 0,6 1 0 16,-17 7 0 0,14-3-8-16,16-10-32 0,21-2 40 31,24-8-40-31,9-1 48 0,-6 8 8 15,-6 3-8-15,-8 11-8 16,5 4 8-16,-3 4-8 0,-10 4 0 16,-13 2-8-16,-28 4-65 15,-18 6 81-15,-22 4 0 31,2 4-56-31,8 4 40 0,9 2 16 16,14 0 0-16,-6 2 72 16,1 16 9-16,-10 6-33 0,2 2 40 0,-4 4-16 15,-4-2-72-15,1 2 0 16,-5-1 8-1,2-3-8 1,3 2 0-16,-2-3-8 0,-1 3 8 16,0 1 40-16,-3 3-40 15,-4-2 8-15,-2 2 72 0,-3-2 16 0,-2-2-88 16,-4-2 0-1,-5-1 72 1,-5-3-72 0,-6-3 0-16,-8 0-8 0,-8-6 0 0,-2 0 8 15,-7-3 40-15,-3-1 8 0,-3 0 24 16,1 1 80-16,-4 0-8 15,3 4 48-15,0 0 16 32,-3 6 16-32,-1-1-40 15,-1 8-8-15,-2-1-24 0,-3 2 72 16,-1-2-8-16,0 2-8 0,0 1 32 15,-11-3-88-15,-7 4-40 16,-1-1 8-16,-12 8 8 31,-3 1-8-31,-5 2-80 0,-7 6 8 16,-3 0 112-16,-6 1-64 15,-1 0 16-15,-9-2 8 0,-1-4-24 16,-2-3-96-16,-5-4 89 16,-4-4-17-16,-7-3 0 15,-2-3-80 1,1-4 0-1,1 0 64-15,1-4-16 0,4-2 32 0,3 2-80 16,-3 0 0-16,-1 0 8 16,-1 0 40-16,-3-3-32 0,3-4 0 15,7-3 32 1,1-4-48-16,12 0 0 15,3-2 8-15,6 0-16 0,8 0 8 16,4 0-8-16,3 0-48 16,3 2 48-16,0 3-104 15,0 1-40-15,2-1-65 0,3 1 41 31,1 0 112-31,9 1 48 0,1-3-40 16,8-2 8-16,2 0 32 16,5 0 0-1,3-2 8-15,0 0-40 0,0 0 40 0,0 0-8 16,0 0 16-16,0 0-8 31,0 0 0-31,0 0-48 0,0 0-80 31,0 0-800-31,5 0-1640 16,6 0-3426-16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31B0A9D7-2049-40C3-89F4-FDE8A803A61B}" type="slidenum">
              <a:rPr lang="en-US" altLang="zh-CN"/>
              <a:pPr>
                <a:defRPr/>
              </a:pPr>
              <a:t>‹#›</a:t>
            </a:fld>
            <a:endParaRPr lang="en-US" altLang="zh-CN"/>
          </a:p>
        </p:txBody>
      </p:sp>
    </p:spTree>
    <p:extLst>
      <p:ext uri="{BB962C8B-B14F-4D97-AF65-F5344CB8AC3E}">
        <p14:creationId xmlns:p14="http://schemas.microsoft.com/office/powerpoint/2010/main" val="140630330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1</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37290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10</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178408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577837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127254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999960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502511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385485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234431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110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1270807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111</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543189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112</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8608476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E6706-D3E6-49E9-890A-E86D0CCCA183}" type="slidenum">
              <a:rPr lang="zh-CN" altLang="en-US"/>
              <a:pPr/>
              <a:t>113</a:t>
            </a:fld>
            <a:endParaRPr lang="en-US" altLang="zh-CN"/>
          </a:p>
        </p:txBody>
      </p:sp>
      <p:sp>
        <p:nvSpPr>
          <p:cNvPr id="458754" name="Rectangle 2"/>
          <p:cNvSpPr>
            <a:spLocks noGrp="1" noRot="1" noChangeAspect="1" noChangeArrowheads="1" noTextEdit="1"/>
          </p:cNvSpPr>
          <p:nvPr>
            <p:ph type="sldImg"/>
          </p:nvPr>
        </p:nvSpPr>
        <p:spPr>
          <a:ln/>
        </p:spPr>
      </p:sp>
      <p:sp>
        <p:nvSpPr>
          <p:cNvPr id="4587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83720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13</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982906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F44125-B9BC-438E-8FE7-5106959FF4D3}" type="slidenum">
              <a:rPr lang="zh-CN" altLang="en-US"/>
              <a:pPr/>
              <a:t>114</a:t>
            </a:fld>
            <a:endParaRPr lang="en-US" altLang="zh-CN"/>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707803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A6708E-AE2E-4AD4-B384-29304FE1440A}" type="slidenum">
              <a:rPr lang="zh-CN" altLang="en-US"/>
              <a:pPr/>
              <a:t>115</a:t>
            </a:fld>
            <a:endParaRPr lang="en-US" altLang="zh-CN"/>
          </a:p>
        </p:txBody>
      </p:sp>
      <p:sp>
        <p:nvSpPr>
          <p:cNvPr id="461826" name="Rectangle 2"/>
          <p:cNvSpPr>
            <a:spLocks noGrp="1" noRot="1" noChangeAspect="1" noChangeArrowheads="1" noTextEdit="1"/>
          </p:cNvSpPr>
          <p:nvPr>
            <p:ph type="sldImg"/>
          </p:nvPr>
        </p:nvSpPr>
        <p:spPr>
          <a:ln/>
        </p:spPr>
      </p:sp>
      <p:sp>
        <p:nvSpPr>
          <p:cNvPr id="4618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606077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EA043-538D-44B0-B476-0E6C2B6F8AA1}" type="slidenum">
              <a:rPr lang="zh-CN" altLang="en-US"/>
              <a:pPr/>
              <a:t>116</a:t>
            </a:fld>
            <a:endParaRPr lang="en-US" altLang="zh-CN"/>
          </a:p>
        </p:txBody>
      </p:sp>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739207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14FB74-C4B6-42C6-94A1-4CE6FD32C1FA}" type="slidenum">
              <a:rPr lang="zh-CN" altLang="en-US"/>
              <a:pPr/>
              <a:t>117</a:t>
            </a:fld>
            <a:endParaRPr lang="en-US" altLang="zh-CN"/>
          </a:p>
        </p:txBody>
      </p:sp>
      <p:sp>
        <p:nvSpPr>
          <p:cNvPr id="463874" name="Rectangle 2"/>
          <p:cNvSpPr>
            <a:spLocks noGrp="1" noRot="1" noChangeAspect="1" noChangeArrowheads="1" noTextEdit="1"/>
          </p:cNvSpPr>
          <p:nvPr>
            <p:ph type="sldImg"/>
          </p:nvPr>
        </p:nvSpPr>
        <p:spPr>
          <a:ln/>
        </p:spPr>
      </p:sp>
      <p:sp>
        <p:nvSpPr>
          <p:cNvPr id="4638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27605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21FF16-15D6-4D70-98DE-CC33574B1B2C}" type="slidenum">
              <a:rPr lang="zh-CN" altLang="en-US"/>
              <a:pPr/>
              <a:t>118</a:t>
            </a:fld>
            <a:endParaRPr lang="en-US" altLang="zh-CN"/>
          </a:p>
        </p:txBody>
      </p:sp>
      <p:sp>
        <p:nvSpPr>
          <p:cNvPr id="464898" name="Rectangle 2"/>
          <p:cNvSpPr>
            <a:spLocks noGrp="1" noRot="1" noChangeAspect="1" noChangeArrowheads="1" noTextEdit="1"/>
          </p:cNvSpPr>
          <p:nvPr>
            <p:ph type="sldImg"/>
          </p:nvPr>
        </p:nvSpPr>
        <p:spPr>
          <a:ln/>
        </p:spPr>
      </p:sp>
      <p:sp>
        <p:nvSpPr>
          <p:cNvPr id="4648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442371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D2FD26-F9A8-4F59-AAA0-70480F749A85}" type="slidenum">
              <a:rPr lang="zh-CN" altLang="en-US"/>
              <a:pPr/>
              <a:t>119</a:t>
            </a:fld>
            <a:endParaRPr lang="en-US" altLang="zh-CN"/>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5850124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99340E-CD28-453D-8DC3-29DAEB3DD0AE}" type="slidenum">
              <a:rPr lang="zh-CN" altLang="en-US"/>
              <a:pPr/>
              <a:t>120</a:t>
            </a:fld>
            <a:endParaRPr lang="en-US" altLang="zh-CN"/>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376656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6F7624-1686-45E2-A6C8-921D1DF92E80}" type="slidenum">
              <a:rPr lang="zh-CN" altLang="en-US"/>
              <a:pPr/>
              <a:t>121</a:t>
            </a:fld>
            <a:endParaRPr lang="en-US" altLang="zh-CN"/>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95671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C5EC88-9F85-4BC3-8F2E-F11740CA2910}" type="slidenum">
              <a:rPr lang="zh-CN" altLang="en-US"/>
              <a:pPr/>
              <a:t>124</a:t>
            </a:fld>
            <a:endParaRPr lang="en-US" altLang="zh-CN"/>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443015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83B35-4484-4EB5-8264-F847A2A93B77}" type="slidenum">
              <a:rPr lang="zh-CN" altLang="en-US"/>
              <a:pPr/>
              <a:t>125</a:t>
            </a:fld>
            <a:endParaRPr lang="en-US" altLang="zh-CN"/>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39192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14</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936043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A62179-0FF6-4829-B6C4-9C0C2477338A}" type="slidenum">
              <a:rPr lang="zh-CN" altLang="en-US"/>
              <a:pPr/>
              <a:t>126</a:t>
            </a:fld>
            <a:endParaRPr lang="en-US" altLang="zh-CN"/>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564936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F79007-C3BC-4E4F-8F98-D458FDA2E913}" type="slidenum">
              <a:rPr lang="zh-CN" altLang="en-US"/>
              <a:pPr/>
              <a:t>127</a:t>
            </a:fld>
            <a:endParaRPr lang="en-US" altLang="zh-CN"/>
          </a:p>
        </p:txBody>
      </p:sp>
      <p:sp>
        <p:nvSpPr>
          <p:cNvPr id="513026" name="Rectangle 2"/>
          <p:cNvSpPr>
            <a:spLocks noGrp="1" noRot="1" noChangeAspect="1" noChangeArrowheads="1" noTextEdit="1"/>
          </p:cNvSpPr>
          <p:nvPr>
            <p:ph type="sldImg"/>
          </p:nvPr>
        </p:nvSpPr>
        <p:spPr>
          <a:ln/>
        </p:spPr>
      </p:sp>
      <p:sp>
        <p:nvSpPr>
          <p:cNvPr id="5130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5847049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0EB5B-5542-4A7B-9621-2E3105C7923F}" type="slidenum">
              <a:rPr lang="zh-CN" altLang="en-US"/>
              <a:pPr/>
              <a:t>128</a:t>
            </a:fld>
            <a:endParaRPr lang="en-US" altLang="zh-CN"/>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89339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15DA02-8776-4AE2-B46E-C188885CEF3D}" type="slidenum">
              <a:rPr lang="zh-CN" altLang="en-US"/>
              <a:pPr/>
              <a:t>129</a:t>
            </a:fld>
            <a:endParaRPr lang="en-US" altLang="zh-CN"/>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3386690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018398-F45C-40CE-9A5E-126690199C77}" type="slidenum">
              <a:rPr lang="zh-CN" altLang="en-US"/>
              <a:pPr/>
              <a:t>130</a:t>
            </a:fld>
            <a:endParaRPr lang="en-US" altLang="zh-CN"/>
          </a:p>
        </p:txBody>
      </p:sp>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027182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16959-4AA3-4342-A00E-196BB98D879C}" type="slidenum">
              <a:rPr lang="zh-CN" altLang="en-US"/>
              <a:pPr/>
              <a:t>131</a:t>
            </a:fld>
            <a:endParaRPr lang="en-US" altLang="zh-CN"/>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460286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48F103-A9EE-4884-A91E-A89794F58212}" type="slidenum">
              <a:rPr lang="zh-CN" altLang="en-US"/>
              <a:pPr/>
              <a:t>132</a:t>
            </a:fld>
            <a:endParaRPr lang="en-US" altLang="zh-CN"/>
          </a:p>
        </p:txBody>
      </p:sp>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780143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C22011-7509-40B2-8E65-4F832BCC09C5}" type="slidenum">
              <a:rPr lang="zh-CN" altLang="en-US"/>
              <a:pPr/>
              <a:t>133</a:t>
            </a:fld>
            <a:endParaRPr lang="en-US" altLang="zh-CN"/>
          </a:p>
        </p:txBody>
      </p:sp>
      <p:sp>
        <p:nvSpPr>
          <p:cNvPr id="528386" name="Rectangle 2"/>
          <p:cNvSpPr>
            <a:spLocks noGrp="1" noRot="1" noChangeAspect="1" noChangeArrowheads="1" noTextEdit="1"/>
          </p:cNvSpPr>
          <p:nvPr>
            <p:ph type="sldImg"/>
          </p:nvPr>
        </p:nvSpPr>
        <p:spPr>
          <a:ln/>
        </p:spPr>
      </p:sp>
      <p:sp>
        <p:nvSpPr>
          <p:cNvPr id="5283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187683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F5C290-12B8-46A4-A8E7-2F83F50D73F3}" type="slidenum">
              <a:rPr lang="zh-CN" altLang="en-US"/>
              <a:pPr/>
              <a:t>134</a:t>
            </a:fld>
            <a:endParaRPr lang="en-US" altLang="zh-CN"/>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1945950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E8A354-FDB8-49AD-8DAA-F3BD54021914}" type="slidenum">
              <a:rPr lang="zh-CN" altLang="en-US"/>
              <a:pPr/>
              <a:t>136</a:t>
            </a:fld>
            <a:endParaRPr lang="en-US" altLang="zh-CN"/>
          </a:p>
        </p:txBody>
      </p:sp>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6997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15</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185861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137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134252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FF42CA-5316-4D73-BBF4-2FFDC375C236}" type="slidenum">
              <a:rPr lang="zh-CN" altLang="en-US"/>
              <a:pPr/>
              <a:t>139</a:t>
            </a:fld>
            <a:endParaRPr lang="en-US" altLang="zh-CN"/>
          </a:p>
        </p:txBody>
      </p:sp>
      <p:sp>
        <p:nvSpPr>
          <p:cNvPr id="344066" name="Rectangle 2"/>
          <p:cNvSpPr>
            <a:spLocks noGrp="1" noChangeArrowheads="1"/>
          </p:cNvSpPr>
          <p:nvPr>
            <p:ph type="body" idx="1"/>
          </p:nvPr>
        </p:nvSpPr>
        <p:spPr>
          <a:xfrm>
            <a:off x="914400" y="4346575"/>
            <a:ext cx="5029200" cy="3852863"/>
          </a:xfrm>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endParaRPr lang="zh-CN" altLang="en-US"/>
          </a:p>
        </p:txBody>
      </p:sp>
      <p:sp>
        <p:nvSpPr>
          <p:cNvPr id="344067" name="Rectangle 3"/>
          <p:cNvSpPr>
            <a:spLocks noGrp="1" noRot="1" noChangeAspect="1" noChangeArrowheads="1" noTextEdit="1"/>
          </p:cNvSpPr>
          <p:nvPr>
            <p:ph type="sldImg"/>
          </p:nvPr>
        </p:nvSpPr>
        <p:spPr>
          <a:xfrm>
            <a:off x="1296988" y="800100"/>
            <a:ext cx="4265612" cy="3198813"/>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4412371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141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662927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142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6236039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573622-EC78-45E0-B686-EAA892EA0B3D}" type="slidenum">
              <a:rPr lang="zh-CN" altLang="en-US"/>
              <a:pPr/>
              <a:t>145</a:t>
            </a:fld>
            <a:endParaRPr lang="en-US" altLang="zh-CN"/>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6694710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072DA-2636-457C-8CA5-1A3416DE8AE0}" type="slidenum">
              <a:rPr lang="zh-CN" altLang="en-US"/>
              <a:pPr/>
              <a:t>146</a:t>
            </a:fld>
            <a:endParaRPr lang="en-US" altLang="zh-CN"/>
          </a:p>
        </p:txBody>
      </p:sp>
      <p:sp>
        <p:nvSpPr>
          <p:cNvPr id="321538" name="Rectangle 2"/>
          <p:cNvSpPr>
            <a:spLocks noGrp="1" noChangeArrowheads="1"/>
          </p:cNvSpPr>
          <p:nvPr>
            <p:ph type="body" idx="1"/>
          </p:nvPr>
        </p:nvSpPr>
        <p:spPr>
          <a:xfrm>
            <a:off x="914400" y="4343400"/>
            <a:ext cx="5029200"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228600" algn="l"/>
                <a:tab pos="635000" algn="l"/>
                <a:tab pos="863600" algn="l"/>
                <a:tab pos="1143000" algn="l"/>
              </a:tabLst>
            </a:pPr>
            <a:r>
              <a:rPr lang="zh-CN" altLang="en-US"/>
              <a:t>2.	</a:t>
            </a:r>
            <a:r>
              <a:rPr lang="en-US" altLang="zh-CN"/>
              <a:t>Determine the cyclomatic complexity of the resultant flow graph</a:t>
            </a:r>
          </a:p>
          <a:p>
            <a:pPr marL="228600" lvl="1" indent="-109538">
              <a:tabLst>
                <a:tab pos="228600" algn="l"/>
                <a:tab pos="635000" algn="l"/>
                <a:tab pos="863600" algn="l"/>
                <a:tab pos="1143000" algn="l"/>
              </a:tabLst>
            </a:pPr>
            <a:r>
              <a:rPr lang="en-US" altLang="zh-CN" u="sng"/>
              <a:t>	Note</a:t>
            </a:r>
            <a:r>
              <a:rPr lang="en-US" altLang="zh-CN"/>
              <a:t>:	can be determined </a:t>
            </a:r>
            <a:r>
              <a:rPr lang="en-US" altLang="zh-CN" u="sng"/>
              <a:t>without</a:t>
            </a:r>
            <a:r>
              <a:rPr lang="en-US" altLang="zh-CN"/>
              <a:t> developing a flow graph</a:t>
            </a:r>
          </a:p>
          <a:p>
            <a:pPr>
              <a:tabLst>
                <a:tab pos="228600" algn="l"/>
                <a:tab pos="635000" algn="l"/>
                <a:tab pos="863600" algn="l"/>
                <a:tab pos="1143000" algn="l"/>
              </a:tabLst>
            </a:pPr>
            <a:r>
              <a:rPr lang="en-US" altLang="zh-CN"/>
              <a:t>			count all conditional statements in a component</a:t>
            </a:r>
          </a:p>
          <a:p>
            <a:pPr>
              <a:tabLst>
                <a:tab pos="228600" algn="l"/>
                <a:tab pos="635000" algn="l"/>
                <a:tab pos="863600" algn="l"/>
                <a:tab pos="1143000" algn="l"/>
              </a:tabLst>
            </a:pPr>
            <a:r>
              <a:rPr lang="en-US" altLang="zh-CN"/>
              <a:t>			</a:t>
            </a:r>
            <a:r>
              <a:rPr lang="en-US" altLang="zh-CN">
                <a:latin typeface="Symbol" panose="05050102010706020507" pitchFamily="18" charset="2"/>
              </a:rPr>
              <a:t></a:t>
            </a:r>
            <a:r>
              <a:rPr lang="en-US" altLang="zh-CN"/>
              <a:t>	compound conditions count as 2</a:t>
            </a:r>
          </a:p>
          <a:p>
            <a:pPr>
              <a:tabLst>
                <a:tab pos="228600" algn="l"/>
                <a:tab pos="635000" algn="l"/>
                <a:tab pos="863600" algn="l"/>
                <a:tab pos="1143000" algn="l"/>
              </a:tabLst>
            </a:pPr>
            <a:r>
              <a:rPr lang="en-US" altLang="zh-CN"/>
              <a:t>				(number of Boolean operators + 2)</a:t>
            </a:r>
          </a:p>
        </p:txBody>
      </p:sp>
      <p:sp>
        <p:nvSpPr>
          <p:cNvPr id="321539" name="Rectangle 3"/>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7878263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248008-DB13-428E-A935-15FAF60AA46C}" type="slidenum">
              <a:rPr lang="zh-CN" altLang="en-US"/>
              <a:pPr/>
              <a:t>147</a:t>
            </a:fld>
            <a:endParaRPr lang="en-US" altLang="zh-CN"/>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20554524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E1E539-F250-4B50-8DFA-D6540FBF30F0}" type="slidenum">
              <a:rPr lang="zh-CN" altLang="en-US"/>
              <a:pPr/>
              <a:t>148</a:t>
            </a:fld>
            <a:endParaRPr lang="en-US" altLang="zh-CN"/>
          </a:p>
        </p:txBody>
      </p:sp>
      <p:sp>
        <p:nvSpPr>
          <p:cNvPr id="325634" name="Rectangle 2"/>
          <p:cNvSpPr>
            <a:spLocks noGrp="1" noChangeArrowheads="1"/>
          </p:cNvSpPr>
          <p:nvPr>
            <p:ph type="body" idx="1"/>
          </p:nvPr>
        </p:nvSpPr>
        <p:spPr>
          <a:xfrm>
            <a:off x="914400" y="4343400"/>
            <a:ext cx="5029200"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228600" algn="l"/>
                <a:tab pos="457200" algn="l"/>
                <a:tab pos="685800" algn="l"/>
              </a:tabLst>
            </a:pPr>
            <a:r>
              <a:rPr lang="zh-CN" altLang="en-US"/>
              <a:t>3.	</a:t>
            </a:r>
            <a:r>
              <a:rPr lang="en-US" altLang="zh-CN"/>
              <a:t>Determine a basis set of linearly independent paths</a:t>
            </a:r>
          </a:p>
          <a:p>
            <a:pPr marL="342900" lvl="1" indent="-114300">
              <a:tabLst>
                <a:tab pos="228600" algn="l"/>
                <a:tab pos="457200" algn="l"/>
                <a:tab pos="685800" algn="l"/>
              </a:tabLst>
            </a:pPr>
            <a:r>
              <a:rPr lang="en-US" altLang="zh-CN"/>
              <a:t>equal to cyclomatic complexity number</a:t>
            </a:r>
          </a:p>
          <a:p>
            <a:pPr marL="342900" lvl="1" indent="-114300">
              <a:tabLst>
                <a:tab pos="228600" algn="l"/>
                <a:tab pos="457200" algn="l"/>
                <a:tab pos="685800" algn="l"/>
              </a:tabLst>
            </a:pPr>
            <a:r>
              <a:rPr lang="en-US" altLang="zh-CN"/>
              <a:t>identify predicate nodes as an aid in derivation of test cases</a:t>
            </a:r>
          </a:p>
        </p:txBody>
      </p:sp>
      <p:sp>
        <p:nvSpPr>
          <p:cNvPr id="325635" name="Rectangle 3"/>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6787394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ABC92B-AA6E-4A72-8452-187EEAE47C30}" type="slidenum">
              <a:rPr lang="zh-CN" altLang="en-US"/>
              <a:pPr/>
              <a:t>157</a:t>
            </a:fld>
            <a:endParaRPr lang="en-US" altLang="zh-CN"/>
          </a:p>
        </p:txBody>
      </p:sp>
      <p:sp>
        <p:nvSpPr>
          <p:cNvPr id="328706" name="Rectangle 2"/>
          <p:cNvSpPr>
            <a:spLocks noGrp="1" noChangeArrowheads="1"/>
          </p:cNvSpPr>
          <p:nvPr>
            <p:ph type="body" idx="1"/>
          </p:nvPr>
        </p:nvSpPr>
        <p:spPr>
          <a:xfrm>
            <a:off x="914400" y="4343400"/>
            <a:ext cx="5029200"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228600" algn="l"/>
              </a:tabLst>
            </a:pPr>
            <a:r>
              <a:rPr lang="zh-CN" altLang="en-US"/>
              <a:t>4.	</a:t>
            </a:r>
            <a:r>
              <a:rPr lang="en-US" altLang="zh-CN"/>
              <a:t>Prepare test cases that will force execution of each path in the basis set</a:t>
            </a:r>
          </a:p>
          <a:p>
            <a:pPr marL="342900" lvl="1" indent="-114300">
              <a:tabLst>
                <a:tab pos="228600" algn="l"/>
              </a:tabLst>
            </a:pPr>
            <a:r>
              <a:rPr lang="en-US" altLang="zh-CN"/>
              <a:t>each test case is executed and compared to the expected result</a:t>
            </a:r>
          </a:p>
          <a:p>
            <a:pPr marL="342900" lvl="1" indent="-114300">
              <a:buFont typeface="Zapf Dingbats" charset="2"/>
              <a:buNone/>
              <a:tabLst>
                <a:tab pos="228600" algn="l"/>
              </a:tabLst>
            </a:pPr>
            <a:r>
              <a:rPr lang="en-US" altLang="zh-CN"/>
              <a:t>  this process can be mechanized</a:t>
            </a:r>
          </a:p>
        </p:txBody>
      </p:sp>
      <p:sp>
        <p:nvSpPr>
          <p:cNvPr id="328707" name="Rectangle 3"/>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7488974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164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56675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16</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4288048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165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43262970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166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4487066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167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5965964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168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754081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172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5590306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smtClean="0"/>
          </a:p>
        </p:txBody>
      </p:sp>
      <p:sp>
        <p:nvSpPr>
          <p:cNvPr id="49156" name="Slide Number Placeholder 3"/>
          <p:cNvSpPr>
            <a:spLocks noGrp="1"/>
          </p:cNvSpPr>
          <p:nvPr>
            <p:ph type="sldNum" sz="quarter" idx="5"/>
          </p:nvPr>
        </p:nvSpPr>
        <p:spPr>
          <a:noFill/>
        </p:spPr>
        <p:txBody>
          <a:bodyPr/>
          <a:lstStyle/>
          <a:p>
            <a:pPr defTabSz="965200"/>
            <a:fld id="{03B17957-1FFF-4AE8-B9A5-E511377C7618}" type="slidenum">
              <a:rPr lang="en-US" smtClean="0"/>
              <a:pPr defTabSz="965200"/>
              <a:t>175</a:t>
            </a:fld>
            <a:endParaRPr lang="en-US" smtClean="0"/>
          </a:p>
        </p:txBody>
      </p:sp>
    </p:spTree>
    <p:extLst>
      <p:ext uri="{BB962C8B-B14F-4D97-AF65-F5344CB8AC3E}">
        <p14:creationId xmlns:p14="http://schemas.microsoft.com/office/powerpoint/2010/main" val="368548929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271ACD1-62B8-4B33-B191-EA31A9CBFEAF}" type="slidenum">
              <a:rPr lang="en-US" altLang="zh-CN">
                <a:latin typeface="Calibri" panose="020F0502020204030204" pitchFamily="34" charset="0"/>
              </a:rPr>
              <a:pPr/>
              <a:t>180</a:t>
            </a:fld>
            <a:endParaRPr lang="en-US" altLang="zh-CN">
              <a:latin typeface="Calibri" panose="020F0502020204030204" pitchFamily="34" charset="0"/>
            </a:endParaRPr>
          </a:p>
        </p:txBody>
      </p:sp>
    </p:spTree>
    <p:extLst>
      <p:ext uri="{BB962C8B-B14F-4D97-AF65-F5344CB8AC3E}">
        <p14:creationId xmlns:p14="http://schemas.microsoft.com/office/powerpoint/2010/main" val="26893227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271ACD1-62B8-4B33-B191-EA31A9CBFEAF}" type="slidenum">
              <a:rPr lang="en-US" altLang="zh-CN">
                <a:latin typeface="Calibri" panose="020F0502020204030204" pitchFamily="34" charset="0"/>
              </a:rPr>
              <a:pPr/>
              <a:t>181</a:t>
            </a:fld>
            <a:endParaRPr lang="en-US" altLang="zh-CN">
              <a:latin typeface="Calibri" panose="020F0502020204030204" pitchFamily="34" charset="0"/>
            </a:endParaRPr>
          </a:p>
        </p:txBody>
      </p:sp>
    </p:spTree>
    <p:extLst>
      <p:ext uri="{BB962C8B-B14F-4D97-AF65-F5344CB8AC3E}">
        <p14:creationId xmlns:p14="http://schemas.microsoft.com/office/powerpoint/2010/main" val="243173997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4BBEAA-B629-4943-A055-B59BFC3F34BA}" type="slidenum">
              <a:rPr lang="en-US" altLang="zh-CN">
                <a:latin typeface="Calibri" panose="020F0502020204030204" pitchFamily="34" charset="0"/>
              </a:rPr>
              <a:pPr/>
              <a:t>182</a:t>
            </a:fld>
            <a:endParaRPr lang="en-US" altLang="zh-CN">
              <a:latin typeface="Calibri" panose="020F0502020204030204" pitchFamily="34" charset="0"/>
            </a:endParaRPr>
          </a:p>
        </p:txBody>
      </p:sp>
    </p:spTree>
    <p:extLst>
      <p:ext uri="{BB962C8B-B14F-4D97-AF65-F5344CB8AC3E}">
        <p14:creationId xmlns:p14="http://schemas.microsoft.com/office/powerpoint/2010/main" val="25049463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4BBEAA-B629-4943-A055-B59BFC3F34BA}" type="slidenum">
              <a:rPr lang="en-US" altLang="zh-CN">
                <a:latin typeface="Calibri" panose="020F0502020204030204" pitchFamily="34" charset="0"/>
              </a:rPr>
              <a:pPr/>
              <a:t>183</a:t>
            </a:fld>
            <a:endParaRPr lang="en-US" altLang="zh-CN">
              <a:latin typeface="Calibri" panose="020F0502020204030204" pitchFamily="34" charset="0"/>
            </a:endParaRPr>
          </a:p>
        </p:txBody>
      </p:sp>
    </p:spTree>
    <p:extLst>
      <p:ext uri="{BB962C8B-B14F-4D97-AF65-F5344CB8AC3E}">
        <p14:creationId xmlns:p14="http://schemas.microsoft.com/office/powerpoint/2010/main" val="1451566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17</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3521548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3C0E69-F49F-4146-897A-5D10282C727C}" type="slidenum">
              <a:rPr lang="en-US" altLang="zh-CN">
                <a:latin typeface="Calibri" panose="020F0502020204030204" pitchFamily="34" charset="0"/>
              </a:rPr>
              <a:pPr/>
              <a:t>184</a:t>
            </a:fld>
            <a:endParaRPr lang="en-US" altLang="zh-CN">
              <a:latin typeface="Calibri" panose="020F0502020204030204" pitchFamily="34" charset="0"/>
            </a:endParaRPr>
          </a:p>
        </p:txBody>
      </p:sp>
    </p:spTree>
    <p:extLst>
      <p:ext uri="{BB962C8B-B14F-4D97-AF65-F5344CB8AC3E}">
        <p14:creationId xmlns:p14="http://schemas.microsoft.com/office/powerpoint/2010/main" val="297668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3C0E69-F49F-4146-897A-5D10282C727C}" type="slidenum">
              <a:rPr lang="en-US" altLang="zh-CN">
                <a:latin typeface="Calibri" panose="020F0502020204030204" pitchFamily="34" charset="0"/>
              </a:rPr>
              <a:pPr/>
              <a:t>185</a:t>
            </a:fld>
            <a:endParaRPr lang="en-US" altLang="zh-CN">
              <a:latin typeface="Calibri" panose="020F0502020204030204" pitchFamily="34" charset="0"/>
            </a:endParaRPr>
          </a:p>
        </p:txBody>
      </p:sp>
    </p:spTree>
    <p:extLst>
      <p:ext uri="{BB962C8B-B14F-4D97-AF65-F5344CB8AC3E}">
        <p14:creationId xmlns:p14="http://schemas.microsoft.com/office/powerpoint/2010/main" val="8504962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189</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45538036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2"/>
          <p:cNvSpPr>
            <a:spLocks noGrp="1" noRot="1" noChangeAspect="1" noChangeArrowheads="1" noTextEdit="1"/>
          </p:cNvSpPr>
          <p:nvPr>
            <p:ph type="sldImg"/>
          </p:nvPr>
        </p:nvSpPr>
        <p:spPr>
          <a:xfrm>
            <a:off x="2716213" y="304800"/>
            <a:ext cx="4162425" cy="3122613"/>
          </a:xfrm>
          <a:ln/>
        </p:spPr>
      </p:sp>
      <p:sp>
        <p:nvSpPr>
          <p:cNvPr id="130253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25487235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2"/>
          <p:cNvSpPr>
            <a:spLocks noGrp="1" noRot="1" noChangeAspect="1" noChangeArrowheads="1" noTextEdit="1"/>
          </p:cNvSpPr>
          <p:nvPr>
            <p:ph type="sldImg"/>
          </p:nvPr>
        </p:nvSpPr>
        <p:spPr>
          <a:xfrm>
            <a:off x="2716213" y="304800"/>
            <a:ext cx="4162425" cy="3122613"/>
          </a:xfrm>
          <a:ln/>
        </p:spPr>
      </p:sp>
      <p:sp>
        <p:nvSpPr>
          <p:cNvPr id="130355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5657299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2"/>
          <p:cNvSpPr>
            <a:spLocks noGrp="1" noRot="1" noChangeAspect="1" noChangeArrowheads="1" noTextEdit="1"/>
          </p:cNvSpPr>
          <p:nvPr>
            <p:ph type="sldImg"/>
          </p:nvPr>
        </p:nvSpPr>
        <p:spPr>
          <a:xfrm>
            <a:off x="2716213" y="304800"/>
            <a:ext cx="4162425" cy="3122613"/>
          </a:xfrm>
          <a:ln/>
        </p:spPr>
      </p:sp>
      <p:sp>
        <p:nvSpPr>
          <p:cNvPr id="130457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71756946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Rectangle 2"/>
          <p:cNvSpPr>
            <a:spLocks noGrp="1" noRot="1" noChangeAspect="1" noChangeArrowheads="1" noTextEdit="1"/>
          </p:cNvSpPr>
          <p:nvPr>
            <p:ph type="sldImg"/>
          </p:nvPr>
        </p:nvSpPr>
        <p:spPr>
          <a:xfrm>
            <a:off x="2716213" y="304800"/>
            <a:ext cx="4162425" cy="3122613"/>
          </a:xfrm>
          <a:ln/>
        </p:spPr>
      </p:sp>
      <p:sp>
        <p:nvSpPr>
          <p:cNvPr id="1305603"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13016337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p:cNvSpPr>
            <a:spLocks noGrp="1" noRot="1" noChangeAspect="1" noChangeArrowheads="1" noTextEdit="1"/>
          </p:cNvSpPr>
          <p:nvPr>
            <p:ph type="sldImg"/>
          </p:nvPr>
        </p:nvSpPr>
        <p:spPr>
          <a:xfrm>
            <a:off x="2716213" y="304800"/>
            <a:ext cx="4162425" cy="3122613"/>
          </a:xfrm>
          <a:ln/>
        </p:spPr>
      </p:sp>
      <p:sp>
        <p:nvSpPr>
          <p:cNvPr id="139059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7857007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B2380-BC8C-47D6-92E2-D2D921215226}" type="slidenum">
              <a:rPr lang="zh-CN" altLang="en-US"/>
              <a:pPr/>
              <a:t>200</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r>
              <a:rPr lang="en-US" altLang="zh-CN">
                <a:solidFill>
                  <a:srgbClr val="13BBBF"/>
                </a:solidFill>
              </a:rPr>
              <a:t>Recursion = </a:t>
            </a:r>
            <a:r>
              <a:rPr lang="zh-CN" altLang="en-US"/>
              <a:t>递归</a:t>
            </a:r>
          </a:p>
        </p:txBody>
      </p:sp>
    </p:spTree>
    <p:extLst>
      <p:ext uri="{BB962C8B-B14F-4D97-AF65-F5344CB8AC3E}">
        <p14:creationId xmlns:p14="http://schemas.microsoft.com/office/powerpoint/2010/main" val="38243676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2"/>
          <p:cNvSpPr>
            <a:spLocks noGrp="1" noRot="1" noChangeAspect="1" noChangeArrowheads="1" noTextEdit="1"/>
          </p:cNvSpPr>
          <p:nvPr>
            <p:ph type="sldImg"/>
          </p:nvPr>
        </p:nvSpPr>
        <p:spPr>
          <a:xfrm>
            <a:off x="2716213" y="304800"/>
            <a:ext cx="4162425" cy="3122613"/>
          </a:xfrm>
          <a:ln/>
        </p:spPr>
      </p:sp>
      <p:sp>
        <p:nvSpPr>
          <p:cNvPr id="130253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658725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18</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2941063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2"/>
          <p:cNvSpPr>
            <a:spLocks noGrp="1" noRot="1" noChangeAspect="1" noChangeArrowheads="1" noTextEdit="1"/>
          </p:cNvSpPr>
          <p:nvPr>
            <p:ph type="sldImg"/>
          </p:nvPr>
        </p:nvSpPr>
        <p:spPr>
          <a:xfrm>
            <a:off x="2716213" y="304800"/>
            <a:ext cx="4162425" cy="3122613"/>
          </a:xfrm>
          <a:ln/>
        </p:spPr>
      </p:sp>
      <p:sp>
        <p:nvSpPr>
          <p:cNvPr id="130355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20913729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2"/>
          <p:cNvSpPr>
            <a:spLocks noGrp="1" noRot="1" noChangeAspect="1" noChangeArrowheads="1" noTextEdit="1"/>
          </p:cNvSpPr>
          <p:nvPr>
            <p:ph type="sldImg"/>
          </p:nvPr>
        </p:nvSpPr>
        <p:spPr>
          <a:xfrm>
            <a:off x="2716213" y="304800"/>
            <a:ext cx="4162425" cy="3122613"/>
          </a:xfrm>
          <a:ln/>
        </p:spPr>
      </p:sp>
      <p:sp>
        <p:nvSpPr>
          <p:cNvPr id="130457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4199840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Rectangle 2"/>
          <p:cNvSpPr>
            <a:spLocks noGrp="1" noRot="1" noChangeAspect="1" noChangeArrowheads="1" noTextEdit="1"/>
          </p:cNvSpPr>
          <p:nvPr>
            <p:ph type="sldImg"/>
          </p:nvPr>
        </p:nvSpPr>
        <p:spPr>
          <a:xfrm>
            <a:off x="2716213" y="304800"/>
            <a:ext cx="4162425" cy="3122613"/>
          </a:xfrm>
          <a:ln/>
        </p:spPr>
      </p:sp>
      <p:sp>
        <p:nvSpPr>
          <p:cNvPr id="1305603"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16141917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p:cNvSpPr>
            <a:spLocks noGrp="1" noRot="1" noChangeAspect="1" noChangeArrowheads="1" noTextEdit="1"/>
          </p:cNvSpPr>
          <p:nvPr>
            <p:ph type="sldImg"/>
          </p:nvPr>
        </p:nvSpPr>
        <p:spPr>
          <a:xfrm>
            <a:off x="2716213" y="304800"/>
            <a:ext cx="4162425" cy="3122613"/>
          </a:xfrm>
          <a:ln/>
        </p:spPr>
      </p:sp>
      <p:sp>
        <p:nvSpPr>
          <p:cNvPr id="139059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68237593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B2380-BC8C-47D6-92E2-D2D921215226}" type="slidenum">
              <a:rPr lang="zh-CN" altLang="en-US"/>
              <a:pPr/>
              <a:t>211</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r>
              <a:rPr lang="en-US" altLang="zh-CN">
                <a:solidFill>
                  <a:srgbClr val="13BBBF"/>
                </a:solidFill>
              </a:rPr>
              <a:t>Recursion = </a:t>
            </a:r>
            <a:r>
              <a:rPr lang="zh-CN" altLang="en-US"/>
              <a:t>递归</a:t>
            </a:r>
          </a:p>
        </p:txBody>
      </p:sp>
    </p:spTree>
    <p:extLst>
      <p:ext uri="{BB962C8B-B14F-4D97-AF65-F5344CB8AC3E}">
        <p14:creationId xmlns:p14="http://schemas.microsoft.com/office/powerpoint/2010/main" val="73775706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212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8694554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213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6233213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214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683206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215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5626075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9B9868-F633-4B6D-ADEC-7BF726806977}" type="slidenum">
              <a:rPr lang="zh-CN" altLang="en-US"/>
              <a:pPr/>
              <a:t>216</a:t>
            </a:fld>
            <a:endParaRPr lang="en-US" altLang="zh-CN"/>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34756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9346269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217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008760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218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5450746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219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443010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220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834184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221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4946194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222</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731417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223</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8875405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227</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563215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EC43F5-E01B-472C-9516-A4B7E0F73540}" type="slidenum">
              <a:rPr lang="zh-CN" altLang="en-US"/>
              <a:pPr/>
              <a:t>228</a:t>
            </a:fld>
            <a:endParaRPr lang="en-US" altLang="zh-CN"/>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1831600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3D31ED-94B9-4293-8863-2A02D608F7BA}" type="slidenum">
              <a:rPr lang="zh-CN" altLang="en-US"/>
              <a:pPr/>
              <a:t>229</a:t>
            </a:fld>
            <a:endParaRPr lang="en-US" altLang="zh-CN"/>
          </a:p>
        </p:txBody>
      </p:sp>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51672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2029689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66ABCF-D250-4ABB-8013-C6B452DAE9A7}" type="slidenum">
              <a:rPr lang="zh-CN" altLang="en-US"/>
              <a:pPr/>
              <a:t>230</a:t>
            </a:fld>
            <a:endParaRPr lang="en-US" altLang="zh-CN"/>
          </a:p>
        </p:txBody>
      </p:sp>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8961702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DEAB64-4074-457B-8391-A2E485683CF8}" type="slidenum">
              <a:rPr lang="zh-CN" altLang="en-US"/>
              <a:pPr/>
              <a:t>231</a:t>
            </a:fld>
            <a:endParaRPr lang="en-US" altLang="zh-CN"/>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930577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C73F20-8525-40C7-A6E0-9464A4D1B9CA}" type="slidenum">
              <a:rPr lang="zh-CN" altLang="en-US"/>
              <a:pPr/>
              <a:t>232</a:t>
            </a:fld>
            <a:endParaRPr lang="en-US" altLang="zh-CN"/>
          </a:p>
        </p:txBody>
      </p:sp>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6392580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749740-D536-4D70-B14E-0603D487EC3D}" type="slidenum">
              <a:rPr lang="zh-CN" altLang="en-US"/>
              <a:pPr/>
              <a:t>233</a:t>
            </a:fld>
            <a:endParaRPr lang="en-US" altLang="zh-CN"/>
          </a:p>
        </p:txBody>
      </p:sp>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0205889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01FDBB-8E3E-44C0-AD50-BC5B333DAA37}" type="slidenum">
              <a:rPr lang="zh-CN" altLang="en-US"/>
              <a:pPr/>
              <a:t>234</a:t>
            </a:fld>
            <a:endParaRPr lang="en-US" altLang="zh-CN"/>
          </a:p>
        </p:txBody>
      </p:sp>
      <p:sp>
        <p:nvSpPr>
          <p:cNvPr id="408578" name="Rectangle 2"/>
          <p:cNvSpPr>
            <a:spLocks noGrp="1" noRot="1" noChangeAspect="1" noChangeArrowheads="1" noTextEdit="1"/>
          </p:cNvSpPr>
          <p:nvPr>
            <p:ph type="sldImg"/>
          </p:nvPr>
        </p:nvSpPr>
        <p:spPr>
          <a:ln/>
        </p:spPr>
      </p:sp>
      <p:sp>
        <p:nvSpPr>
          <p:cNvPr id="4085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681682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E25453-E1DD-4FBD-BF25-AB6390F22BCB}" type="slidenum">
              <a:rPr lang="zh-CN" altLang="en-US"/>
              <a:pPr/>
              <a:t>235</a:t>
            </a:fld>
            <a:endParaRPr lang="en-US" altLang="zh-CN"/>
          </a:p>
        </p:txBody>
      </p:sp>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9972929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901FF0-09A1-4AEB-87A4-8D9471A38C88}" type="slidenum">
              <a:rPr lang="zh-CN" altLang="en-US"/>
              <a:pPr/>
              <a:t>236</a:t>
            </a:fld>
            <a:endParaRPr lang="en-US" altLang="zh-CN"/>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6566459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5C07A0-3F0A-4632-A4E3-16F537ACEC6E}" type="slidenum">
              <a:rPr lang="zh-CN" altLang="en-US"/>
              <a:pPr/>
              <a:t>237</a:t>
            </a:fld>
            <a:endParaRPr lang="en-US" altLang="zh-CN"/>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9368709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500F4-446B-4DDD-A0BC-39B4398184FC}" type="slidenum">
              <a:rPr lang="zh-CN" altLang="en-US"/>
              <a:pPr/>
              <a:t>238</a:t>
            </a:fld>
            <a:endParaRPr lang="en-US" altLang="zh-CN"/>
          </a:p>
        </p:txBody>
      </p:sp>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754840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239</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1131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2838833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143512-D66B-4A6D-81D2-176C2D5AB06A}" type="slidenum">
              <a:rPr lang="zh-CN" altLang="en-US"/>
              <a:pPr/>
              <a:t>240</a:t>
            </a:fld>
            <a:endParaRPr lang="en-US" altLang="zh-CN"/>
          </a:p>
        </p:txBody>
      </p:sp>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1208870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E0DCE1-DA3D-40FE-A9B6-6619A0CFDD79}" type="slidenum">
              <a:rPr lang="zh-CN" altLang="en-US"/>
              <a:pPr/>
              <a:t>241</a:t>
            </a:fld>
            <a:endParaRPr lang="en-US" altLang="zh-CN"/>
          </a:p>
        </p:txBody>
      </p:sp>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432199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1BA972-934F-4206-88D8-F7EE7884163E}" type="slidenum">
              <a:rPr lang="zh-CN" altLang="en-US"/>
              <a:pPr/>
              <a:t>242</a:t>
            </a:fld>
            <a:endParaRPr lang="en-US" altLang="zh-CN"/>
          </a:p>
        </p:txBody>
      </p:sp>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4760547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B1E60B-1A54-46D0-B70F-87E6AE53F84E}" type="slidenum">
              <a:rPr lang="zh-CN" altLang="en-US"/>
              <a:pPr/>
              <a:t>243</a:t>
            </a:fld>
            <a:endParaRPr lang="en-US" altLang="zh-CN"/>
          </a:p>
        </p:txBody>
      </p:sp>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7583767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2D5A8F-F787-40E3-B0FD-6B9B852C421B}" type="slidenum">
              <a:rPr lang="zh-CN" altLang="en-US"/>
              <a:pPr/>
              <a:t>244</a:t>
            </a:fld>
            <a:endParaRPr lang="en-US" altLang="zh-CN"/>
          </a:p>
        </p:txBody>
      </p:sp>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8080915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77B3D-90EF-45D9-ACDF-46C2D1C036C0}" type="slidenum">
              <a:rPr lang="zh-CN" altLang="en-US"/>
              <a:pPr/>
              <a:t>245</a:t>
            </a:fld>
            <a:endParaRPr lang="en-US" altLang="zh-CN"/>
          </a:p>
        </p:txBody>
      </p:sp>
      <p:sp>
        <p:nvSpPr>
          <p:cNvPr id="419842" name="Rectangle 2"/>
          <p:cNvSpPr>
            <a:spLocks noGrp="1" noRot="1" noChangeAspect="1" noChangeArrowheads="1" noTextEdit="1"/>
          </p:cNvSpPr>
          <p:nvPr>
            <p:ph type="sldImg"/>
          </p:nvPr>
        </p:nvSpPr>
        <p:spPr>
          <a:ln/>
        </p:spPr>
      </p:sp>
      <p:sp>
        <p:nvSpPr>
          <p:cNvPr id="4198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6441242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E31F9-4ED6-49E0-88BC-4A8343486392}" type="slidenum">
              <a:rPr lang="zh-CN" altLang="en-US"/>
              <a:pPr/>
              <a:t>246</a:t>
            </a:fld>
            <a:endParaRPr lang="en-US" altLang="zh-CN"/>
          </a:p>
        </p:txBody>
      </p:sp>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549445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027DF-02BE-4A99-8F1C-5673412ACB0C}" type="slidenum">
              <a:rPr lang="zh-CN" altLang="en-US"/>
              <a:pPr/>
              <a:t>247</a:t>
            </a:fld>
            <a:endParaRPr lang="en-US" altLang="zh-CN"/>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4300425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027DF-02BE-4A99-8F1C-5673412ACB0C}" type="slidenum">
              <a:rPr lang="zh-CN" altLang="en-US"/>
              <a:pPr/>
              <a:t>248</a:t>
            </a:fld>
            <a:endParaRPr lang="en-US" altLang="zh-CN"/>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883450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027DF-02BE-4A99-8F1C-5673412ACB0C}" type="slidenum">
              <a:rPr lang="zh-CN" altLang="en-US"/>
              <a:pPr/>
              <a:t>249</a:t>
            </a:fld>
            <a:endParaRPr lang="en-US" altLang="zh-CN"/>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51229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2</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66430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733117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A9ADB-1471-4C69-94C2-FCB354645262}" type="slidenum">
              <a:rPr lang="zh-CN" altLang="en-US"/>
              <a:pPr/>
              <a:t>250</a:t>
            </a:fld>
            <a:endParaRPr lang="en-US" altLang="zh-CN"/>
          </a:p>
        </p:txBody>
      </p:sp>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7776901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D73AB8-5665-42E6-B42A-B1443A0BDE7E}" type="slidenum">
              <a:rPr lang="zh-CN" altLang="en-US"/>
              <a:pPr/>
              <a:t>251</a:t>
            </a:fld>
            <a:endParaRPr lang="en-US" altLang="zh-CN"/>
          </a:p>
        </p:txBody>
      </p:sp>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7187281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57FF55-2C17-4D82-B18B-2AEB4C3842A4}" type="slidenum">
              <a:rPr lang="zh-CN" altLang="en-US"/>
              <a:pPr/>
              <a:t>252</a:t>
            </a:fld>
            <a:endParaRPr lang="en-US" altLang="zh-CN"/>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4119402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D2DA20-049A-478B-9B9C-19E4191943AB}" type="slidenum">
              <a:rPr lang="zh-CN" altLang="en-US"/>
              <a:pPr/>
              <a:t>253</a:t>
            </a:fld>
            <a:endParaRPr lang="en-US" altLang="zh-CN"/>
          </a:p>
        </p:txBody>
      </p:sp>
      <p:sp>
        <p:nvSpPr>
          <p:cNvPr id="425986" name="Rectangle 2"/>
          <p:cNvSpPr>
            <a:spLocks noGrp="1" noRot="1" noChangeAspect="1" noChangeArrowheads="1" noTextEdit="1"/>
          </p:cNvSpPr>
          <p:nvPr>
            <p:ph type="sldImg"/>
          </p:nvPr>
        </p:nvSpPr>
        <p:spPr>
          <a:ln/>
        </p:spPr>
      </p:sp>
      <p:sp>
        <p:nvSpPr>
          <p:cNvPr id="425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7681834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F7349C-F9B5-4632-B5D3-26E1FA3EB854}" type="slidenum">
              <a:rPr lang="zh-CN" altLang="en-US"/>
              <a:pPr/>
              <a:t>254</a:t>
            </a:fld>
            <a:endParaRPr lang="en-US" altLang="zh-CN"/>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7254431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C66658-1B76-4FBF-B5C5-187AFBCFAEAD}" type="slidenum">
              <a:rPr lang="zh-CN" altLang="en-US"/>
              <a:pPr/>
              <a:t>255</a:t>
            </a:fld>
            <a:endParaRPr lang="en-US" altLang="zh-CN"/>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0610546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8464E3-ED38-4271-9BFF-8935F02243D5}" type="slidenum">
              <a:rPr lang="zh-CN" altLang="en-US"/>
              <a:pPr/>
              <a:t>256</a:t>
            </a:fld>
            <a:endParaRPr lang="en-US" altLang="zh-CN"/>
          </a:p>
        </p:txBody>
      </p:sp>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3839849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257</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2661839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5DAD9F-7119-4E1D-B0FD-3AC410750070}" type="slidenum">
              <a:rPr lang="zh-CN" altLang="en-US"/>
              <a:pPr/>
              <a:t>258</a:t>
            </a:fld>
            <a:endParaRPr lang="en-US" altLang="zh-CN"/>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8792497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7CE36-5494-4D59-A928-089FB350970B}" type="slidenum">
              <a:rPr lang="zh-CN" altLang="en-US"/>
              <a:pPr/>
              <a:t>259</a:t>
            </a:fld>
            <a:endParaRPr lang="en-US" altLang="zh-CN"/>
          </a:p>
        </p:txBody>
      </p:sp>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01584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88876118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C0955D-0285-4222-9AE7-979F3B06B91E}" type="slidenum">
              <a:rPr lang="zh-CN" altLang="en-US"/>
              <a:pPr/>
              <a:t>260</a:t>
            </a:fld>
            <a:endParaRPr lang="en-US" altLang="zh-CN"/>
          </a:p>
        </p:txBody>
      </p:sp>
      <p:sp>
        <p:nvSpPr>
          <p:cNvPr id="433154" name="Rectangle 2"/>
          <p:cNvSpPr>
            <a:spLocks noGrp="1" noRot="1" noChangeAspect="1" noChangeArrowheads="1" noTextEdit="1"/>
          </p:cNvSpPr>
          <p:nvPr>
            <p:ph type="sldImg"/>
          </p:nvPr>
        </p:nvSpPr>
        <p:spPr>
          <a:ln/>
        </p:spPr>
      </p:sp>
      <p:sp>
        <p:nvSpPr>
          <p:cNvPr id="4331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5180292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B42C06-208E-406F-99F4-C9209C3FCE27}" type="slidenum">
              <a:rPr lang="zh-CN" altLang="en-US"/>
              <a:pPr/>
              <a:t>261</a:t>
            </a:fld>
            <a:endParaRPr lang="en-US" altLang="zh-CN"/>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5299715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489C2E-1DB7-4491-9600-4274EF19529F}" type="slidenum">
              <a:rPr lang="zh-CN" altLang="en-US"/>
              <a:pPr/>
              <a:t>262</a:t>
            </a:fld>
            <a:endParaRPr lang="en-US" altLang="zh-CN"/>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5392455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763E0A-C8C8-4BA8-B3B3-FBC62BFBFAAA}" type="slidenum">
              <a:rPr lang="zh-CN" altLang="en-US"/>
              <a:pPr/>
              <a:t>263</a:t>
            </a:fld>
            <a:endParaRPr lang="en-US" altLang="zh-CN"/>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1793252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C234CC-18E7-4C43-BE99-8E9C0660254A}" type="slidenum">
              <a:rPr lang="zh-CN" altLang="en-US"/>
              <a:pPr/>
              <a:t>264</a:t>
            </a:fld>
            <a:endParaRPr lang="en-US" altLang="zh-CN"/>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606151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774E6A-3D0A-4AC5-8969-93D16A4C27C2}" type="slidenum">
              <a:rPr lang="zh-CN" altLang="en-US"/>
              <a:pPr/>
              <a:t>265</a:t>
            </a:fld>
            <a:endParaRPr lang="en-US" altLang="zh-CN"/>
          </a:p>
        </p:txBody>
      </p:sp>
      <p:sp>
        <p:nvSpPr>
          <p:cNvPr id="438274" name="Rectangle 2"/>
          <p:cNvSpPr>
            <a:spLocks noGrp="1" noRot="1" noChangeAspect="1" noChangeArrowheads="1" noTextEdit="1"/>
          </p:cNvSpPr>
          <p:nvPr>
            <p:ph type="sldImg"/>
          </p:nvPr>
        </p:nvSpPr>
        <p:spPr>
          <a:ln/>
        </p:spPr>
      </p:sp>
      <p:sp>
        <p:nvSpPr>
          <p:cNvPr id="4382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2853911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054FF7-A014-4584-A8C6-D26F28E0FDF6}" type="slidenum">
              <a:rPr lang="zh-CN" altLang="en-US"/>
              <a:pPr/>
              <a:t>273</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2850879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F9F286-51D7-48AC-A72E-14CB204020AE}" type="slidenum">
              <a:rPr lang="zh-CN" altLang="en-US"/>
              <a:pPr/>
              <a:t>274</a:t>
            </a:fld>
            <a:endParaRPr lang="en-US" altLang="zh-CN"/>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6275750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7981217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279</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030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711918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4885176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15129221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6023549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76337753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900195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3393485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0675772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1125632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1810065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128263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9712931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810641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3035151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9337720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78518268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2427245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9385264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1904568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7883505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6774113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827317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1936787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489089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9371472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08762499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5337866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3148669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5148757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8414878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7035301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75356391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68103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4028671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3666384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6583292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6745762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94408187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3332469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6341545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0889003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077413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5464474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494281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0580930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07339661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1103398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1524651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8638107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0986295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8375863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8039423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6527022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8633658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68530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2818805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77553629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8521242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7428170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8867862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4523610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9742133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42956773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3586813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9296260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16349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080532010"/>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340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9297502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34FB0C-02F9-4F0D-A895-312B5AC2BCC0}" type="slidenum">
              <a:rPr lang="zh-CN" altLang="en-US"/>
              <a:pPr/>
              <a:t>341</a:t>
            </a:fld>
            <a:endParaRPr lang="en-US" altLang="zh-CN"/>
          </a:p>
        </p:txBody>
      </p:sp>
      <p:sp>
        <p:nvSpPr>
          <p:cNvPr id="693250" name="Rectangle 2"/>
          <p:cNvSpPr>
            <a:spLocks noGrp="1" noRot="1" noChangeAspect="1" noChangeArrowheads="1" noTextEdit="1"/>
          </p:cNvSpPr>
          <p:nvPr>
            <p:ph type="sldImg"/>
          </p:nvPr>
        </p:nvSpPr>
        <p:spPr>
          <a:ln/>
        </p:spPr>
      </p:sp>
      <p:sp>
        <p:nvSpPr>
          <p:cNvPr id="6932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6316039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00447-6D1A-4DF5-B6ED-A24B6DF59C39}" type="slidenum">
              <a:rPr lang="zh-CN" altLang="en-US"/>
              <a:pPr/>
              <a:t>342</a:t>
            </a:fld>
            <a:endParaRPr lang="en-US" altLang="zh-CN"/>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5688717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343</a:t>
            </a:fld>
            <a:endParaRPr lang="en-US" altLang="zh-CN"/>
          </a:p>
        </p:txBody>
      </p:sp>
    </p:spTree>
    <p:extLst>
      <p:ext uri="{BB962C8B-B14F-4D97-AF65-F5344CB8AC3E}">
        <p14:creationId xmlns:p14="http://schemas.microsoft.com/office/powerpoint/2010/main" val="101643529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344</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3818082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345</a:t>
            </a:fld>
            <a:endParaRPr lang="en-US" altLang="zh-CN"/>
          </a:p>
        </p:txBody>
      </p:sp>
    </p:spTree>
    <p:extLst>
      <p:ext uri="{BB962C8B-B14F-4D97-AF65-F5344CB8AC3E}">
        <p14:creationId xmlns:p14="http://schemas.microsoft.com/office/powerpoint/2010/main" val="387267258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346</a:t>
            </a:fld>
            <a:endParaRPr lang="en-US" altLang="zh-CN"/>
          </a:p>
        </p:txBody>
      </p:sp>
    </p:spTree>
    <p:extLst>
      <p:ext uri="{BB962C8B-B14F-4D97-AF65-F5344CB8AC3E}">
        <p14:creationId xmlns:p14="http://schemas.microsoft.com/office/powerpoint/2010/main" val="198588184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347</a:t>
            </a:fld>
            <a:endParaRPr lang="en-US" altLang="zh-CN"/>
          </a:p>
        </p:txBody>
      </p:sp>
    </p:spTree>
    <p:extLst>
      <p:ext uri="{BB962C8B-B14F-4D97-AF65-F5344CB8AC3E}">
        <p14:creationId xmlns:p14="http://schemas.microsoft.com/office/powerpoint/2010/main" val="155653874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348</a:t>
            </a:fld>
            <a:endParaRPr lang="en-US" altLang="zh-CN"/>
          </a:p>
        </p:txBody>
      </p:sp>
    </p:spTree>
    <p:extLst>
      <p:ext uri="{BB962C8B-B14F-4D97-AF65-F5344CB8AC3E}">
        <p14:creationId xmlns:p14="http://schemas.microsoft.com/office/powerpoint/2010/main" val="211186705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349</a:t>
            </a:fld>
            <a:endParaRPr lang="en-US" altLang="zh-CN"/>
          </a:p>
        </p:txBody>
      </p:sp>
    </p:spTree>
    <p:extLst>
      <p:ext uri="{BB962C8B-B14F-4D97-AF65-F5344CB8AC3E}">
        <p14:creationId xmlns:p14="http://schemas.microsoft.com/office/powerpoint/2010/main" val="1522749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2771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A3EB3C50-045A-41D5-97DB-8A50EB36F55F}" type="slidenum">
              <a:rPr lang="en-US" altLang="zh-CN" sz="1200">
                <a:ea typeface="宋体" panose="02010600030101010101" pitchFamily="2" charset="-122"/>
              </a:rPr>
              <a:pPr algn="r"/>
              <a:t>3</a:t>
            </a:fld>
            <a:endParaRPr lang="en-US" altLang="zh-CN" sz="1200">
              <a:ea typeface="宋体" panose="02010600030101010101"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81536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74679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03468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43484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095477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14002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24433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684248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64886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2568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9DD2D7-94F3-4C10-ACD1-DBCFDB5FAF41}" type="slidenum">
              <a:rPr lang="zh-CN" altLang="en-US"/>
              <a:pPr/>
              <a:t>41</a:t>
            </a:fld>
            <a:endParaRPr lang="en-US" altLang="zh-CN"/>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2589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4</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76493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1718247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66782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11741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4237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95063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554285-12D1-4372-BFC3-D2DA9E2329E0}" type="slidenum">
              <a:rPr lang="zh-CN" altLang="en-US"/>
              <a:pPr/>
              <a:t>47</a:t>
            </a:fld>
            <a:endParaRPr lang="en-US" altLang="zh-CN"/>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53766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78C6FC-09BD-4D48-8582-46241909C8AE}" type="slidenum">
              <a:rPr lang="zh-CN" altLang="en-US"/>
              <a:pPr/>
              <a:t>48</a:t>
            </a:fld>
            <a:endParaRPr lang="en-US" altLang="zh-CN"/>
          </a:p>
        </p:txBody>
      </p:sp>
      <p:sp>
        <p:nvSpPr>
          <p:cNvPr id="367618" name="Rectangle 2"/>
          <p:cNvSpPr>
            <a:spLocks noGrp="1" noRot="1" noChangeAspect="1" noChangeArrowheads="1" noTextEdit="1"/>
          </p:cNvSpPr>
          <p:nvPr>
            <p:ph type="sldImg"/>
          </p:nvPr>
        </p:nvSpPr>
        <p:spPr>
          <a:ln/>
        </p:spPr>
      </p:sp>
      <p:sp>
        <p:nvSpPr>
          <p:cNvPr id="3676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90372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Rot="1" noChangeAspect="1" noChangeArrowheads="1" noTextEdit="1"/>
          </p:cNvSpPr>
          <p:nvPr>
            <p:ph type="sldImg"/>
          </p:nvPr>
        </p:nvSpPr>
        <p:spPr>
          <a:xfrm>
            <a:off x="2716213" y="304800"/>
            <a:ext cx="4162425" cy="3122613"/>
          </a:xfrm>
          <a:ln/>
        </p:spPr>
      </p:sp>
      <p:sp>
        <p:nvSpPr>
          <p:cNvPr id="123597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81287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46259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1768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5</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41649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78698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Rectangle 2"/>
          <p:cNvSpPr>
            <a:spLocks noGrp="1" noRot="1" noChangeAspect="1" noChangeArrowheads="1" noTextEdit="1"/>
          </p:cNvSpPr>
          <p:nvPr>
            <p:ph type="sldImg"/>
          </p:nvPr>
        </p:nvSpPr>
        <p:spPr>
          <a:xfrm>
            <a:off x="2716213" y="304800"/>
            <a:ext cx="4162425" cy="3122613"/>
          </a:xfrm>
          <a:ln/>
        </p:spPr>
      </p:sp>
      <p:sp>
        <p:nvSpPr>
          <p:cNvPr id="145715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520900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Rectangle 2"/>
          <p:cNvSpPr>
            <a:spLocks noGrp="1" noRot="1" noChangeAspect="1" noChangeArrowheads="1" noTextEdit="1"/>
          </p:cNvSpPr>
          <p:nvPr>
            <p:ph type="sldImg"/>
          </p:nvPr>
        </p:nvSpPr>
        <p:spPr>
          <a:xfrm>
            <a:off x="2716213" y="304800"/>
            <a:ext cx="4162425" cy="3122613"/>
          </a:xfrm>
          <a:ln/>
        </p:spPr>
      </p:sp>
      <p:sp>
        <p:nvSpPr>
          <p:cNvPr id="145305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55104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6" name="Rectangle 2"/>
          <p:cNvSpPr>
            <a:spLocks noGrp="1" noRot="1" noChangeAspect="1" noChangeArrowheads="1" noTextEdit="1"/>
          </p:cNvSpPr>
          <p:nvPr>
            <p:ph type="sldImg"/>
          </p:nvPr>
        </p:nvSpPr>
        <p:spPr>
          <a:xfrm>
            <a:off x="2716213" y="304800"/>
            <a:ext cx="4162425" cy="3122613"/>
          </a:xfrm>
          <a:ln/>
        </p:spPr>
      </p:sp>
      <p:sp>
        <p:nvSpPr>
          <p:cNvPr id="145510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193953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487310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30879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58</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7769153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76272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545815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71081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6</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1078631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27192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382670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576175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214626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252101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Rot="1" noChangeAspect="1" noChangeArrowheads="1" noTextEdit="1"/>
          </p:cNvSpPr>
          <p:nvPr>
            <p:ph type="sldImg"/>
          </p:nvPr>
        </p:nvSpPr>
        <p:spPr>
          <a:xfrm>
            <a:off x="2716213" y="304800"/>
            <a:ext cx="4162425" cy="3122613"/>
          </a:xfrm>
          <a:ln/>
        </p:spPr>
      </p:sp>
      <p:sp>
        <p:nvSpPr>
          <p:cNvPr id="124518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503775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Rot="1" noChangeAspect="1" noChangeArrowheads="1" noTextEdit="1"/>
          </p:cNvSpPr>
          <p:nvPr>
            <p:ph type="sldImg"/>
          </p:nvPr>
        </p:nvSpPr>
        <p:spPr>
          <a:xfrm>
            <a:off x="2716213" y="304800"/>
            <a:ext cx="4162425" cy="3122613"/>
          </a:xfrm>
          <a:ln/>
        </p:spPr>
      </p:sp>
      <p:sp>
        <p:nvSpPr>
          <p:cNvPr id="124518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771464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Rot="1" noChangeAspect="1" noChangeArrowheads="1" noTextEdit="1"/>
          </p:cNvSpPr>
          <p:nvPr>
            <p:ph type="sldImg"/>
          </p:nvPr>
        </p:nvSpPr>
        <p:spPr>
          <a:xfrm>
            <a:off x="2716213" y="304800"/>
            <a:ext cx="4162425" cy="3122613"/>
          </a:xfrm>
          <a:ln/>
        </p:spPr>
      </p:sp>
      <p:sp>
        <p:nvSpPr>
          <p:cNvPr id="124518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8835710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390605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82" name="Rectangle 2"/>
          <p:cNvSpPr>
            <a:spLocks noGrp="1" noRot="1" noChangeAspect="1" noChangeArrowheads="1" noTextEdit="1"/>
          </p:cNvSpPr>
          <p:nvPr>
            <p:ph type="sldImg"/>
          </p:nvPr>
        </p:nvSpPr>
        <p:spPr>
          <a:xfrm>
            <a:off x="2716213" y="304800"/>
            <a:ext cx="4162425" cy="3122613"/>
          </a:xfrm>
          <a:ln/>
        </p:spPr>
      </p:sp>
      <p:sp>
        <p:nvSpPr>
          <p:cNvPr id="1249283"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671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7</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70594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011556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6" name="Rectangle 2"/>
          <p:cNvSpPr>
            <a:spLocks noGrp="1" noRot="1" noChangeAspect="1" noChangeArrowheads="1" noTextEdit="1"/>
          </p:cNvSpPr>
          <p:nvPr>
            <p:ph type="sldImg"/>
          </p:nvPr>
        </p:nvSpPr>
        <p:spPr>
          <a:xfrm>
            <a:off x="2716213" y="304800"/>
            <a:ext cx="4162425" cy="3122613"/>
          </a:xfrm>
          <a:ln/>
        </p:spPr>
      </p:sp>
      <p:sp>
        <p:nvSpPr>
          <p:cNvPr id="125030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8104857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Rectangle 2"/>
          <p:cNvSpPr>
            <a:spLocks noGrp="1" noRot="1" noChangeAspect="1" noChangeArrowheads="1" noTextEdit="1"/>
          </p:cNvSpPr>
          <p:nvPr>
            <p:ph type="sldImg"/>
          </p:nvPr>
        </p:nvSpPr>
        <p:spPr>
          <a:xfrm>
            <a:off x="2716213" y="304800"/>
            <a:ext cx="4162425" cy="3122613"/>
          </a:xfrm>
          <a:ln/>
        </p:spPr>
      </p:sp>
      <p:sp>
        <p:nvSpPr>
          <p:cNvPr id="125133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66270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598613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456345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021016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6729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889865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80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280820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Rectangle 2"/>
          <p:cNvSpPr>
            <a:spLocks noGrp="1" noRot="1" noChangeAspect="1" noChangeArrowheads="1" noTextEdit="1"/>
          </p:cNvSpPr>
          <p:nvPr>
            <p:ph type="sldImg"/>
          </p:nvPr>
        </p:nvSpPr>
        <p:spPr>
          <a:xfrm>
            <a:off x="2716213" y="304800"/>
            <a:ext cx="4162425" cy="3122613"/>
          </a:xfrm>
          <a:ln/>
        </p:spPr>
      </p:sp>
      <p:sp>
        <p:nvSpPr>
          <p:cNvPr id="133734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335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8</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172886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Rectangle 2"/>
          <p:cNvSpPr>
            <a:spLocks noGrp="1" noRot="1" noChangeAspect="1" noChangeArrowheads="1" noTextEdit="1"/>
          </p:cNvSpPr>
          <p:nvPr>
            <p:ph type="sldImg"/>
          </p:nvPr>
        </p:nvSpPr>
        <p:spPr>
          <a:xfrm>
            <a:off x="2716213" y="304800"/>
            <a:ext cx="4162425" cy="3122613"/>
          </a:xfrm>
          <a:ln/>
        </p:spPr>
      </p:sp>
      <p:sp>
        <p:nvSpPr>
          <p:cNvPr id="126259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9397121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Rot="1" noChangeAspect="1" noChangeArrowheads="1" noTextEdit="1"/>
          </p:cNvSpPr>
          <p:nvPr>
            <p:ph type="sldImg"/>
          </p:nvPr>
        </p:nvSpPr>
        <p:spPr>
          <a:xfrm>
            <a:off x="2716213" y="304800"/>
            <a:ext cx="4162425" cy="3122613"/>
          </a:xfrm>
          <a:ln/>
        </p:spPr>
      </p:sp>
      <p:sp>
        <p:nvSpPr>
          <p:cNvPr id="126361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1783742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Rectangle 2"/>
          <p:cNvSpPr>
            <a:spLocks noGrp="1" noRot="1" noChangeAspect="1" noChangeArrowheads="1" noTextEdit="1"/>
          </p:cNvSpPr>
          <p:nvPr>
            <p:ph type="sldImg"/>
          </p:nvPr>
        </p:nvSpPr>
        <p:spPr>
          <a:xfrm>
            <a:off x="2716213" y="304800"/>
            <a:ext cx="4162425" cy="3122613"/>
          </a:xfrm>
          <a:ln/>
        </p:spPr>
      </p:sp>
      <p:sp>
        <p:nvSpPr>
          <p:cNvPr id="126873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965060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Rectangle 2"/>
          <p:cNvSpPr>
            <a:spLocks noGrp="1" noRot="1" noChangeAspect="1" noChangeArrowheads="1" noTextEdit="1"/>
          </p:cNvSpPr>
          <p:nvPr>
            <p:ph type="sldImg"/>
          </p:nvPr>
        </p:nvSpPr>
        <p:spPr>
          <a:xfrm>
            <a:off x="2716213" y="304800"/>
            <a:ext cx="4162425" cy="3122613"/>
          </a:xfrm>
          <a:ln/>
        </p:spPr>
      </p:sp>
      <p:sp>
        <p:nvSpPr>
          <p:cNvPr id="127078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877304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4" name="Rectangle 2"/>
          <p:cNvSpPr>
            <a:spLocks noGrp="1" noRot="1" noChangeAspect="1" noChangeArrowheads="1" noTextEdit="1"/>
          </p:cNvSpPr>
          <p:nvPr>
            <p:ph type="sldImg"/>
          </p:nvPr>
        </p:nvSpPr>
        <p:spPr>
          <a:xfrm>
            <a:off x="2716213" y="304800"/>
            <a:ext cx="4162425" cy="3122613"/>
          </a:xfrm>
          <a:ln/>
        </p:spPr>
      </p:sp>
      <p:sp>
        <p:nvSpPr>
          <p:cNvPr id="129331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68890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p:cNvSpPr>
            <a:spLocks noGrp="1" noRot="1" noChangeAspect="1" noChangeArrowheads="1" noTextEdit="1"/>
          </p:cNvSpPr>
          <p:nvPr>
            <p:ph type="sldImg"/>
          </p:nvPr>
        </p:nvSpPr>
        <p:spPr>
          <a:xfrm>
            <a:off x="2716213" y="304800"/>
            <a:ext cx="4162425" cy="3122613"/>
          </a:xfrm>
          <a:ln/>
        </p:spPr>
      </p:sp>
      <p:sp>
        <p:nvSpPr>
          <p:cNvPr id="129229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2331575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p:cNvSpPr>
            <a:spLocks noGrp="1" noRot="1" noChangeAspect="1" noChangeArrowheads="1" noTextEdit="1"/>
          </p:cNvSpPr>
          <p:nvPr>
            <p:ph type="sldImg"/>
          </p:nvPr>
        </p:nvSpPr>
        <p:spPr>
          <a:xfrm>
            <a:off x="2716213" y="304800"/>
            <a:ext cx="4162425" cy="3122613"/>
          </a:xfrm>
          <a:ln/>
        </p:spPr>
      </p:sp>
      <p:sp>
        <p:nvSpPr>
          <p:cNvPr id="129433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5165337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91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201065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92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9088875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93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1845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9</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14953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94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000817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95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694819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96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709242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97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9037731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98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872760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99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642771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4748895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378060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673663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9368953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5"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7" descr="北方交通大学—世纪钟（校钟）"/>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48338" y="179388"/>
            <a:ext cx="8429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8" descr="北方交通大学—思源楼"/>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29500" y="184150"/>
            <a:ext cx="9525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9" descr="0952583433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91300" y="179388"/>
            <a:ext cx="838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descr="19楼"/>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382000" y="184150"/>
            <a:ext cx="7620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2" descr="20055131012136649"/>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67275" y="184150"/>
            <a:ext cx="8810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400"/>
            </a:lvl1pPr>
          </a:lstStyle>
          <a:p>
            <a:pPr lvl="0"/>
            <a:r>
              <a:rPr lang="zh-CN" altLang="en-US" noProof="0" dirty="0" smtClean="0"/>
              <a:t>单击此处编辑母版标题样式</a:t>
            </a:r>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zh-CN" altLang="en-US" noProof="0" smtClean="0"/>
              <a:t>单击此处编辑母版副标题样式</a:t>
            </a:r>
          </a:p>
        </p:txBody>
      </p:sp>
      <p:pic>
        <p:nvPicPr>
          <p:cNvPr id="1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9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490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81825" y="152400"/>
            <a:ext cx="2162175" cy="6181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0538" y="152400"/>
            <a:ext cx="6338887" cy="6181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8447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14400" y="277813"/>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4400" y="1600200"/>
            <a:ext cx="7772400" cy="4530725"/>
          </a:xfrm>
        </p:spPr>
        <p:txBody>
          <a:bodyPr/>
          <a:lstStyle/>
          <a:p>
            <a:endParaRPr lang="zh-CN" altLang="en-US"/>
          </a:p>
        </p:txBody>
      </p:sp>
      <p:sp>
        <p:nvSpPr>
          <p:cNvPr id="4" name="日期占位符 3"/>
          <p:cNvSpPr>
            <a:spLocks noGrp="1"/>
          </p:cNvSpPr>
          <p:nvPr>
            <p:ph type="dt" sz="half" idx="10"/>
          </p:nvPr>
        </p:nvSpPr>
        <p:spPr>
          <a:xfrm>
            <a:off x="914400" y="6251575"/>
            <a:ext cx="19812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352800" y="6248400"/>
            <a:ext cx="29718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781800" y="6248400"/>
            <a:ext cx="1905000" cy="457200"/>
          </a:xfrm>
        </p:spPr>
        <p:txBody>
          <a:bodyPr/>
          <a:lstStyle>
            <a:lvl1pPr>
              <a:defRPr/>
            </a:lvl1pPr>
          </a:lstStyle>
          <a:p>
            <a:fld id="{A914AFCA-86BB-4D4F-A24A-910A11FAC722}" type="slidenum">
              <a:rPr lang="zh-CN" altLang="en-US"/>
              <a:pPr/>
              <a:t>‹#›</a:t>
            </a:fld>
            <a:endParaRPr lang="en-US" altLang="zh-CN"/>
          </a:p>
        </p:txBody>
      </p:sp>
    </p:spTree>
    <p:extLst>
      <p:ext uri="{BB962C8B-B14F-4D97-AF65-F5344CB8AC3E}">
        <p14:creationId xmlns:p14="http://schemas.microsoft.com/office/powerpoint/2010/main" val="2059987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277813"/>
            <a:ext cx="7772400" cy="585311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914400" y="6251575"/>
            <a:ext cx="19812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352800" y="6248400"/>
            <a:ext cx="29718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781800" y="6248400"/>
            <a:ext cx="1905000" cy="457200"/>
          </a:xfrm>
        </p:spPr>
        <p:txBody>
          <a:bodyPr/>
          <a:lstStyle>
            <a:lvl1pPr>
              <a:defRPr/>
            </a:lvl1pPr>
          </a:lstStyle>
          <a:p>
            <a:fld id="{A4B9370B-C170-4BF2-98CA-D7A56B1226EB}" type="slidenum">
              <a:rPr lang="zh-CN" altLang="en-US"/>
              <a:pPr/>
              <a:t>‹#›</a:t>
            </a:fld>
            <a:endParaRPr lang="en-US" altLang="zh-CN"/>
          </a:p>
        </p:txBody>
      </p:sp>
    </p:spTree>
    <p:extLst>
      <p:ext uri="{BB962C8B-B14F-4D97-AF65-F5344CB8AC3E}">
        <p14:creationId xmlns:p14="http://schemas.microsoft.com/office/powerpoint/2010/main" val="1744812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9090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71097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0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1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1613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3205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119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26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7188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97928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pic>
        <p:nvPicPr>
          <p:cNvPr id="1026" name="Picture 12" descr="badgeb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279525" y="1131888"/>
            <a:ext cx="70929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9906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9" name="Rectangle 4"/>
          <p:cNvSpPr>
            <a:spLocks noGrp="1" noChangeArrowheads="1"/>
          </p:cNvSpPr>
          <p:nvPr>
            <p:ph type="title"/>
          </p:nvPr>
        </p:nvSpPr>
        <p:spPr bwMode="auto">
          <a:xfrm>
            <a:off x="2438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1030" name="Rectangle 5"/>
          <p:cNvSpPr>
            <a:spLocks noGrp="1" noChangeArrowheads="1"/>
          </p:cNvSpPr>
          <p:nvPr>
            <p:ph type="body" idx="1"/>
          </p:nvPr>
        </p:nvSpPr>
        <p:spPr bwMode="auto">
          <a:xfrm>
            <a:off x="490538"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pic>
        <p:nvPicPr>
          <p:cNvPr id="205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timing>
    <p:tnLst>
      <p:par>
        <p:cTn id="1" dur="indefinite" restart="never" nodeType="tmRoot"/>
      </p:par>
    </p:tnLst>
  </p:timing>
  <p:hf hdr="0" ftr="0"/>
  <p:txStyles>
    <p:title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8"/>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pche@bjtu.edu.cn" TargetMode="External"/><Relationship Id="rId7"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11.emf"/><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21.jpeg"/><Relationship Id="rId7" Type="http://schemas.openxmlformats.org/officeDocument/2006/relationships/customXml" Target="../ink/ink11.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20.emf"/><Relationship Id="rId4" Type="http://schemas.openxmlformats.org/officeDocument/2006/relationships/customXml" Target="../ink/ink61.xml"/></Relationships>
</file>

<file path=ppt/slides/_rels/slide111.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22.emf"/></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24.emf"/><Relationship Id="rId4" Type="http://schemas.openxmlformats.org/officeDocument/2006/relationships/customXml" Target="../ink/ink6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6.png"/><Relationship Id="rId4" Type="http://schemas.openxmlformats.org/officeDocument/2006/relationships/oleObject" Target="../embeddings/oleObject4.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27.emf"/></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29.jpg"/><Relationship Id="rId7" Type="http://schemas.openxmlformats.org/officeDocument/2006/relationships/customXml" Target="../ink/ink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eg"/><Relationship Id="rId4" Type="http://schemas.openxmlformats.org/officeDocument/2006/relationships/image" Target="../media/image30.jpg"/></Relationships>
</file>

<file path=ppt/slides/_rels/slide130.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131.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13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31.emf"/><Relationship Id="rId4" Type="http://schemas.openxmlformats.org/officeDocument/2006/relationships/customXml" Target="../ink/ink6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customXml" Target="../ink/ink71.xml"/><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33.emf"/></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7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customXml" Target="../ink/ink7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0.e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customXml" Target="../ink/ink13.xml"/><Relationship Id="rId4" Type="http://schemas.openxmlformats.org/officeDocument/2006/relationships/image" Target="../media/image34.png"/></Relationships>
</file>

<file path=ppt/slides/_rels/slide140.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customXml" Target="../ink/ink7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40.emf"/><Relationship Id="rId4" Type="http://schemas.openxmlformats.org/officeDocument/2006/relationships/customXml" Target="../ink/ink7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141.emf"/><Relationship Id="rId4" Type="http://schemas.openxmlformats.org/officeDocument/2006/relationships/customXml" Target="../ink/ink76.xml"/></Relationships>
</file>

<file path=ppt/slides/_rels/slide149.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customXml" Target="../ink/ink7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customXml" Target="../ink/ink14.xml"/><Relationship Id="rId4" Type="http://schemas.openxmlformats.org/officeDocument/2006/relationships/image" Target="../media/image3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7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customXml" Target="../ink/ink8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customXml" Target="../ink/ink8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customXml" Target="../ink/ink16.xml"/><Relationship Id="rId4" Type="http://schemas.openxmlformats.org/officeDocument/2006/relationships/image" Target="../media/image430.emf"/></Relationships>
</file>

<file path=ppt/slides/_rels/slide160.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customXml" Target="../ink/ink8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147.emf"/><Relationship Id="rId4" Type="http://schemas.openxmlformats.org/officeDocument/2006/relationships/customXml" Target="../ink/ink83.xml"/></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4.wmf"/><Relationship Id="rId5" Type="http://schemas.openxmlformats.org/officeDocument/2006/relationships/oleObject" Target="../embeddings/oleObject6.bin"/><Relationship Id="rId4" Type="http://schemas.openxmlformats.org/officeDocument/2006/relationships/image" Target="../media/image4.png"/></Relationships>
</file>

<file path=ppt/slides/_rels/slide168.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notesSlide" Target="../notesSlides/notesSlide143.xml"/><Relationship Id="rId7" Type="http://schemas.openxmlformats.org/officeDocument/2006/relationships/oleObject" Target="../embeddings/oleObject8.bin"/><Relationship Id="rId12" Type="http://schemas.openxmlformats.org/officeDocument/2006/relationships/image" Target="../media/image152.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5.wmf"/><Relationship Id="rId11" Type="http://schemas.openxmlformats.org/officeDocument/2006/relationships/customXml" Target="../ink/ink84.xml"/><Relationship Id="rId5" Type="http://schemas.openxmlformats.org/officeDocument/2006/relationships/oleObject" Target="../embeddings/oleObject7.bin"/><Relationship Id="rId10" Type="http://schemas.openxmlformats.org/officeDocument/2006/relationships/image" Target="../media/image77.wmf"/><Relationship Id="rId4" Type="http://schemas.openxmlformats.org/officeDocument/2006/relationships/image" Target="../media/image4.png"/><Relationship Id="rId9" Type="http://schemas.openxmlformats.org/officeDocument/2006/relationships/oleObject" Target="../embeddings/oleObject9.bin"/></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153.emf"/><Relationship Id="rId4" Type="http://schemas.openxmlformats.org/officeDocument/2006/relationships/customXml" Target="../ink/ink8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customXml" Target="../ink/ink86.xm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54.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8.emf"/><Relationship Id="rId4" Type="http://schemas.openxmlformats.org/officeDocument/2006/relationships/oleObject" Target="../embeddings/oleObject10.bin"/></Relationships>
</file>

<file path=ppt/slides/_rels/slide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156.emf"/><Relationship Id="rId5" Type="http://schemas.openxmlformats.org/officeDocument/2006/relationships/customXml" Target="../ink/ink88.xml"/><Relationship Id="rId4" Type="http://schemas.openxmlformats.org/officeDocument/2006/relationships/image" Target="NUL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57.em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4.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38.png"/><Relationship Id="rId4" Type="http://schemas.openxmlformats.org/officeDocument/2006/relationships/image" Target="../media/image37.png"/></Relationships>
</file>

<file path=ppt/slides/_rels/slide190.xml.rels><?xml version="1.0" encoding="UTF-8" standalone="yes"?>
<Relationships xmlns="http://schemas.openxmlformats.org/package/2006/relationships"><Relationship Id="rId3" Type="http://schemas.openxmlformats.org/officeDocument/2006/relationships/customXml" Target="../ink/ink90.xml"/><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58.emf"/></Relationships>
</file>

<file path=ppt/slides/_rels/slide191.xml.rels><?xml version="1.0" encoding="UTF-8" standalone="yes"?>
<Relationships xmlns="http://schemas.openxmlformats.org/package/2006/relationships"><Relationship Id="rId3" Type="http://schemas.openxmlformats.org/officeDocument/2006/relationships/customXml" Target="../ink/ink91.xml"/><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59.emf"/></Relationships>
</file>

<file path=ppt/slides/_rels/slide192.xml.rels><?xml version="1.0" encoding="UTF-8" standalone="yes"?>
<Relationships xmlns="http://schemas.openxmlformats.org/package/2006/relationships"><Relationship Id="rId3" Type="http://schemas.openxmlformats.org/officeDocument/2006/relationships/customXml" Target="../ink/ink92.xml"/><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60.emf"/></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notesSlide" Target="../notesSlides/notesSlide157.xml"/><Relationship Id="rId1" Type="http://schemas.openxmlformats.org/officeDocument/2006/relationships/slideLayout" Target="../slideLayouts/slideLayout12.xml"/><Relationship Id="rId4" Type="http://schemas.openxmlformats.org/officeDocument/2006/relationships/image" Target="../media/image161.emf"/></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customXml" Target="../ink/ink9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customXml" Target="../ink/ink95.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3.em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png"/><Relationship Id="rId7" Type="http://schemas.openxmlformats.org/officeDocument/2006/relationships/customXml" Target="../ink/ink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customXml" Target="../ink/ink3.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ustomXml" Target="../ink/ink18.xml"/><Relationship Id="rId5" Type="http://schemas.microsoft.com/office/2007/relationships/hdphoto" Target="../media/hdphoto1.wdp"/><Relationship Id="rId4" Type="http://schemas.openxmlformats.org/officeDocument/2006/relationships/image" Target="../media/image39.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0.png"/><Relationship Id="rId4" Type="http://schemas.openxmlformats.org/officeDocument/2006/relationships/notesSlide" Target="../notesSlides/notesSlide1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6.emf"/><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customXml" Target="../ink/ink96.xml"/><Relationship Id="rId5" Type="http://schemas.openxmlformats.org/officeDocument/2006/relationships/image" Target="../media/image80.jpg"/><Relationship Id="rId4" Type="http://schemas.openxmlformats.org/officeDocument/2006/relationships/image" Target="../media/image79.jpg"/></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2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7.xml"/><Relationship Id="rId1" Type="http://schemas.openxmlformats.org/officeDocument/2006/relationships/slideLayout" Target="../slideLayouts/slideLayout2.xml"/><Relationship Id="rId5" Type="http://schemas.openxmlformats.org/officeDocument/2006/relationships/image" Target="../media/image167.emf"/><Relationship Id="rId4" Type="http://schemas.openxmlformats.org/officeDocument/2006/relationships/customXml" Target="../ink/ink97.xml"/></Relationships>
</file>

<file path=ppt/slides/_rels/slide2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0.xml"/><Relationship Id="rId1" Type="http://schemas.openxmlformats.org/officeDocument/2006/relationships/slideLayout" Target="../slideLayouts/slideLayout2.xml"/><Relationship Id="rId5" Type="http://schemas.openxmlformats.org/officeDocument/2006/relationships/image" Target="../media/image169.emf"/><Relationship Id="rId4" Type="http://schemas.openxmlformats.org/officeDocument/2006/relationships/customXml" Target="../ink/ink98.xml"/></Relationships>
</file>

<file path=ppt/slides/_rels/slide2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172.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99.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customXml" Target="../ink/ink19.xml"/></Relationships>
</file>

<file path=ppt/slides/_rels/slide2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3.emf"/><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customXml" Target="../ink/ink100.xml"/><Relationship Id="rId5" Type="http://schemas.openxmlformats.org/officeDocument/2006/relationships/image" Target="../media/image84.jpg"/><Relationship Id="rId4" Type="http://schemas.openxmlformats.org/officeDocument/2006/relationships/image" Target="../media/image83.jpg"/></Relationships>
</file>

<file path=ppt/slides/_rels/slide22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177.emf"/><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customXml" Target="../ink/ink101.xml"/><Relationship Id="rId5" Type="http://schemas.openxmlformats.org/officeDocument/2006/relationships/image" Target="../media/image87.png"/><Relationship Id="rId4" Type="http://schemas.openxmlformats.org/officeDocument/2006/relationships/image" Target="../media/image86.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6.xml"/><Relationship Id="rId1" Type="http://schemas.openxmlformats.org/officeDocument/2006/relationships/slideLayout" Target="../slideLayouts/slideLayout2.xml"/><Relationship Id="rId5" Type="http://schemas.openxmlformats.org/officeDocument/2006/relationships/image" Target="../media/image178.emf"/><Relationship Id="rId4" Type="http://schemas.openxmlformats.org/officeDocument/2006/relationships/customXml" Target="../ink/ink102.xml"/></Relationships>
</file>

<file path=ppt/slides/_rels/slide224.xml.rels><?xml version="1.0" encoding="UTF-8" standalone="yes"?>
<Relationships xmlns="http://schemas.openxmlformats.org/package/2006/relationships"><Relationship Id="rId3" Type="http://schemas.openxmlformats.org/officeDocument/2006/relationships/customXml" Target="../ink/ink103.xml"/><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180.emf"/></Relationships>
</file>

<file path=ppt/slides/_rels/slide2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183.emf"/><Relationship Id="rId4" Type="http://schemas.openxmlformats.org/officeDocument/2006/relationships/customXml" Target="../ink/ink104.xml"/></Relationships>
</file>

<file path=ppt/slides/_rels/slide2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4.emf"/><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customXml" Target="../ink/ink106.xml"/><Relationship Id="rId5" Type="http://schemas.openxmlformats.org/officeDocument/2006/relationships/image" Target="NULL"/><Relationship Id="rId4" Type="http://schemas.openxmlformats.org/officeDocument/2006/relationships/customXml" Target="../ink/ink10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customXml" Target="../ink/ink20.xml"/></Relationships>
</file>

<file path=ppt/slides/_rels/slide230.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customXml" Target="../ink/ink107.xml"/><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86.emf"/></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customXml" Target="../ink/ink108.xml"/><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2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9.xml"/><Relationship Id="rId1" Type="http://schemas.openxmlformats.org/officeDocument/2006/relationships/slideLayout" Target="../slideLayouts/slideLayout2.xml"/><Relationship Id="rId5" Type="http://schemas.openxmlformats.org/officeDocument/2006/relationships/image" Target="../media/image189.emf"/><Relationship Id="rId4" Type="http://schemas.openxmlformats.org/officeDocument/2006/relationships/customXml" Target="../ink/ink109.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customXml" Target="../ink/ink21.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190.emf"/></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93.png"/><Relationship Id="rId4" Type="http://schemas.openxmlformats.org/officeDocument/2006/relationships/oleObject" Target="../embeddings/oleObject11.bin"/></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customXml" Target="../ink/ink2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193.emf"/><Relationship Id="rId4" Type="http://schemas.openxmlformats.org/officeDocument/2006/relationships/customXml" Target="../ink/ink11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customXml" Target="../ink/ink2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image" Target="../media/image194.emf"/></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customXml" Target="../ink/ink1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customXml" Target="../ink/ink2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customXml" Target="../ink/ink114.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customXml" Target="../ink/ink116.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18.xml"/><Relationship Id="rId1" Type="http://schemas.openxmlformats.org/officeDocument/2006/relationships/slideLayout" Target="../slideLayouts/slideLayout2.xml"/><Relationship Id="rId6" Type="http://schemas.openxmlformats.org/officeDocument/2006/relationships/image" Target="../media/image200.emf"/><Relationship Id="rId5" Type="http://schemas.openxmlformats.org/officeDocument/2006/relationships/customXml" Target="../ink/ink117.xml"/><Relationship Id="rId4" Type="http://schemas.openxmlformats.org/officeDocument/2006/relationships/image" Target="../media/image4.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1.xml"/><Relationship Id="rId1" Type="http://schemas.openxmlformats.org/officeDocument/2006/relationships/slideLayout" Target="../slideLayouts/slideLayout2.xml"/><Relationship Id="rId5" Type="http://schemas.openxmlformats.org/officeDocument/2006/relationships/image" Target="../media/image201.emf"/><Relationship Id="rId4" Type="http://schemas.openxmlformats.org/officeDocument/2006/relationships/customXml" Target="../ink/ink118.xml"/></Relationships>
</file>

<file path=ppt/slides/_rels/slide2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203.emf"/><Relationship Id="rId5" Type="http://schemas.openxmlformats.org/officeDocument/2006/relationships/customXml" Target="../ink/ink119.xml"/><Relationship Id="rId4" Type="http://schemas.openxmlformats.org/officeDocument/2006/relationships/image" Target="../media/image96.jpg"/></Relationships>
</file>

<file path=ppt/slides/_rels/slide283.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8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2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85.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291.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231.xml"/><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gif"/></Relationships>
</file>

<file path=ppt/slides/_rels/slide2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9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2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9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s>
</file>

<file path=ppt/slides/_rels/slide2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29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137.jpeg"/></Relationships>
</file>

<file path=ppt/slides/_rels/slide30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6.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jpg"/></Relationships>
</file>

<file path=ppt/slides/_rels/slide3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7.xml"/><Relationship Id="rId1" Type="http://schemas.openxmlformats.org/officeDocument/2006/relationships/slideLayout" Target="../slideLayouts/slideLayout2.xml"/><Relationship Id="rId5" Type="http://schemas.openxmlformats.org/officeDocument/2006/relationships/image" Target="../media/image250.emf"/><Relationship Id="rId4" Type="http://schemas.openxmlformats.org/officeDocument/2006/relationships/customXml" Target="../ink/ink120.xml"/></Relationships>
</file>

<file path=ppt/slides/_rels/slide3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8.xml"/><Relationship Id="rId1" Type="http://schemas.openxmlformats.org/officeDocument/2006/relationships/slideLayout" Target="../slideLayouts/slideLayout2.xml"/><Relationship Id="rId5" Type="http://schemas.openxmlformats.org/officeDocument/2006/relationships/image" Target="../media/image251.emf"/><Relationship Id="rId4" Type="http://schemas.openxmlformats.org/officeDocument/2006/relationships/customXml" Target="../ink/ink121.xml"/></Relationships>
</file>

<file path=ppt/slides/_rels/slide3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customXml" Target="../ink/ink26.xml"/></Relationships>
</file>

<file path=ppt/slides/_rels/slide3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51.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1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3.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3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4.xml"/><Relationship Id="rId1" Type="http://schemas.openxmlformats.org/officeDocument/2006/relationships/slideLayout" Target="../slideLayouts/slideLayout2.xml"/><Relationship Id="rId5" Type="http://schemas.openxmlformats.org/officeDocument/2006/relationships/image" Target="../media/image260.emf"/><Relationship Id="rId4" Type="http://schemas.openxmlformats.org/officeDocument/2006/relationships/customXml" Target="../ink/ink122.xml"/></Relationships>
</file>

<file path=ppt/slides/_rels/slide3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5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customXml" Target="../ink/ink27.xml"/></Relationships>
</file>

<file path=ppt/slides/_rels/slide3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0.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321.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notesSlide" Target="../notesSlides/notesSlide261.xml"/><Relationship Id="rId1" Type="http://schemas.openxmlformats.org/officeDocument/2006/relationships/slideLayout" Target="../slideLayouts/slideLayout2.xml"/><Relationship Id="rId4" Type="http://schemas.openxmlformats.org/officeDocument/2006/relationships/image" Target="../media/image265.emf"/></Relationships>
</file>

<file path=ppt/slides/_rels/slide3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2.xml"/><Relationship Id="rId1" Type="http://schemas.openxmlformats.org/officeDocument/2006/relationships/slideLayout" Target="../slideLayouts/slideLayout2.xml"/><Relationship Id="rId4" Type="http://schemas.openxmlformats.org/officeDocument/2006/relationships/hyperlink" Target="http://www.apple.com/" TargetMode="External"/></Relationships>
</file>

<file path=ppt/slides/_rels/slide3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6.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3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customXml" Target="../ink/ink28.xml"/></Relationships>
</file>

<file path=ppt/slides/_rels/slide3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2.xml"/><Relationship Id="rId1" Type="http://schemas.openxmlformats.org/officeDocument/2006/relationships/slideLayout" Target="../slideLayouts/slideLayout2.xml"/><Relationship Id="rId4" Type="http://schemas.openxmlformats.org/officeDocument/2006/relationships/hyperlink" Target="http://www.youtube.com/" TargetMode="External"/></Relationships>
</file>

<file path=ppt/slides/_rels/slide3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5.xml"/><Relationship Id="rId1" Type="http://schemas.openxmlformats.org/officeDocument/2006/relationships/slideLayout" Target="../slideLayouts/slideLayout2.xml"/><Relationship Id="rId4" Type="http://schemas.openxmlformats.org/officeDocument/2006/relationships/hyperlink" Target="http://www.netmechanic.com/" TargetMode="External"/></Relationships>
</file>

<file path=ppt/slides/_rels/slide3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3.xml"/></Relationships>
</file>

<file path=ppt/slides/_rels/slide3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2.xml"/><Relationship Id="rId1" Type="http://schemas.openxmlformats.org/officeDocument/2006/relationships/slideLayout" Target="../slideLayouts/slideLayout1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3" Type="http://schemas.openxmlformats.org/officeDocument/2006/relationships/hyperlink" Target="mailto:xpche@bjtu.edu.cn" TargetMode="External"/><Relationship Id="rId2" Type="http://schemas.openxmlformats.org/officeDocument/2006/relationships/notesSlide" Target="../notesSlides/notesSlide284.xml"/><Relationship Id="rId1" Type="http://schemas.openxmlformats.org/officeDocument/2006/relationships/slideLayout" Target="../slideLayouts/slideLayout1.xml"/><Relationship Id="rId5" Type="http://schemas.openxmlformats.org/officeDocument/2006/relationships/image" Target="../media/image164.emf"/><Relationship Id="rId4" Type="http://schemas.openxmlformats.org/officeDocument/2006/relationships/customXml" Target="../ink/ink124.xml"/></Relationships>
</file>

<file path=ppt/slides/_rels/slide345.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notesSlide" Target="../notesSlides/notesSlide285.xml"/><Relationship Id="rId1" Type="http://schemas.openxmlformats.org/officeDocument/2006/relationships/slideLayout" Target="../slideLayouts/slideLayout1.xml"/><Relationship Id="rId4" Type="http://schemas.openxmlformats.org/officeDocument/2006/relationships/image" Target="../media/image165.emf"/></Relationships>
</file>

<file path=ppt/slides/_rels/slide346.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notesSlide" Target="../notesSlides/notesSlide286.xml"/><Relationship Id="rId1" Type="http://schemas.openxmlformats.org/officeDocument/2006/relationships/slideLayout" Target="../slideLayouts/slideLayout1.xml"/><Relationship Id="rId4" Type="http://schemas.openxmlformats.org/officeDocument/2006/relationships/image" Target="../media/image168.emf"/></Relationships>
</file>

<file path=ppt/slides/_rels/slide347.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notesSlide" Target="../notesSlides/notesSlide287.xml"/><Relationship Id="rId1" Type="http://schemas.openxmlformats.org/officeDocument/2006/relationships/slideLayout" Target="../slideLayouts/slideLayout1.xml"/><Relationship Id="rId4" Type="http://schemas.openxmlformats.org/officeDocument/2006/relationships/image" Target="../media/image170.emf"/></Relationships>
</file>

<file path=ppt/slides/_rels/slide348.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notesSlide" Target="../notesSlides/notesSlide288.xml"/><Relationship Id="rId1" Type="http://schemas.openxmlformats.org/officeDocument/2006/relationships/slideLayout" Target="../slideLayouts/slideLayout1.xml"/><Relationship Id="rId4" Type="http://schemas.openxmlformats.org/officeDocument/2006/relationships/image" Target="../media/image171.emf"/></Relationships>
</file>

<file path=ppt/slides/_rels/slide349.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notesSlide" Target="../notesSlides/notesSlide289.xml"/><Relationship Id="rId1" Type="http://schemas.openxmlformats.org/officeDocument/2006/relationships/slideLayout" Target="../slideLayouts/slideLayout1.xml"/><Relationship Id="rId4" Type="http://schemas.openxmlformats.org/officeDocument/2006/relationships/image" Target="../media/image172.emf"/></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customXml" Target="../ink/ink29.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30.xml"/></Relationships>
</file>

<file path=ppt/slides/_rels/slide41.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3.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customXml" Target="../ink/ink33.xml"/><Relationship Id="rId5" Type="http://schemas.openxmlformats.org/officeDocument/2006/relationships/image" Target="NULL"/><Relationship Id="rId4" Type="http://schemas.openxmlformats.org/officeDocument/2006/relationships/customXml" Target="../ink/ink3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4.emf"/><Relationship Id="rId4" Type="http://schemas.openxmlformats.org/officeDocument/2006/relationships/customXml" Target="../ink/ink34.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customXml" Target="../ink/ink35.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7.emf"/><Relationship Id="rId4" Type="http://schemas.openxmlformats.org/officeDocument/2006/relationships/customXml" Target="../ink/ink3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6.png"/><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8.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4.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3.emf"/><Relationship Id="rId5" Type="http://schemas.openxmlformats.org/officeDocument/2006/relationships/image" Target="../media/image14.jpeg"/><Relationship Id="rId10" Type="http://schemas.openxmlformats.org/officeDocument/2006/relationships/customXml" Target="../ink/ink7.xml"/><Relationship Id="rId4" Type="http://schemas.openxmlformats.org/officeDocument/2006/relationships/image" Target="../media/image13.jpeg"/><Relationship Id="rId9" Type="http://schemas.openxmlformats.org/officeDocument/2006/relationships/image" Target="../media/image22.emf"/></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54.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customXml" Target="../ink/ink39.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customXml" Target="../ink/ink40.xml"/></Relationships>
</file>

<file path=ppt/slides/_rels/slide58.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customXml" Target="../ink/ink42.xml"/><Relationship Id="rId4" Type="http://schemas.openxmlformats.org/officeDocument/2006/relationships/image" Target="../media/image4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customXml" Target="../ink/ink43.xml"/><Relationship Id="rId4" Type="http://schemas.openxmlformats.org/officeDocument/2006/relationships/image" Target="../media/image49.jp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customXml" Target="../ink/ink44.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customXml" Target="../ink/ink45.xml"/><Relationship Id="rId4" Type="http://schemas.openxmlformats.org/officeDocument/2006/relationships/image" Target="../media/image50.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95.em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customXml" Target="../ink/ink46.xml"/><Relationship Id="rId5" Type="http://schemas.openxmlformats.org/officeDocument/2006/relationships/image" Target="../media/image53.jpeg"/><Relationship Id="rId4" Type="http://schemas.openxmlformats.org/officeDocument/2006/relationships/image" Target="../media/image52.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96.emf"/><Relationship Id="rId4" Type="http://schemas.openxmlformats.org/officeDocument/2006/relationships/customXml" Target="../ink/ink47.xml"/></Relationships>
</file>

<file path=ppt/slides/_rels/slide71.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98.emf"/><Relationship Id="rId4" Type="http://schemas.openxmlformats.org/officeDocument/2006/relationships/customXml" Target="../ink/ink4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ustomXml" Target="../ink/ink9.x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86.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87.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88.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8.emf"/></Relationships>
</file>

<file path=ppt/slides/_rels/slide89.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90.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11.emf"/><Relationship Id="rId4" Type="http://schemas.openxmlformats.org/officeDocument/2006/relationships/customXml" Target="../ink/ink57.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12.emf"/><Relationship Id="rId4" Type="http://schemas.openxmlformats.org/officeDocument/2006/relationships/customXml" Target="../ink/ink58.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14.emf"/><Relationship Id="rId4" Type="http://schemas.openxmlformats.org/officeDocument/2006/relationships/customXml" Target="../ink/ink59.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60.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1752600"/>
            <a:ext cx="8839200" cy="1927225"/>
          </a:xfrm>
        </p:spPr>
        <p:txBody>
          <a:bodyPr/>
          <a:lstStyle/>
          <a:p>
            <a:pPr algn="ctr" eaLnBrk="1" hangingPunct="1"/>
            <a:r>
              <a:rPr lang="en-US" altLang="zh-CN" sz="4000" dirty="0" smtClean="0">
                <a:latin typeface="Cambria" panose="02040503050406030204" pitchFamily="18" charset="0"/>
              </a:rPr>
              <a:t>Software Quality Assurance and Testing Technology</a:t>
            </a:r>
            <a:endParaRPr lang="zh-CN" altLang="zh-CN" sz="4000" dirty="0" smtClean="0">
              <a:latin typeface="Cambria" panose="02040503050406030204" pitchFamily="18" charset="0"/>
            </a:endParaRPr>
          </a:p>
        </p:txBody>
      </p:sp>
      <p:sp>
        <p:nvSpPr>
          <p:cNvPr id="5123" name="Rectangle 3"/>
          <p:cNvSpPr>
            <a:spLocks noGrp="1" noChangeArrowheads="1"/>
          </p:cNvSpPr>
          <p:nvPr>
            <p:ph type="subTitle" idx="1"/>
          </p:nvPr>
        </p:nvSpPr>
        <p:spPr>
          <a:xfrm>
            <a:off x="1600200" y="4419600"/>
            <a:ext cx="6172200" cy="1524000"/>
          </a:xfrm>
        </p:spPr>
        <p:txBody>
          <a:bodyPr/>
          <a:lstStyle/>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1</a:t>
            </a:r>
            <a:r>
              <a:rPr lang="en-US" altLang="zh-CN" sz="1800" b="1" baseline="30000" dirty="0">
                <a:solidFill>
                  <a:srgbClr val="133984"/>
                </a:solidFill>
                <a:latin typeface="Cambria" panose="02040503050406030204" pitchFamily="18" charset="0"/>
                <a:ea typeface="华文新魏" panose="02010800040101010101" pitchFamily="2" charset="-122"/>
              </a:rPr>
              <a:t>st</a:t>
            </a:r>
            <a:r>
              <a:rPr lang="en-US" altLang="zh-CN" sz="1800" b="1" dirty="0" smtClean="0">
                <a:solidFill>
                  <a:srgbClr val="133984"/>
                </a:solidFill>
                <a:latin typeface="Cambria" panose="02040503050406030204" pitchFamily="18" charset="0"/>
                <a:ea typeface="华文新魏" panose="02010800040101010101" pitchFamily="2" charset="-122"/>
              </a:rPr>
              <a:t> Semester, </a:t>
            </a:r>
            <a:r>
              <a:rPr lang="en-US" altLang="zh-CN" sz="1800" b="1" dirty="0">
                <a:solidFill>
                  <a:srgbClr val="133984"/>
                </a:solidFill>
                <a:latin typeface="Cambria" panose="02040503050406030204" pitchFamily="18" charset="0"/>
                <a:ea typeface="华文新魏" panose="02010800040101010101" pitchFamily="2" charset="-122"/>
              </a:rPr>
              <a:t>Fall</a:t>
            </a:r>
            <a:r>
              <a:rPr lang="en-US" altLang="zh-CN" sz="1800" b="1" dirty="0" smtClean="0">
                <a:solidFill>
                  <a:srgbClr val="133984"/>
                </a:solidFill>
                <a:latin typeface="Cambria" panose="02040503050406030204" pitchFamily="18" charset="0"/>
                <a:ea typeface="华文新魏" panose="02010800040101010101" pitchFamily="2" charset="-122"/>
              </a:rPr>
              <a:t> 2022</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Xiaoping CHE (</a:t>
            </a:r>
            <a:r>
              <a:rPr lang="en-US" altLang="zh-CN" sz="1800" b="1" dirty="0" smtClean="0">
                <a:solidFill>
                  <a:srgbClr val="133984"/>
                </a:solidFill>
                <a:latin typeface="Cambria" panose="02040503050406030204" pitchFamily="18" charset="0"/>
                <a:ea typeface="华文新魏" panose="02010800040101010101" pitchFamily="2" charset="-122"/>
                <a:hlinkClick r:id="rId3"/>
              </a:rPr>
              <a:t>xpche@bjtu.edu.cn</a:t>
            </a:r>
            <a:r>
              <a:rPr lang="en-US" altLang="zh-CN" sz="1800" b="1" dirty="0" smtClean="0">
                <a:solidFill>
                  <a:srgbClr val="133984"/>
                </a:solidFill>
                <a:latin typeface="Cambria" panose="02040503050406030204" pitchFamily="18" charset="0"/>
                <a:ea typeface="华文新魏" panose="02010800040101010101" pitchFamily="2" charset="-122"/>
              </a:rPr>
              <a:t>)</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Associate Professor </a:t>
            </a:r>
            <a:endParaRPr lang="en-US" altLang="zh-CN" sz="1800" b="1" dirty="0">
              <a:solidFill>
                <a:srgbClr val="133984"/>
              </a:solidFill>
              <a:latin typeface="Cambria" panose="02040503050406030204" pitchFamily="18" charset="0"/>
              <a:ea typeface="华文新魏" panose="02010800040101010101" pitchFamily="2" charset="-122"/>
            </a:endParaRP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School of Software Engineering</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Beijing </a:t>
            </a:r>
            <a:r>
              <a:rPr lang="en-US" altLang="zh-CN" sz="1800" b="1" dirty="0" err="1" smtClean="0">
                <a:solidFill>
                  <a:srgbClr val="133984"/>
                </a:solidFill>
                <a:latin typeface="Cambria" panose="02040503050406030204" pitchFamily="18" charset="0"/>
                <a:ea typeface="华文新魏" panose="02010800040101010101" pitchFamily="2" charset="-122"/>
              </a:rPr>
              <a:t>Jiaotong</a:t>
            </a:r>
            <a:r>
              <a:rPr lang="en-US" altLang="zh-CN" sz="1800" b="1" dirty="0" smtClean="0">
                <a:solidFill>
                  <a:srgbClr val="133984"/>
                </a:solidFill>
                <a:latin typeface="Cambria" panose="02040503050406030204" pitchFamily="18" charset="0"/>
                <a:ea typeface="华文新魏" panose="02010800040101010101" pitchFamily="2" charset="-122"/>
              </a:rPr>
              <a:t> University</a:t>
            </a:r>
            <a:endParaRPr lang="zh-CN" altLang="zh-CN" sz="2800" b="1" dirty="0" smtClean="0">
              <a:solidFill>
                <a:srgbClr val="133984"/>
              </a:solidFill>
              <a:latin typeface="Cambria" panose="02040503050406030204" pitchFamily="18" charset="0"/>
              <a:ea typeface="华文新魏" panose="0201080004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171440" y="3459960"/>
              <a:ext cx="2164320" cy="1224000"/>
            </p14:xfrm>
          </p:contentPart>
        </mc:Choice>
        <mc:Fallback xmlns="">
          <p:pic>
            <p:nvPicPr>
              <p:cNvPr id="2" name="墨迹 1"/>
              <p:cNvPicPr/>
              <p:nvPr/>
            </p:nvPicPr>
            <p:blipFill>
              <a:blip r:embed="rId5"/>
              <a:stretch>
                <a:fillRect/>
              </a:stretch>
            </p:blipFill>
            <p:spPr>
              <a:xfrm>
                <a:off x="1162800" y="3451320"/>
                <a:ext cx="2178000" cy="124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p14:cNvContentPartPr/>
              <p14:nvPr/>
            </p14:nvContentPartPr>
            <p14:xfrm>
              <a:off x="997200" y="3197520"/>
              <a:ext cx="4764240" cy="1746360"/>
            </p14:xfrm>
          </p:contentPart>
        </mc:Choice>
        <mc:Fallback xmlns="">
          <p:pic>
            <p:nvPicPr>
              <p:cNvPr id="3" name="墨迹 2"/>
              <p:cNvPicPr/>
              <p:nvPr/>
            </p:nvPicPr>
            <p:blipFill>
              <a:blip r:embed="rId7"/>
              <a:stretch>
                <a:fillRect/>
              </a:stretch>
            </p:blipFill>
            <p:spPr>
              <a:xfrm>
                <a:off x="989280" y="3188520"/>
                <a:ext cx="4779000" cy="1763280"/>
              </a:xfrm>
              <a:prstGeom prst="rect">
                <a:avLst/>
              </a:prstGeom>
            </p:spPr>
          </p:pic>
        </mc:Fallback>
      </mc:AlternateContent>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0" y="5029200"/>
            <a:ext cx="7543800" cy="461665"/>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FF0000"/>
                </a:solidFill>
                <a:latin typeface="Cambria" panose="02040503050406030204" pitchFamily="18" charset="0"/>
              </a:rPr>
              <a:t>People are really hard to admit that they are wrong !</a:t>
            </a:r>
            <a:endParaRPr lang="zh-CN" altLang="en-US" dirty="0">
              <a:solidFill>
                <a:srgbClr val="132584"/>
              </a:solidFill>
              <a:latin typeface="Cambria" panose="020405030504060302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595870"/>
            <a:ext cx="2857500" cy="2800350"/>
          </a:xfrm>
          <a:prstGeom prst="rect">
            <a:avLst/>
          </a:prstGeom>
        </p:spPr>
      </p:pic>
      <p:sp>
        <p:nvSpPr>
          <p:cNvPr id="6" name="Rectangle 16"/>
          <p:cNvSpPr>
            <a:spLocks noGrp="1" noChangeArrowheads="1"/>
          </p:cNvSpPr>
          <p:nvPr>
            <p:ph type="title"/>
          </p:nvPr>
        </p:nvSpPr>
        <p:spPr>
          <a:xfrm>
            <a:off x="2425931" y="124691"/>
            <a:ext cx="6705600" cy="838200"/>
          </a:xfrm>
        </p:spPr>
        <p:txBody>
          <a:bodyPr/>
          <a:lstStyle/>
          <a:p>
            <a:pPr eaLnBrk="1" hangingPunct="1"/>
            <a:r>
              <a:rPr lang="en-US" altLang="zh-CN" sz="4000" dirty="0" smtClean="0">
                <a:latin typeface="Cambria" panose="02040503050406030204" pitchFamily="18" charset="0"/>
              </a:rPr>
              <a:t>Developer and Tester</a:t>
            </a:r>
            <a:endParaRPr lang="zh-CN" altLang="zh-CN" dirty="0" smtClean="0">
              <a:latin typeface="Cambria" panose="02040503050406030204" pitchFamily="18" charset="0"/>
            </a:endParaRPr>
          </a:p>
        </p:txBody>
      </p:sp>
      <p:pic>
        <p:nvPicPr>
          <p:cNvPr id="2" name="图片 1"/>
          <p:cNvPicPr>
            <a:picLocks noChangeAspect="1"/>
          </p:cNvPicPr>
          <p:nvPr/>
        </p:nvPicPr>
        <p:blipFill>
          <a:blip r:embed="rId4"/>
          <a:stretch>
            <a:fillRect/>
          </a:stretch>
        </p:blipFill>
        <p:spPr>
          <a:xfrm>
            <a:off x="5181600" y="1595870"/>
            <a:ext cx="2842242" cy="2956075"/>
          </a:xfrm>
          <a:prstGeom prst="rect">
            <a:avLst/>
          </a:prstGeom>
        </p:spPr>
      </p:pic>
    </p:spTree>
    <p:extLst>
      <p:ext uri="{BB962C8B-B14F-4D97-AF65-F5344CB8AC3E}">
        <p14:creationId xmlns:p14="http://schemas.microsoft.com/office/powerpoint/2010/main" val="5354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1430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2 (cont’d)</a:t>
            </a:r>
            <a:br>
              <a:rPr lang="en-US" altLang="zh-CN" dirty="0" smtClean="0">
                <a:latin typeface="Cambria" panose="02040503050406030204" pitchFamily="18" charset="0"/>
              </a:rPr>
            </a:br>
            <a:r>
              <a:rPr lang="en-US" altLang="zh-CN" sz="3200" i="1" dirty="0" smtClean="0">
                <a:latin typeface="Cambria" panose="02040503050406030204" pitchFamily="18" charset="0"/>
              </a:rPr>
              <a:t>Software testing is a risk-based exercise</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76200" y="2590800"/>
            <a:ext cx="3945398"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If you try to test </a:t>
            </a:r>
            <a:r>
              <a:rPr lang="en-US" altLang="zh-CN" sz="2400" dirty="0" smtClean="0">
                <a:solidFill>
                  <a:srgbClr val="FF0000"/>
                </a:solidFill>
                <a:latin typeface="Cambria" panose="02040503050406030204" pitchFamily="18" charset="0"/>
              </a:rPr>
              <a:t>too much</a:t>
            </a:r>
            <a:r>
              <a:rPr lang="en-US" altLang="zh-CN" sz="2400" dirty="0" smtClean="0">
                <a:latin typeface="Cambria" panose="02040503050406030204" pitchFamily="18" charset="0"/>
              </a:rPr>
              <a:t>, the development cost becomes </a:t>
            </a:r>
            <a:r>
              <a:rPr lang="en-US" altLang="zh-CN" sz="2400" dirty="0" smtClean="0">
                <a:solidFill>
                  <a:srgbClr val="FF0000"/>
                </a:solidFill>
                <a:latin typeface="Cambria" panose="02040503050406030204" pitchFamily="18" charset="0"/>
              </a:rPr>
              <a:t>prohibitive</a:t>
            </a:r>
            <a:r>
              <a:rPr lang="en-US" altLang="zh-CN" sz="2400" dirty="0" smtClean="0">
                <a:latin typeface="Cambria" panose="02040503050406030204" pitchFamily="18" charset="0"/>
              </a:rPr>
              <a:t>.</a:t>
            </a:r>
          </a:p>
          <a:p>
            <a:pPr>
              <a:lnSpc>
                <a:spcPct val="90000"/>
              </a:lnSpc>
            </a:pPr>
            <a:r>
              <a:rPr lang="en-US" altLang="zh-CN" sz="2400" dirty="0" smtClean="0">
                <a:latin typeface="Cambria" panose="02040503050406030204" pitchFamily="18" charset="0"/>
              </a:rPr>
              <a:t>If you test </a:t>
            </a:r>
            <a:r>
              <a:rPr lang="en-US" altLang="zh-CN" sz="2400" dirty="0" smtClean="0">
                <a:solidFill>
                  <a:srgbClr val="FF0000"/>
                </a:solidFill>
                <a:latin typeface="Cambria" panose="02040503050406030204" pitchFamily="18" charset="0"/>
              </a:rPr>
              <a:t>too little</a:t>
            </a:r>
            <a:r>
              <a:rPr lang="en-US" altLang="zh-CN" sz="2400" dirty="0" smtClean="0">
                <a:latin typeface="Cambria" panose="02040503050406030204" pitchFamily="18" charset="0"/>
              </a:rPr>
              <a:t>, the probability of software </a:t>
            </a:r>
            <a:r>
              <a:rPr lang="en-US" altLang="zh-CN" sz="2400" dirty="0" smtClean="0">
                <a:solidFill>
                  <a:srgbClr val="FF0000"/>
                </a:solidFill>
                <a:latin typeface="Cambria" panose="02040503050406030204" pitchFamily="18" charset="0"/>
              </a:rPr>
              <a:t>failure increases </a:t>
            </a:r>
            <a:r>
              <a:rPr lang="en-US" altLang="zh-CN" sz="2400" dirty="0" smtClean="0">
                <a:latin typeface="Cambria" panose="02040503050406030204" pitchFamily="18" charset="0"/>
              </a:rPr>
              <a:t>and as we discussed … software failures can </a:t>
            </a:r>
            <a:r>
              <a:rPr lang="en-US" altLang="zh-CN" sz="2400" dirty="0" smtClean="0">
                <a:solidFill>
                  <a:srgbClr val="FF0000"/>
                </a:solidFill>
                <a:latin typeface="Cambria" panose="02040503050406030204" pitchFamily="18" charset="0"/>
              </a:rPr>
              <a:t>cost us big time</a:t>
            </a:r>
            <a:r>
              <a:rPr lang="en-US" altLang="zh-CN" sz="2400" dirty="0" smtClean="0">
                <a:latin typeface="Cambria" panose="02040503050406030204" pitchFamily="18" charset="0"/>
              </a:rPr>
              <a:t>!</a:t>
            </a:r>
            <a:endParaRPr lang="en-US" altLang="zh-CN" sz="2400" dirty="0">
              <a:latin typeface="Cambria" panose="02040503050406030204" pitchFamily="18" charset="0"/>
            </a:endParaRPr>
          </a:p>
        </p:txBody>
      </p:sp>
      <p:sp>
        <p:nvSpPr>
          <p:cNvPr id="5" name="Line 4"/>
          <p:cNvSpPr>
            <a:spLocks noChangeShapeType="1"/>
          </p:cNvSpPr>
          <p:nvPr/>
        </p:nvSpPr>
        <p:spPr bwMode="auto">
          <a:xfrm flipV="1">
            <a:off x="4510480" y="2590800"/>
            <a:ext cx="0" cy="3429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mbria" panose="02040503050406030204" pitchFamily="18" charset="0"/>
            </a:endParaRPr>
          </a:p>
        </p:txBody>
      </p:sp>
      <p:sp>
        <p:nvSpPr>
          <p:cNvPr id="6" name="Line 5"/>
          <p:cNvSpPr>
            <a:spLocks noChangeShapeType="1"/>
          </p:cNvSpPr>
          <p:nvPr/>
        </p:nvSpPr>
        <p:spPr bwMode="auto">
          <a:xfrm>
            <a:off x="4510480" y="6019800"/>
            <a:ext cx="411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mbria" panose="02040503050406030204" pitchFamily="18" charset="0"/>
            </a:endParaRPr>
          </a:p>
        </p:txBody>
      </p:sp>
      <p:cxnSp>
        <p:nvCxnSpPr>
          <p:cNvPr id="7" name="AutoShape 6"/>
          <p:cNvCxnSpPr>
            <a:cxnSpLocks noChangeShapeType="1"/>
          </p:cNvCxnSpPr>
          <p:nvPr/>
        </p:nvCxnSpPr>
        <p:spPr bwMode="auto">
          <a:xfrm>
            <a:off x="4967680" y="2971800"/>
            <a:ext cx="2971800" cy="2667000"/>
          </a:xfrm>
          <a:prstGeom prst="curvedConnector3">
            <a:avLst>
              <a:gd name="adj1" fmla="val 4017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 name="Freeform 7"/>
          <p:cNvSpPr>
            <a:spLocks/>
          </p:cNvSpPr>
          <p:nvPr/>
        </p:nvSpPr>
        <p:spPr bwMode="auto">
          <a:xfrm>
            <a:off x="4739080" y="2743200"/>
            <a:ext cx="3200400" cy="2971800"/>
          </a:xfrm>
          <a:custGeom>
            <a:avLst/>
            <a:gdLst>
              <a:gd name="T0" fmla="*/ 0 w 2016"/>
              <a:gd name="T1" fmla="*/ 1872 h 1872"/>
              <a:gd name="T2" fmla="*/ 1008 w 2016"/>
              <a:gd name="T3" fmla="*/ 1344 h 1872"/>
              <a:gd name="T4" fmla="*/ 1728 w 2016"/>
              <a:gd name="T5" fmla="*/ 576 h 1872"/>
              <a:gd name="T6" fmla="*/ 2016 w 2016"/>
              <a:gd name="T7" fmla="*/ 0 h 1872"/>
            </a:gdLst>
            <a:ahLst/>
            <a:cxnLst>
              <a:cxn ang="0">
                <a:pos x="T0" y="T1"/>
              </a:cxn>
              <a:cxn ang="0">
                <a:pos x="T2" y="T3"/>
              </a:cxn>
              <a:cxn ang="0">
                <a:pos x="T4" y="T5"/>
              </a:cxn>
              <a:cxn ang="0">
                <a:pos x="T6" y="T7"/>
              </a:cxn>
            </a:cxnLst>
            <a:rect l="0" t="0" r="r" b="b"/>
            <a:pathLst>
              <a:path w="2016" h="1872">
                <a:moveTo>
                  <a:pt x="0" y="1872"/>
                </a:moveTo>
                <a:cubicBezTo>
                  <a:pt x="360" y="1716"/>
                  <a:pt x="720" y="1560"/>
                  <a:pt x="1008" y="1344"/>
                </a:cubicBezTo>
                <a:cubicBezTo>
                  <a:pt x="1296" y="1128"/>
                  <a:pt x="1560" y="800"/>
                  <a:pt x="1728" y="576"/>
                </a:cubicBezTo>
                <a:cubicBezTo>
                  <a:pt x="1896" y="352"/>
                  <a:pt x="1968" y="96"/>
                  <a:pt x="2016" y="0"/>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latin typeface="Cambria" panose="02040503050406030204" pitchFamily="18" charset="0"/>
            </a:endParaRPr>
          </a:p>
        </p:txBody>
      </p:sp>
      <p:sp>
        <p:nvSpPr>
          <p:cNvPr id="9" name="Text Box 8"/>
          <p:cNvSpPr txBox="1">
            <a:spLocks noChangeArrowheads="1"/>
          </p:cNvSpPr>
          <p:nvPr/>
        </p:nvSpPr>
        <p:spPr bwMode="auto">
          <a:xfrm>
            <a:off x="8015680" y="2490788"/>
            <a:ext cx="747320"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1400">
                <a:latin typeface="Cambria" panose="02040503050406030204" pitchFamily="18" charset="0"/>
              </a:rPr>
              <a:t>Cost of </a:t>
            </a:r>
          </a:p>
          <a:p>
            <a:r>
              <a:rPr lang="en-US" altLang="zh-CN" sz="1400">
                <a:latin typeface="Cambria" panose="02040503050406030204" pitchFamily="18" charset="0"/>
              </a:rPr>
              <a:t>Testing</a:t>
            </a:r>
            <a:endParaRPr lang="en-US" altLang="zh-CN" sz="2800">
              <a:latin typeface="Cambria" panose="02040503050406030204" pitchFamily="18" charset="0"/>
            </a:endParaRPr>
          </a:p>
        </p:txBody>
      </p:sp>
      <p:sp>
        <p:nvSpPr>
          <p:cNvPr id="10" name="Text Box 9"/>
          <p:cNvSpPr txBox="1">
            <a:spLocks noChangeArrowheads="1"/>
          </p:cNvSpPr>
          <p:nvPr/>
        </p:nvSpPr>
        <p:spPr bwMode="auto">
          <a:xfrm>
            <a:off x="4924725" y="2514600"/>
            <a:ext cx="1135247"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sz="1400">
                <a:latin typeface="Cambria" panose="02040503050406030204" pitchFamily="18" charset="0"/>
              </a:rPr>
              <a:t>Number of</a:t>
            </a:r>
          </a:p>
          <a:p>
            <a:pPr algn="ctr"/>
            <a:r>
              <a:rPr lang="en-US" altLang="zh-CN" sz="1400">
                <a:latin typeface="Cambria" panose="02040503050406030204" pitchFamily="18" charset="0"/>
              </a:rPr>
              <a:t>Missed Bugs</a:t>
            </a:r>
          </a:p>
        </p:txBody>
      </p:sp>
      <p:sp>
        <p:nvSpPr>
          <p:cNvPr id="11" name="Text Box 10"/>
          <p:cNvSpPr txBox="1">
            <a:spLocks noChangeArrowheads="1"/>
          </p:cNvSpPr>
          <p:nvPr/>
        </p:nvSpPr>
        <p:spPr bwMode="auto">
          <a:xfrm>
            <a:off x="7352438" y="4130675"/>
            <a:ext cx="1139158"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a:latin typeface="Cambria" panose="02040503050406030204" pitchFamily="18" charset="0"/>
              </a:rPr>
              <a:t>Over</a:t>
            </a:r>
          </a:p>
          <a:p>
            <a:pPr algn="ctr"/>
            <a:r>
              <a:rPr lang="en-US" altLang="zh-CN">
                <a:latin typeface="Cambria" panose="02040503050406030204" pitchFamily="18" charset="0"/>
              </a:rPr>
              <a:t>Testing</a:t>
            </a:r>
          </a:p>
        </p:txBody>
      </p:sp>
      <p:sp>
        <p:nvSpPr>
          <p:cNvPr id="12" name="Text Box 11"/>
          <p:cNvSpPr txBox="1">
            <a:spLocks noChangeArrowheads="1"/>
          </p:cNvSpPr>
          <p:nvPr/>
        </p:nvSpPr>
        <p:spPr bwMode="auto">
          <a:xfrm>
            <a:off x="5778893" y="6096000"/>
            <a:ext cx="1627187"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sz="1400">
                <a:latin typeface="Cambria" panose="02040503050406030204" pitchFamily="18" charset="0"/>
              </a:rPr>
              <a:t>Amount of Testing</a:t>
            </a:r>
          </a:p>
        </p:txBody>
      </p:sp>
      <p:sp>
        <p:nvSpPr>
          <p:cNvPr id="13" name="Text Box 12"/>
          <p:cNvSpPr txBox="1">
            <a:spLocks noChangeArrowheads="1"/>
          </p:cNvSpPr>
          <p:nvPr/>
        </p:nvSpPr>
        <p:spPr bwMode="auto">
          <a:xfrm>
            <a:off x="4764813" y="3886200"/>
            <a:ext cx="1139158"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a:latin typeface="Cambria" panose="02040503050406030204" pitchFamily="18" charset="0"/>
              </a:rPr>
              <a:t>Under</a:t>
            </a:r>
          </a:p>
          <a:p>
            <a:pPr algn="ctr"/>
            <a:r>
              <a:rPr lang="en-US" altLang="zh-CN">
                <a:latin typeface="Cambria" panose="02040503050406030204" pitchFamily="18" charset="0"/>
              </a:rPr>
              <a:t>Testing</a:t>
            </a:r>
          </a:p>
        </p:txBody>
      </p:sp>
      <p:sp>
        <p:nvSpPr>
          <p:cNvPr id="14" name="Line 13"/>
          <p:cNvSpPr>
            <a:spLocks noChangeShapeType="1"/>
          </p:cNvSpPr>
          <p:nvPr/>
        </p:nvSpPr>
        <p:spPr bwMode="auto">
          <a:xfrm flipH="1">
            <a:off x="6415480" y="4267200"/>
            <a:ext cx="152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mbria" panose="02040503050406030204" pitchFamily="18" charset="0"/>
            </a:endParaRPr>
          </a:p>
        </p:txBody>
      </p:sp>
      <p:sp>
        <p:nvSpPr>
          <p:cNvPr id="15" name="Text Box 14"/>
          <p:cNvSpPr txBox="1">
            <a:spLocks noChangeArrowheads="1"/>
          </p:cNvSpPr>
          <p:nvPr/>
        </p:nvSpPr>
        <p:spPr bwMode="auto">
          <a:xfrm>
            <a:off x="6144284" y="3810000"/>
            <a:ext cx="97578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sz="1200">
                <a:latin typeface="Cambria" panose="02040503050406030204" pitchFamily="18" charset="0"/>
              </a:rPr>
              <a:t>Testing</a:t>
            </a:r>
          </a:p>
          <a:p>
            <a:pPr algn="ctr"/>
            <a:r>
              <a:rPr lang="en-US" altLang="zh-CN" sz="1200">
                <a:latin typeface="Cambria" panose="02040503050406030204" pitchFamily="18" charset="0"/>
              </a:rPr>
              <a:t>Equilibrium</a:t>
            </a:r>
            <a:endParaRPr lang="en-US" altLang="zh-CN">
              <a:latin typeface="Cambria" panose="02040503050406030204" pitchFamily="18" charset="0"/>
            </a:endParaRPr>
          </a:p>
        </p:txBody>
      </p:sp>
      <p:sp>
        <p:nvSpPr>
          <p:cNvPr id="16" name="Text Box 15"/>
          <p:cNvSpPr txBox="1">
            <a:spLocks noChangeArrowheads="1"/>
          </p:cNvSpPr>
          <p:nvPr/>
        </p:nvSpPr>
        <p:spPr bwMode="auto">
          <a:xfrm>
            <a:off x="4281880" y="3387725"/>
            <a:ext cx="215900" cy="1815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r>
              <a:rPr lang="en-US" altLang="zh-CN" sz="1400">
                <a:latin typeface="Cambria" panose="02040503050406030204" pitchFamily="18" charset="0"/>
              </a:rPr>
              <a:t>Quantity</a:t>
            </a:r>
          </a:p>
        </p:txBody>
      </p:sp>
    </p:spTree>
    <p:extLst>
      <p:ext uri="{BB962C8B-B14F-4D97-AF65-F5344CB8AC3E}">
        <p14:creationId xmlns:p14="http://schemas.microsoft.com/office/powerpoint/2010/main" val="178917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0" grpId="0"/>
      <p:bldP spid="11" grpId="0"/>
      <p:bldP spid="12" grpId="0"/>
      <p:bldP spid="13" grpId="0"/>
      <p:bldP spid="14" grpId="0" animBg="1"/>
      <p:bldP spid="15" grpId="0"/>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111250"/>
            <a:ext cx="6248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2 (cont’d)</a:t>
            </a:r>
            <a:br>
              <a:rPr lang="en-US" altLang="zh-CN" dirty="0" smtClean="0">
                <a:latin typeface="Cambria" panose="02040503050406030204" pitchFamily="18" charset="0"/>
              </a:rPr>
            </a:br>
            <a:r>
              <a:rPr lang="en-US" altLang="zh-CN" sz="3200" i="1" dirty="0" smtClean="0">
                <a:latin typeface="Cambria" panose="02040503050406030204" pitchFamily="18" charset="0"/>
              </a:rPr>
              <a:t>Software testing is a risk-based exercise</a:t>
            </a:r>
            <a:br>
              <a:rPr lang="en-US" altLang="zh-CN" sz="3200" i="1" dirty="0" smtClean="0">
                <a:latin typeface="Cambria" panose="02040503050406030204" pitchFamily="18" charset="0"/>
              </a:rPr>
            </a:br>
            <a:r>
              <a:rPr lang="en-US" altLang="zh-CN" sz="3200" i="1" dirty="0" smtClean="0">
                <a:solidFill>
                  <a:srgbClr val="FF0000"/>
                </a:solidFill>
                <a:latin typeface="Cambria" panose="02040503050406030204" pitchFamily="18" charset="0"/>
              </a:rPr>
              <a:t>What about Murphy’s Law?</a:t>
            </a:r>
            <a:endParaRPr lang="en-US" altLang="zh-CN" sz="4000" dirty="0">
              <a:solidFill>
                <a:srgbClr val="FF0000"/>
              </a:solidFill>
              <a:latin typeface="Cambria" panose="02040503050406030204" pitchFamily="18" charset="0"/>
            </a:endParaRPr>
          </a:p>
        </p:txBody>
      </p:sp>
      <p:sp>
        <p:nvSpPr>
          <p:cNvPr id="4" name="Rectangle 3"/>
          <p:cNvSpPr txBox="1">
            <a:spLocks noChangeArrowheads="1"/>
          </p:cNvSpPr>
          <p:nvPr/>
        </p:nvSpPr>
        <p:spPr bwMode="auto">
          <a:xfrm>
            <a:off x="152400" y="3048000"/>
            <a:ext cx="86106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Tx/>
              <a:buNone/>
            </a:pPr>
            <a:endParaRPr lang="en-US" altLang="zh-CN" sz="1800" dirty="0" smtClean="0">
              <a:latin typeface="Cambria" panose="02040503050406030204" pitchFamily="18" charset="0"/>
            </a:endParaRPr>
          </a:p>
          <a:p>
            <a:pPr>
              <a:lnSpc>
                <a:spcPct val="90000"/>
              </a:lnSpc>
            </a:pPr>
            <a:r>
              <a:rPr lang="en-US" altLang="zh-CN" sz="2400" i="1" dirty="0" smtClean="0">
                <a:solidFill>
                  <a:srgbClr val="FF0000"/>
                </a:solidFill>
                <a:latin typeface="Cambria" panose="02040503050406030204" pitchFamily="18" charset="0"/>
              </a:rPr>
              <a:t>"If there's more than one possible outcome of a job or task, and one of those outcomes will result in disaster or an undesirable consequence, then somebody will do it that way.”</a:t>
            </a:r>
            <a:endParaRPr lang="en-US" altLang="zh-CN" sz="2400" i="1" dirty="0" smtClean="0">
              <a:latin typeface="Cambria" panose="02040503050406030204" pitchFamily="18" charset="0"/>
            </a:endParaRPr>
          </a:p>
          <a:p>
            <a:pPr>
              <a:lnSpc>
                <a:spcPct val="90000"/>
              </a:lnSpc>
            </a:pPr>
            <a:r>
              <a:rPr lang="en-US" altLang="zh-CN" sz="2200" dirty="0" smtClean="0">
                <a:latin typeface="Cambria" panose="02040503050406030204" pitchFamily="18" charset="0"/>
              </a:rPr>
              <a:t>The law's name stems from an attempt to use new measurement devices developed by one Edward Murphy.</a:t>
            </a:r>
          </a:p>
          <a:p>
            <a:pPr>
              <a:lnSpc>
                <a:spcPct val="90000"/>
              </a:lnSpc>
            </a:pPr>
            <a:r>
              <a:rPr lang="en-US" altLang="zh-CN" sz="2200" dirty="0" smtClean="0">
                <a:latin typeface="Cambria" panose="02040503050406030204" pitchFamily="18" charset="0"/>
              </a:rPr>
              <a:t>The phrase was coined in reaction to something Murphy said when his devices failed to perform and was eventually cast into its present form prior to a press conference months later.</a:t>
            </a:r>
            <a:endParaRPr lang="en-US" altLang="zh-CN" sz="22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3751" y="1154320"/>
            <a:ext cx="2226849" cy="1905000"/>
          </a:xfrm>
          <a:prstGeom prst="rect">
            <a:avLst/>
          </a:prstGeom>
        </p:spPr>
      </p:pic>
    </p:spTree>
    <p:extLst>
      <p:ext uri="{BB962C8B-B14F-4D97-AF65-F5344CB8AC3E}">
        <p14:creationId xmlns:p14="http://schemas.microsoft.com/office/powerpoint/2010/main" val="128676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0" y="11430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3 </a:t>
            </a:r>
            <a:br>
              <a:rPr lang="en-US" altLang="zh-CN" dirty="0" smtClean="0">
                <a:latin typeface="Cambria" panose="02040503050406030204" pitchFamily="18" charset="0"/>
              </a:rPr>
            </a:br>
            <a:r>
              <a:rPr lang="en-US" altLang="zh-CN" sz="3200" i="1" dirty="0" smtClean="0">
                <a:latin typeface="Cambria" panose="02040503050406030204" pitchFamily="18" charset="0"/>
              </a:rPr>
              <a:t>Testing cannot show the absence of bugs</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228600" y="2667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a:t>
            </a:r>
            <a:r>
              <a:rPr lang="en-US" altLang="zh-CN" i="1" dirty="0" smtClean="0">
                <a:latin typeface="Cambria" panose="02040503050406030204" pitchFamily="18" charset="0"/>
              </a:rPr>
              <a:t>Program testing can be used to show the presence of bugs, but never to show their absence!</a:t>
            </a:r>
            <a:r>
              <a:rPr lang="en-US" altLang="zh-CN" dirty="0" smtClean="0">
                <a:latin typeface="Cambria" panose="02040503050406030204" pitchFamily="18" charset="0"/>
              </a:rPr>
              <a:t>”                                         </a:t>
            </a:r>
            <a:r>
              <a:rPr lang="en-US" altLang="zh-CN" sz="2000" dirty="0" smtClean="0">
                <a:latin typeface="Cambria" panose="02040503050406030204" pitchFamily="18" charset="0"/>
              </a:rPr>
              <a:t>- </a:t>
            </a:r>
            <a:r>
              <a:rPr lang="en-US" altLang="zh-CN" sz="2000" dirty="0" err="1" smtClean="0">
                <a:latin typeface="Cambria" panose="02040503050406030204" pitchFamily="18" charset="0"/>
              </a:rPr>
              <a:t>Edsger</a:t>
            </a:r>
            <a:r>
              <a:rPr lang="en-US" altLang="zh-CN" sz="2000" dirty="0" smtClean="0">
                <a:latin typeface="Cambria" panose="02040503050406030204" pitchFamily="18" charset="0"/>
              </a:rPr>
              <a:t> </a:t>
            </a:r>
            <a:r>
              <a:rPr lang="en-US" altLang="zh-CN" sz="2000" dirty="0" err="1" smtClean="0">
                <a:latin typeface="Cambria" panose="02040503050406030204" pitchFamily="18" charset="0"/>
              </a:rPr>
              <a:t>Wybe</a:t>
            </a:r>
            <a:r>
              <a:rPr lang="en-US" altLang="zh-CN" sz="2000" dirty="0" smtClean="0">
                <a:latin typeface="Cambria" panose="02040503050406030204" pitchFamily="18" charset="0"/>
              </a:rPr>
              <a:t> Dijkstra</a:t>
            </a:r>
          </a:p>
          <a:p>
            <a:pPr>
              <a:lnSpc>
                <a:spcPct val="90000"/>
              </a:lnSpc>
            </a:pPr>
            <a:endParaRPr lang="en-US" altLang="zh-CN" sz="2000" dirty="0" smtClean="0">
              <a:latin typeface="Cambria" panose="02040503050406030204" pitchFamily="18" charset="0"/>
            </a:endParaRPr>
          </a:p>
          <a:p>
            <a:pPr>
              <a:lnSpc>
                <a:spcPct val="90000"/>
              </a:lnSpc>
            </a:pPr>
            <a:r>
              <a:rPr lang="en-US" altLang="zh-CN" dirty="0" smtClean="0">
                <a:latin typeface="Cambria" panose="02040503050406030204" pitchFamily="18" charset="0"/>
              </a:rPr>
              <a:t>Dijkstra received the 1972 ACM Turing Award for fundamental contributions in the area of programming languages</a:t>
            </a:r>
            <a:endParaRPr lang="en-US" altLang="zh-CN" dirty="0">
              <a:latin typeface="Cambria" panose="020405030504060302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9238" y="2743200"/>
            <a:ext cx="1104900" cy="1333500"/>
          </a:xfrm>
          <a:prstGeom prst="rect">
            <a:avLst/>
          </a:prstGeom>
        </p:spPr>
      </p:pic>
    </p:spTree>
    <p:extLst>
      <p:ext uri="{BB962C8B-B14F-4D97-AF65-F5344CB8AC3E}">
        <p14:creationId xmlns:p14="http://schemas.microsoft.com/office/powerpoint/2010/main" val="337386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2192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4 </a:t>
            </a:r>
            <a:br>
              <a:rPr lang="en-US" altLang="zh-CN" dirty="0" smtClean="0">
                <a:latin typeface="Cambria" panose="02040503050406030204" pitchFamily="18" charset="0"/>
              </a:rPr>
            </a:br>
            <a:r>
              <a:rPr lang="en-US" altLang="zh-CN" i="1" dirty="0" smtClean="0">
                <a:latin typeface="Cambria" panose="02040503050406030204" pitchFamily="18" charset="0"/>
              </a:rPr>
              <a:t>The more bugs you find, the more bugs there are</a:t>
            </a:r>
            <a:br>
              <a:rPr lang="en-US" altLang="zh-CN" i="1" dirty="0" smtClean="0">
                <a:latin typeface="Cambria" panose="02040503050406030204" pitchFamily="18" charset="0"/>
              </a:rPr>
            </a:b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304800" y="24384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Bugs appear in groups, where you see one you will likely find more … Why?</a:t>
            </a:r>
          </a:p>
          <a:p>
            <a:pPr lvl="1">
              <a:lnSpc>
                <a:spcPct val="90000"/>
              </a:lnSpc>
            </a:pPr>
            <a:r>
              <a:rPr lang="en-US" altLang="zh-CN" sz="2000" dirty="0" smtClean="0">
                <a:latin typeface="Cambria" panose="02040503050406030204" pitchFamily="18" charset="0"/>
              </a:rPr>
              <a:t>Programmers can have bad days</a:t>
            </a:r>
          </a:p>
          <a:p>
            <a:pPr lvl="1">
              <a:lnSpc>
                <a:spcPct val="90000"/>
              </a:lnSpc>
            </a:pPr>
            <a:r>
              <a:rPr lang="en-US" altLang="zh-CN" sz="2000" dirty="0" smtClean="0">
                <a:latin typeface="Cambria" panose="02040503050406030204" pitchFamily="18" charset="0"/>
              </a:rPr>
              <a:t>Programmers tend to make the same mistakes</a:t>
            </a:r>
          </a:p>
          <a:p>
            <a:pPr lvl="1">
              <a:lnSpc>
                <a:spcPct val="90000"/>
              </a:lnSpc>
            </a:pPr>
            <a:r>
              <a:rPr lang="en-US" altLang="zh-CN" sz="2000" dirty="0" smtClean="0">
                <a:latin typeface="Cambria" panose="02040503050406030204" pitchFamily="18" charset="0"/>
              </a:rPr>
              <a:t>Some bugs are just the </a:t>
            </a:r>
            <a:r>
              <a:rPr lang="en-US" altLang="zh-CN" sz="2000" dirty="0" smtClean="0">
                <a:solidFill>
                  <a:srgbClr val="FF0000"/>
                </a:solidFill>
                <a:latin typeface="Cambria" panose="02040503050406030204" pitchFamily="18" charset="0"/>
              </a:rPr>
              <a:t>tip of the iceberg</a:t>
            </a:r>
            <a:r>
              <a:rPr lang="en-US" altLang="zh-CN" sz="2000" dirty="0" smtClean="0">
                <a:latin typeface="Cambria" panose="02040503050406030204" pitchFamily="18" charset="0"/>
              </a:rPr>
              <a:t>.</a:t>
            </a:r>
          </a:p>
          <a:p>
            <a:pPr lvl="1">
              <a:lnSpc>
                <a:spcPct val="90000"/>
              </a:lnSpc>
            </a:pPr>
            <a:endParaRPr lang="en-US" altLang="zh-CN" sz="2000" dirty="0" smtClean="0">
              <a:latin typeface="Cambria" panose="02040503050406030204" pitchFamily="18" charset="0"/>
            </a:endParaRPr>
          </a:p>
          <a:p>
            <a:pPr>
              <a:lnSpc>
                <a:spcPct val="90000"/>
              </a:lnSpc>
            </a:pPr>
            <a:r>
              <a:rPr lang="en-US" altLang="zh-CN" sz="2400" dirty="0" smtClean="0">
                <a:latin typeface="Cambria" panose="02040503050406030204" pitchFamily="18" charset="0"/>
              </a:rPr>
              <a:t>Boris </a:t>
            </a:r>
            <a:r>
              <a:rPr lang="en-US" altLang="zh-CN" sz="2400" dirty="0" err="1" smtClean="0">
                <a:latin typeface="Cambria" panose="02040503050406030204" pitchFamily="18" charset="0"/>
              </a:rPr>
              <a:t>Beizer</a:t>
            </a:r>
            <a:r>
              <a:rPr lang="en-US" altLang="zh-CN" sz="2400" dirty="0" smtClean="0">
                <a:latin typeface="Cambria" panose="02040503050406030204" pitchFamily="18" charset="0"/>
              </a:rPr>
              <a:t> coined the term </a:t>
            </a:r>
            <a:r>
              <a:rPr lang="en-US" altLang="zh-CN" sz="2400" b="1" dirty="0" smtClean="0">
                <a:solidFill>
                  <a:srgbClr val="FF0000"/>
                </a:solidFill>
                <a:latin typeface="Cambria" panose="02040503050406030204" pitchFamily="18" charset="0"/>
              </a:rPr>
              <a:t>pesticide paradox</a:t>
            </a:r>
            <a:r>
              <a:rPr lang="en-US" altLang="zh-CN" sz="2400" dirty="0" smtClean="0">
                <a:solidFill>
                  <a:srgbClr val="FF0000"/>
                </a:solidFill>
                <a:latin typeface="Cambria" panose="02040503050406030204" pitchFamily="18" charset="0"/>
              </a:rPr>
              <a:t> </a:t>
            </a:r>
            <a:r>
              <a:rPr lang="en-US" altLang="zh-CN" sz="2400" dirty="0" smtClean="0">
                <a:latin typeface="Cambria" panose="02040503050406030204" pitchFamily="18" charset="0"/>
              </a:rPr>
              <a:t>to describe the phenomenon that the more you test software the more immune it becomes to your test cases.</a:t>
            </a:r>
          </a:p>
          <a:p>
            <a:pPr lvl="1">
              <a:lnSpc>
                <a:spcPct val="90000"/>
              </a:lnSpc>
            </a:pPr>
            <a:r>
              <a:rPr lang="en-US" altLang="zh-CN" sz="2000" b="1" dirty="0" smtClean="0">
                <a:latin typeface="Cambria" panose="02040503050406030204" pitchFamily="18" charset="0"/>
              </a:rPr>
              <a:t>Remedy:</a:t>
            </a:r>
            <a:r>
              <a:rPr lang="en-US" altLang="zh-CN" sz="2000" dirty="0" smtClean="0">
                <a:latin typeface="Cambria" panose="02040503050406030204" pitchFamily="18" charset="0"/>
              </a:rPr>
              <a:t> </a:t>
            </a:r>
            <a:r>
              <a:rPr lang="en-US" altLang="zh-CN" sz="2000" dirty="0" smtClean="0">
                <a:solidFill>
                  <a:srgbClr val="FF0000"/>
                </a:solidFill>
                <a:latin typeface="Cambria" panose="02040503050406030204" pitchFamily="18" charset="0"/>
              </a:rPr>
              <a:t>continually write new and different tests </a:t>
            </a:r>
            <a:r>
              <a:rPr lang="en-US" altLang="zh-CN" sz="2000" dirty="0" smtClean="0">
                <a:latin typeface="Cambria" panose="02040503050406030204" pitchFamily="18" charset="0"/>
              </a:rPr>
              <a:t>to exercise different parts of the software.</a:t>
            </a:r>
          </a:p>
          <a:p>
            <a:pPr>
              <a:lnSpc>
                <a:spcPct val="90000"/>
              </a:lnSpc>
            </a:pPr>
            <a:endParaRPr lang="en-US" altLang="zh-CN" sz="24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0" y="2833751"/>
            <a:ext cx="1295400" cy="1966849"/>
          </a:xfrm>
          <a:prstGeom prst="rect">
            <a:avLst/>
          </a:prstGeom>
        </p:spPr>
      </p:pic>
    </p:spTree>
    <p:extLst>
      <p:ext uri="{BB962C8B-B14F-4D97-AF65-F5344CB8AC3E}">
        <p14:creationId xmlns:p14="http://schemas.microsoft.com/office/powerpoint/2010/main" val="58568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228600" y="10668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5 </a:t>
            </a:r>
            <a:br>
              <a:rPr lang="en-US" altLang="zh-CN" dirty="0" smtClean="0">
                <a:latin typeface="Cambria" panose="02040503050406030204" pitchFamily="18" charset="0"/>
              </a:rPr>
            </a:br>
            <a:r>
              <a:rPr lang="en-US" altLang="zh-CN" sz="3200" dirty="0" smtClean="0">
                <a:latin typeface="Cambria" panose="02040503050406030204" pitchFamily="18" charset="0"/>
              </a:rPr>
              <a:t>Not all bugs found will be fixed</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609600" y="2362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Why wouldn’t you fix a bug you knew about?</a:t>
            </a:r>
          </a:p>
          <a:p>
            <a:pPr lvl="1">
              <a:lnSpc>
                <a:spcPct val="90000"/>
              </a:lnSpc>
            </a:pPr>
            <a:r>
              <a:rPr lang="en-US" altLang="zh-CN" dirty="0" smtClean="0">
                <a:latin typeface="Cambria" panose="02040503050406030204" pitchFamily="18" charset="0"/>
              </a:rPr>
              <a:t>There’s not enough time</a:t>
            </a:r>
          </a:p>
          <a:p>
            <a:pPr lvl="2">
              <a:lnSpc>
                <a:spcPct val="90000"/>
              </a:lnSpc>
            </a:pPr>
            <a:r>
              <a:rPr lang="en-US" altLang="zh-CN" sz="2000" dirty="0" smtClean="0">
                <a:latin typeface="Cambria" panose="02040503050406030204" pitchFamily="18" charset="0"/>
              </a:rPr>
              <a:t>Some deadlines cannot be extended (e.g., Y2K)	</a:t>
            </a:r>
          </a:p>
          <a:p>
            <a:pPr lvl="1">
              <a:lnSpc>
                <a:spcPct val="90000"/>
              </a:lnSpc>
            </a:pPr>
            <a:r>
              <a:rPr lang="en-US" altLang="zh-CN" dirty="0" smtClean="0">
                <a:latin typeface="Cambria" panose="02040503050406030204" pitchFamily="18" charset="0"/>
              </a:rPr>
              <a:t>It’s not really a bug</a:t>
            </a:r>
          </a:p>
          <a:p>
            <a:pPr lvl="2">
              <a:lnSpc>
                <a:spcPct val="90000"/>
              </a:lnSpc>
            </a:pPr>
            <a:r>
              <a:rPr lang="en-US" altLang="zh-CN" sz="2000" dirty="0" smtClean="0">
                <a:latin typeface="Cambria" panose="02040503050406030204" pitchFamily="18" charset="0"/>
              </a:rPr>
              <a:t>Specifications can be wrong</a:t>
            </a:r>
          </a:p>
          <a:p>
            <a:pPr lvl="1">
              <a:lnSpc>
                <a:spcPct val="90000"/>
              </a:lnSpc>
            </a:pPr>
            <a:r>
              <a:rPr lang="en-US" altLang="zh-CN" dirty="0" smtClean="0">
                <a:latin typeface="Cambria" panose="02040503050406030204" pitchFamily="18" charset="0"/>
              </a:rPr>
              <a:t>It’s too risky to fix</a:t>
            </a:r>
          </a:p>
          <a:p>
            <a:pPr lvl="2">
              <a:lnSpc>
                <a:spcPct val="90000"/>
              </a:lnSpc>
            </a:pPr>
            <a:r>
              <a:rPr lang="en-US" altLang="zh-CN" sz="2000" dirty="0" smtClean="0">
                <a:latin typeface="Cambria" panose="02040503050406030204" pitchFamily="18" charset="0"/>
              </a:rPr>
              <a:t>“I’m not touching Murphy’s code!”</a:t>
            </a:r>
          </a:p>
          <a:p>
            <a:pPr lvl="1">
              <a:lnSpc>
                <a:spcPct val="90000"/>
              </a:lnSpc>
            </a:pPr>
            <a:r>
              <a:rPr lang="en-US" altLang="zh-CN" dirty="0" smtClean="0">
                <a:latin typeface="Cambria" panose="02040503050406030204" pitchFamily="18" charset="0"/>
              </a:rPr>
              <a:t>It’s just not worth it</a:t>
            </a:r>
          </a:p>
          <a:p>
            <a:pPr lvl="2">
              <a:lnSpc>
                <a:spcPct val="90000"/>
              </a:lnSpc>
            </a:pPr>
            <a:r>
              <a:rPr lang="en-US" altLang="zh-CN" sz="2000" dirty="0" smtClean="0">
                <a:latin typeface="Cambria" panose="02040503050406030204" pitchFamily="18" charset="0"/>
              </a:rPr>
              <a:t>Bugs in fringe features may have to wait</a:t>
            </a:r>
          </a:p>
          <a:p>
            <a:pPr lvl="2">
              <a:lnSpc>
                <a:spcPct val="90000"/>
              </a:lnSpc>
            </a:pPr>
            <a:r>
              <a:rPr lang="en-US" altLang="zh-CN" sz="2000" dirty="0" smtClean="0">
                <a:latin typeface="Cambria" panose="02040503050406030204" pitchFamily="18" charset="0"/>
              </a:rPr>
              <a:t>Why not charge the customer for bug fixes in the next release (sound familiar?) :-)</a:t>
            </a:r>
            <a:endParaRPr lang="en-US" altLang="zh-CN" sz="2000" dirty="0">
              <a:latin typeface="Cambria" panose="02040503050406030204" pitchFamily="18" charset="0"/>
            </a:endParaRPr>
          </a:p>
        </p:txBody>
      </p:sp>
    </p:spTree>
    <p:extLst>
      <p:ext uri="{BB962C8B-B14F-4D97-AF65-F5344CB8AC3E}">
        <p14:creationId xmlns:p14="http://schemas.microsoft.com/office/powerpoint/2010/main" val="70090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500"/>
                                        <p:tgtEl>
                                          <p:spTgt spid="4">
                                            <p:txEl>
                                              <p:pRg st="7" end="7"/>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4">
                                            <p:txEl>
                                              <p:pRg st="8" end="8"/>
                                            </p:txEl>
                                          </p:spTgt>
                                        </p:tgtEl>
                                        <p:attrNameLst>
                                          <p:attrName>style.visibility</p:attrName>
                                        </p:attrNameLst>
                                      </p:cBhvr>
                                      <p:to>
                                        <p:strVal val="visible"/>
                                      </p:to>
                                    </p:set>
                                    <p:animEffect transition="in" filter="fade">
                                      <p:cBhvr>
                                        <p:cTn id="48" dur="500"/>
                                        <p:tgtEl>
                                          <p:spTgt spid="4">
                                            <p:txEl>
                                              <p:pRg st="8" end="8"/>
                                            </p:txEl>
                                          </p:spTgt>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1430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6</a:t>
            </a:r>
            <a:br>
              <a:rPr lang="en-US" altLang="zh-CN" dirty="0" smtClean="0">
                <a:latin typeface="Cambria" panose="02040503050406030204" pitchFamily="18" charset="0"/>
              </a:rPr>
            </a:br>
            <a:r>
              <a:rPr lang="en-US" altLang="zh-CN" i="1" dirty="0" smtClean="0">
                <a:latin typeface="Cambria" panose="02040503050406030204" pitchFamily="18" charset="0"/>
              </a:rPr>
              <a:t>It is difficult to say when a bug is indeed a bug</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81000" y="25146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If there is a problem in the software but no one ever discovers it … is it a bug?</a:t>
            </a:r>
          </a:p>
          <a:p>
            <a:pPr lvl="1">
              <a:lnSpc>
                <a:spcPct val="90000"/>
              </a:lnSpc>
            </a:pPr>
            <a:r>
              <a:rPr lang="en-US" altLang="zh-CN" dirty="0" smtClean="0">
                <a:latin typeface="Cambria" panose="02040503050406030204" pitchFamily="18" charset="0"/>
              </a:rPr>
              <a:t>Parody of “if a tree falls in the forest … does it really make a noise?”</a:t>
            </a:r>
          </a:p>
          <a:p>
            <a:pPr>
              <a:lnSpc>
                <a:spcPct val="90000"/>
              </a:lnSpc>
            </a:pPr>
            <a:r>
              <a:rPr lang="en-US" altLang="zh-CN" dirty="0" smtClean="0">
                <a:latin typeface="Cambria" panose="02040503050406030204" pitchFamily="18" charset="0"/>
              </a:rPr>
              <a:t>What is your opinion? Does a bug have to be observable in order for it to be a bug?</a:t>
            </a:r>
          </a:p>
          <a:p>
            <a:pPr>
              <a:lnSpc>
                <a:spcPct val="90000"/>
              </a:lnSpc>
            </a:pPr>
            <a:r>
              <a:rPr lang="en-US" altLang="zh-CN" dirty="0" smtClean="0">
                <a:latin typeface="Cambria" panose="02040503050406030204" pitchFamily="18" charset="0"/>
              </a:rPr>
              <a:t>Bugs that are undiscovered are called </a:t>
            </a:r>
            <a:r>
              <a:rPr lang="en-US" altLang="zh-CN" i="1" dirty="0" smtClean="0">
                <a:latin typeface="Cambria" panose="02040503050406030204" pitchFamily="18" charset="0"/>
              </a:rPr>
              <a:t>latent bugs.</a:t>
            </a:r>
            <a:endParaRPr lang="en-US" altLang="zh-CN" dirty="0">
              <a:latin typeface="Cambria" panose="02040503050406030204" pitchFamily="18" charset="0"/>
            </a:endParaRPr>
          </a:p>
        </p:txBody>
      </p:sp>
    </p:spTree>
    <p:extLst>
      <p:ext uri="{BB962C8B-B14F-4D97-AF65-F5344CB8AC3E}">
        <p14:creationId xmlns:p14="http://schemas.microsoft.com/office/powerpoint/2010/main" val="117666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5" name="Rectangle 2"/>
          <p:cNvSpPr txBox="1">
            <a:spLocks noChangeArrowheads="1"/>
          </p:cNvSpPr>
          <p:nvPr/>
        </p:nvSpPr>
        <p:spPr bwMode="auto">
          <a:xfrm>
            <a:off x="-228600" y="11430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7</a:t>
            </a:r>
            <a:br>
              <a:rPr lang="en-US" altLang="zh-CN" dirty="0" smtClean="0">
                <a:latin typeface="Cambria" panose="02040503050406030204" pitchFamily="18" charset="0"/>
              </a:rPr>
            </a:br>
            <a:r>
              <a:rPr lang="en-US" altLang="zh-CN" sz="3200" i="1" dirty="0" smtClean="0">
                <a:latin typeface="Cambria" panose="02040503050406030204" pitchFamily="18" charset="0"/>
              </a:rPr>
              <a:t>Specifications are never final</a:t>
            </a:r>
            <a:endParaRPr lang="en-US" altLang="zh-CN" sz="3200" dirty="0">
              <a:latin typeface="Cambria" panose="02040503050406030204" pitchFamily="18" charset="0"/>
            </a:endParaRPr>
          </a:p>
        </p:txBody>
      </p:sp>
      <p:sp>
        <p:nvSpPr>
          <p:cNvPr id="6" name="Rectangle 3"/>
          <p:cNvSpPr txBox="1">
            <a:spLocks noChangeArrowheads="1"/>
          </p:cNvSpPr>
          <p:nvPr/>
        </p:nvSpPr>
        <p:spPr bwMode="auto">
          <a:xfrm>
            <a:off x="76200" y="2380445"/>
            <a:ext cx="8915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Building a product based on a “moving target” specification is fairly unique to software development.</a:t>
            </a:r>
          </a:p>
          <a:p>
            <a:pPr lvl="1">
              <a:lnSpc>
                <a:spcPct val="90000"/>
              </a:lnSpc>
            </a:pPr>
            <a:r>
              <a:rPr lang="en-US" altLang="zh-CN" dirty="0" smtClean="0">
                <a:latin typeface="Cambria" panose="02040503050406030204" pitchFamily="18" charset="0"/>
              </a:rPr>
              <a:t>Competition is fierce</a:t>
            </a:r>
          </a:p>
          <a:p>
            <a:pPr lvl="1">
              <a:lnSpc>
                <a:spcPct val="90000"/>
              </a:lnSpc>
            </a:pPr>
            <a:r>
              <a:rPr lang="en-US" altLang="zh-CN" dirty="0" smtClean="0">
                <a:latin typeface="Cambria" panose="02040503050406030204" pitchFamily="18" charset="0"/>
              </a:rPr>
              <a:t>Very rapid release cycles</a:t>
            </a:r>
          </a:p>
          <a:p>
            <a:pPr lvl="1">
              <a:lnSpc>
                <a:spcPct val="90000"/>
              </a:lnSpc>
            </a:pPr>
            <a:r>
              <a:rPr lang="en-US" altLang="zh-CN" dirty="0" smtClean="0">
                <a:latin typeface="Cambria" panose="02040503050406030204" pitchFamily="18" charset="0"/>
              </a:rPr>
              <a:t>Software is “easy” to change</a:t>
            </a:r>
            <a:endParaRPr lang="en-US" altLang="zh-CN" sz="2800" dirty="0" smtClean="0">
              <a:latin typeface="Cambria" panose="02040503050406030204" pitchFamily="18" charset="0"/>
            </a:endParaRPr>
          </a:p>
          <a:p>
            <a:pPr>
              <a:lnSpc>
                <a:spcPct val="90000"/>
              </a:lnSpc>
            </a:pPr>
            <a:r>
              <a:rPr lang="en-US" altLang="zh-CN" dirty="0" smtClean="0">
                <a:latin typeface="Cambria" panose="02040503050406030204" pitchFamily="18" charset="0"/>
              </a:rPr>
              <a:t>Not true in other engineering domains</a:t>
            </a:r>
          </a:p>
          <a:p>
            <a:pPr lvl="1">
              <a:lnSpc>
                <a:spcPct val="90000"/>
              </a:lnSpc>
            </a:pPr>
            <a:r>
              <a:rPr lang="en-US" altLang="zh-CN" dirty="0" smtClean="0">
                <a:latin typeface="Cambria" panose="02040503050406030204" pitchFamily="18" charset="0"/>
              </a:rPr>
              <a:t>E.g., the Brooklyn Bridge could not be adjusted to allow train traffic to cross it once its construction started.</a:t>
            </a:r>
            <a:endParaRPr lang="en-US" altLang="zh-CN" dirty="0">
              <a:latin typeface="Cambria" panose="02040503050406030204" pitchFamily="18" charset="0"/>
            </a:endParaRPr>
          </a:p>
        </p:txBody>
      </p:sp>
    </p:spTree>
    <p:extLst>
      <p:ext uri="{BB962C8B-B14F-4D97-AF65-F5344CB8AC3E}">
        <p14:creationId xmlns:p14="http://schemas.microsoft.com/office/powerpoint/2010/main" val="425959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500"/>
                                        <p:tgtEl>
                                          <p:spTgt spid="6">
                                            <p:txEl>
                                              <p:pRg st="4" end="4"/>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0" y="1143000"/>
            <a:ext cx="891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8</a:t>
            </a:r>
            <a:br>
              <a:rPr lang="en-US" altLang="zh-CN" dirty="0" smtClean="0">
                <a:latin typeface="Cambria" panose="02040503050406030204" pitchFamily="18" charset="0"/>
              </a:rPr>
            </a:br>
            <a:r>
              <a:rPr lang="en-US" altLang="zh-CN" i="1" dirty="0" smtClean="0">
                <a:latin typeface="Cambria" panose="02040503050406030204" pitchFamily="18" charset="0"/>
              </a:rPr>
              <a:t>Software testers are not the most popular</a:t>
            </a:r>
            <a:br>
              <a:rPr lang="en-US" altLang="zh-CN" i="1" dirty="0" smtClean="0">
                <a:latin typeface="Cambria" panose="02040503050406030204" pitchFamily="18" charset="0"/>
              </a:rPr>
            </a:br>
            <a:r>
              <a:rPr lang="en-US" altLang="zh-CN" i="1" dirty="0" smtClean="0">
                <a:latin typeface="Cambria" panose="02040503050406030204" pitchFamily="18" charset="0"/>
              </a:rPr>
              <a:t> members of a project</a:t>
            </a:r>
            <a:endParaRPr lang="en-US" altLang="zh-CN" sz="3600" dirty="0">
              <a:latin typeface="Cambria" panose="02040503050406030204" pitchFamily="18" charset="0"/>
            </a:endParaRPr>
          </a:p>
        </p:txBody>
      </p:sp>
      <p:sp>
        <p:nvSpPr>
          <p:cNvPr id="4" name="Rectangle 3"/>
          <p:cNvSpPr txBox="1">
            <a:spLocks noChangeArrowheads="1"/>
          </p:cNvSpPr>
          <p:nvPr/>
        </p:nvSpPr>
        <p:spPr bwMode="auto">
          <a:xfrm>
            <a:off x="381000" y="2783983"/>
            <a:ext cx="8305800" cy="331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Goal of a software tester:</a:t>
            </a:r>
          </a:p>
          <a:p>
            <a:pPr lvl="1">
              <a:lnSpc>
                <a:spcPct val="90000"/>
              </a:lnSpc>
            </a:pPr>
            <a:r>
              <a:rPr lang="en-US" altLang="zh-CN" sz="2000" dirty="0" smtClean="0">
                <a:latin typeface="Cambria" panose="02040503050406030204" pitchFamily="18" charset="0"/>
              </a:rPr>
              <a:t>Find bugs</a:t>
            </a:r>
          </a:p>
          <a:p>
            <a:pPr lvl="1">
              <a:lnSpc>
                <a:spcPct val="90000"/>
              </a:lnSpc>
            </a:pPr>
            <a:r>
              <a:rPr lang="en-US" altLang="zh-CN" sz="2000" dirty="0" smtClean="0">
                <a:latin typeface="Cambria" panose="02040503050406030204" pitchFamily="18" charset="0"/>
              </a:rPr>
              <a:t>Find bugs early</a:t>
            </a:r>
          </a:p>
          <a:p>
            <a:pPr lvl="1">
              <a:lnSpc>
                <a:spcPct val="90000"/>
              </a:lnSpc>
            </a:pPr>
            <a:r>
              <a:rPr lang="en-US" altLang="zh-CN" sz="2000" dirty="0" smtClean="0">
                <a:latin typeface="Cambria" panose="02040503050406030204" pitchFamily="18" charset="0"/>
              </a:rPr>
              <a:t>Make sure bugs get fixed</a:t>
            </a:r>
            <a:endParaRPr lang="en-US" altLang="zh-CN" sz="2400" dirty="0" smtClean="0">
              <a:latin typeface="Cambria" panose="02040503050406030204" pitchFamily="18" charset="0"/>
            </a:endParaRPr>
          </a:p>
          <a:p>
            <a:pPr>
              <a:lnSpc>
                <a:spcPct val="90000"/>
              </a:lnSpc>
            </a:pPr>
            <a:r>
              <a:rPr lang="en-US" altLang="zh-CN" sz="2400" dirty="0" smtClean="0">
                <a:latin typeface="Cambria" panose="02040503050406030204" pitchFamily="18" charset="0"/>
              </a:rPr>
              <a:t>Tips to avoid becoming unpopular:</a:t>
            </a:r>
          </a:p>
          <a:p>
            <a:pPr lvl="1">
              <a:lnSpc>
                <a:spcPct val="90000"/>
              </a:lnSpc>
            </a:pPr>
            <a:r>
              <a:rPr lang="en-US" altLang="zh-CN" sz="2000" dirty="0" smtClean="0">
                <a:latin typeface="Cambria" panose="02040503050406030204" pitchFamily="18" charset="0"/>
              </a:rPr>
              <a:t>Find bugs early</a:t>
            </a:r>
          </a:p>
          <a:p>
            <a:pPr lvl="1">
              <a:lnSpc>
                <a:spcPct val="90000"/>
              </a:lnSpc>
            </a:pPr>
            <a:r>
              <a:rPr lang="en-US" altLang="zh-CN" sz="2000" dirty="0" smtClean="0">
                <a:latin typeface="Cambria" panose="02040503050406030204" pitchFamily="18" charset="0"/>
              </a:rPr>
              <a:t>Temper your enthusiasm … act in a professional manner</a:t>
            </a:r>
          </a:p>
          <a:p>
            <a:pPr lvl="1">
              <a:lnSpc>
                <a:spcPct val="90000"/>
              </a:lnSpc>
            </a:pPr>
            <a:r>
              <a:rPr lang="en-US" altLang="zh-CN" sz="2000" dirty="0" smtClean="0">
                <a:latin typeface="Cambria" panose="02040503050406030204" pitchFamily="18" charset="0"/>
              </a:rPr>
              <a:t>Don’t report just the bad news</a:t>
            </a:r>
            <a:endParaRPr lang="en-US" altLang="zh-CN" sz="2000" dirty="0">
              <a:latin typeface="Cambria" panose="02040503050406030204" pitchFamily="18" charset="0"/>
            </a:endParaRPr>
          </a:p>
        </p:txBody>
      </p:sp>
    </p:spTree>
    <p:extLst>
      <p:ext uri="{BB962C8B-B14F-4D97-AF65-F5344CB8AC3E}">
        <p14:creationId xmlns:p14="http://schemas.microsoft.com/office/powerpoint/2010/main" val="327680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Effect transition="in" filter="fade">
                                      <p:cBhvr>
                                        <p:cTn id="41"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0668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9</a:t>
            </a:r>
            <a:br>
              <a:rPr lang="en-US" altLang="zh-CN" dirty="0" smtClean="0">
                <a:latin typeface="Cambria" panose="02040503050406030204" pitchFamily="18" charset="0"/>
              </a:rPr>
            </a:br>
            <a:r>
              <a:rPr lang="en-US" altLang="zh-CN" sz="2400" i="1" dirty="0" smtClean="0">
                <a:latin typeface="Cambria" panose="02040503050406030204" pitchFamily="18" charset="0"/>
              </a:rPr>
              <a:t>Software testing is a disciplined and technical profession</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04800" y="21336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When software was simpler and more manageable software testers were often untrained and testing was not done methodically.</a:t>
            </a:r>
          </a:p>
          <a:p>
            <a:pPr lvl="1">
              <a:lnSpc>
                <a:spcPct val="90000"/>
              </a:lnSpc>
            </a:pPr>
            <a:r>
              <a:rPr lang="en-US" altLang="zh-CN" sz="2000" dirty="0" smtClean="0">
                <a:latin typeface="Cambria" panose="02040503050406030204" pitchFamily="18" charset="0"/>
              </a:rPr>
              <a:t>Contrary to the urban legend, if you hire a million moneys and have them test for a million years … you will not find all of the bugs in your software. </a:t>
            </a:r>
          </a:p>
          <a:p>
            <a:pPr>
              <a:lnSpc>
                <a:spcPct val="90000"/>
              </a:lnSpc>
            </a:pPr>
            <a:r>
              <a:rPr lang="en-US" altLang="zh-CN" sz="2400" dirty="0" smtClean="0">
                <a:latin typeface="Cambria" panose="02040503050406030204" pitchFamily="18" charset="0"/>
              </a:rPr>
              <a:t>It is now too costly to build buggy software. </a:t>
            </a:r>
          </a:p>
          <a:p>
            <a:pPr>
              <a:lnSpc>
                <a:spcPct val="90000"/>
              </a:lnSpc>
            </a:pPr>
            <a:r>
              <a:rPr lang="en-US" altLang="zh-CN" sz="2400" dirty="0" smtClean="0">
                <a:latin typeface="Cambria" panose="02040503050406030204" pitchFamily="18" charset="0"/>
              </a:rPr>
              <a:t>As a result testing has matured as a discipline.</a:t>
            </a:r>
          </a:p>
          <a:p>
            <a:pPr lvl="1">
              <a:lnSpc>
                <a:spcPct val="90000"/>
              </a:lnSpc>
            </a:pPr>
            <a:r>
              <a:rPr lang="en-US" altLang="zh-CN" sz="2000" dirty="0" smtClean="0">
                <a:latin typeface="Cambria" panose="02040503050406030204" pitchFamily="18" charset="0"/>
              </a:rPr>
              <a:t>Sophisticated techniques</a:t>
            </a:r>
          </a:p>
          <a:p>
            <a:pPr lvl="1">
              <a:lnSpc>
                <a:spcPct val="90000"/>
              </a:lnSpc>
            </a:pPr>
            <a:r>
              <a:rPr lang="en-US" altLang="zh-CN" sz="2000" dirty="0" smtClean="0">
                <a:latin typeface="Cambria" panose="02040503050406030204" pitchFamily="18" charset="0"/>
              </a:rPr>
              <a:t>Tool support</a:t>
            </a:r>
          </a:p>
          <a:p>
            <a:pPr lvl="1">
              <a:lnSpc>
                <a:spcPct val="90000"/>
              </a:lnSpc>
            </a:pPr>
            <a:r>
              <a:rPr lang="en-US" altLang="zh-CN" sz="2000" dirty="0" smtClean="0">
                <a:latin typeface="Cambria" panose="02040503050406030204" pitchFamily="18" charset="0"/>
              </a:rPr>
              <a:t>Rewarding careers</a:t>
            </a:r>
            <a:endParaRPr lang="en-US" altLang="zh-CN" sz="2000" dirty="0">
              <a:latin typeface="Cambria" panose="02040503050406030204" pitchFamily="18" charset="0"/>
            </a:endParaRPr>
          </a:p>
        </p:txBody>
      </p:sp>
    </p:spTree>
    <p:extLst>
      <p:ext uri="{BB962C8B-B14F-4D97-AF65-F5344CB8AC3E}">
        <p14:creationId xmlns:p14="http://schemas.microsoft.com/office/powerpoint/2010/main" val="20699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Some Terminology</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228600" y="1981200"/>
            <a:ext cx="8763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Verification</a:t>
            </a:r>
          </a:p>
          <a:p>
            <a:pPr lvl="1">
              <a:lnSpc>
                <a:spcPct val="90000"/>
              </a:lnSpc>
            </a:pPr>
            <a:r>
              <a:rPr lang="en-US" altLang="zh-CN" dirty="0" smtClean="0">
                <a:solidFill>
                  <a:srgbClr val="FF0000"/>
                </a:solidFill>
                <a:latin typeface="Cambria" panose="02040503050406030204" pitchFamily="18" charset="0"/>
              </a:rPr>
              <a:t>“Are we building the product right?”</a:t>
            </a:r>
          </a:p>
          <a:p>
            <a:pPr lvl="1">
              <a:lnSpc>
                <a:spcPct val="90000"/>
              </a:lnSpc>
            </a:pPr>
            <a:r>
              <a:rPr lang="en-US" altLang="zh-CN" dirty="0" smtClean="0">
                <a:latin typeface="Cambria" panose="02040503050406030204" pitchFamily="18" charset="0"/>
              </a:rPr>
              <a:t>Does the software meet the specification?</a:t>
            </a:r>
          </a:p>
          <a:p>
            <a:pPr>
              <a:lnSpc>
                <a:spcPct val="90000"/>
              </a:lnSpc>
            </a:pPr>
            <a:r>
              <a:rPr lang="en-US" altLang="zh-CN" dirty="0" smtClean="0">
                <a:latin typeface="Cambria" panose="02040503050406030204" pitchFamily="18" charset="0"/>
              </a:rPr>
              <a:t>Validation</a:t>
            </a:r>
          </a:p>
          <a:p>
            <a:pPr lvl="1">
              <a:lnSpc>
                <a:spcPct val="90000"/>
              </a:lnSpc>
            </a:pPr>
            <a:r>
              <a:rPr lang="en-US" altLang="zh-CN" dirty="0" smtClean="0">
                <a:solidFill>
                  <a:srgbClr val="FF0000"/>
                </a:solidFill>
                <a:latin typeface="Cambria" panose="02040503050406030204" pitchFamily="18" charset="0"/>
              </a:rPr>
              <a:t>“Are we building the right product?”</a:t>
            </a:r>
          </a:p>
          <a:p>
            <a:pPr lvl="1">
              <a:lnSpc>
                <a:spcPct val="90000"/>
              </a:lnSpc>
            </a:pPr>
            <a:r>
              <a:rPr lang="en-US" altLang="zh-CN" dirty="0" smtClean="0">
                <a:latin typeface="Cambria" panose="02040503050406030204" pitchFamily="18" charset="0"/>
              </a:rPr>
              <a:t>Does the software meet the user requirements?</a:t>
            </a:r>
          </a:p>
          <a:p>
            <a:pPr>
              <a:lnSpc>
                <a:spcPct val="90000"/>
              </a:lnSpc>
            </a:pPr>
            <a:r>
              <a:rPr lang="en-US" altLang="zh-CN" dirty="0" smtClean="0">
                <a:latin typeface="Cambria" panose="02040503050406030204" pitchFamily="18" charset="0"/>
              </a:rPr>
              <a:t>Software Quality Assurance</a:t>
            </a:r>
          </a:p>
          <a:p>
            <a:pPr lvl="1">
              <a:lnSpc>
                <a:spcPct val="90000"/>
              </a:lnSpc>
            </a:pPr>
            <a:r>
              <a:rPr lang="en-US" altLang="zh-CN" dirty="0" smtClean="0">
                <a:latin typeface="Cambria" panose="02040503050406030204" pitchFamily="18" charset="0"/>
              </a:rPr>
              <a:t>Not the same as software testing …</a:t>
            </a:r>
          </a:p>
          <a:p>
            <a:pPr lvl="1">
              <a:lnSpc>
                <a:spcPct val="90000"/>
              </a:lnSpc>
            </a:pPr>
            <a:r>
              <a:rPr lang="en-US" altLang="zh-CN" dirty="0" smtClean="0">
                <a:latin typeface="Cambria" panose="02040503050406030204" pitchFamily="18" charset="0"/>
              </a:rPr>
              <a:t>Create and enforce standards and methods to improve the development process and to prevent bugs from occurring.</a:t>
            </a:r>
            <a:endParaRPr lang="en-US" altLang="zh-CN" dirty="0">
              <a:latin typeface="Cambria" panose="02040503050406030204" pitchFamily="18" charset="0"/>
            </a:endParaRPr>
          </a:p>
        </p:txBody>
      </p:sp>
    </p:spTree>
    <p:extLst>
      <p:ext uri="{BB962C8B-B14F-4D97-AF65-F5344CB8AC3E}">
        <p14:creationId xmlns:p14="http://schemas.microsoft.com/office/powerpoint/2010/main" val="64832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4">
                                            <p:txEl>
                                              <p:pRg st="8" end="8"/>
                                            </p:txEl>
                                          </p:spTgt>
                                        </p:tgtEl>
                                        <p:attrNameLst>
                                          <p:attrName>style.visibility</p:attrName>
                                        </p:attrNameLst>
                                      </p:cBhvr>
                                      <p:to>
                                        <p:strVal val="visible"/>
                                      </p:to>
                                    </p:set>
                                    <p:animEffect transition="in" filter="fade">
                                      <p:cBhvr>
                                        <p:cTn id="4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mg2.baidu.com/image_search/src=http%3A%2F%2F5b0988e595225.cdn.sohucs.com%2Fimages%2F20190909%2Fb800576f1d954fffaaf88a733b376320.jpeg&amp;refer=http%3A%2F%2F5b0988e595225.cdn.sohucs.com&amp;app=2002&amp;size=f9999,10000&amp;q=a80&amp;n=0&amp;g=0n&amp;fmt=jpeg?sec=1617413734&amp;t=39dd68067120dcdc94da5aea260809b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4841045"/>
            <a:ext cx="2068902" cy="15516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gimg2.baidu.com/image_search/src=http%3A%2F%2Fpic.lifepepsi.com%2Fupload%2Fimg%2F20200429%2Fmpcrc12thw480379.jpg&amp;refer=http%3A%2F%2Fpic.lifepepsi.com&amp;app=2002&amp;size=f9999,10000&amp;q=a80&amp;n=0&amp;g=0n&amp;fmt=jpeg?sec=1617413765&amp;t=40237c4cad7bdda45d77605a983595d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32" y="4683346"/>
            <a:ext cx="2700068" cy="20250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640?wx_fmt=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159085"/>
            <a:ext cx="2171711" cy="347473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2600" y="4800600"/>
            <a:ext cx="3333482" cy="1599695"/>
          </a:xfrm>
          <a:prstGeom prst="rect">
            <a:avLst/>
          </a:prstGeom>
        </p:spPr>
      </p:pic>
      <p:pic>
        <p:nvPicPr>
          <p:cNvPr id="4104" name="Picture 8" descr="640?wx_fmt=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186299"/>
            <a:ext cx="4200384" cy="32686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7">
            <p14:nvContentPartPr>
              <p14:cNvPr id="2" name="墨迹 1"/>
              <p14:cNvContentPartPr/>
              <p14:nvPr/>
            </p14:nvContentPartPr>
            <p14:xfrm>
              <a:off x="1768320" y="2165760"/>
              <a:ext cx="670680" cy="1866960"/>
            </p14:xfrm>
          </p:contentPart>
        </mc:Choice>
        <mc:Fallback xmlns="">
          <p:pic>
            <p:nvPicPr>
              <p:cNvPr id="2" name="墨迹 1"/>
              <p:cNvPicPr/>
              <p:nvPr/>
            </p:nvPicPr>
            <p:blipFill>
              <a:blip r:embed="rId8"/>
              <a:stretch>
                <a:fillRect/>
              </a:stretch>
            </p:blipFill>
            <p:spPr>
              <a:xfrm>
                <a:off x="1762920" y="2158920"/>
                <a:ext cx="684360" cy="1880280"/>
              </a:xfrm>
              <a:prstGeom prst="rect">
                <a:avLst/>
              </a:prstGeom>
            </p:spPr>
          </p:pic>
        </mc:Fallback>
      </mc:AlternateContent>
    </p:spTree>
    <p:extLst>
      <p:ext uri="{BB962C8B-B14F-4D97-AF65-F5344CB8AC3E}">
        <p14:creationId xmlns:p14="http://schemas.microsoft.com/office/powerpoint/2010/main" val="426302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500"/>
                                        <p:tgtEl>
                                          <p:spTgt spid="4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fade">
                                      <p:cBhvr>
                                        <p:cTn id="12" dur="500"/>
                                        <p:tgtEl>
                                          <p:spTgt spid="4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5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500"/>
                                        <p:tgtEl>
                                          <p:spTgt spid="40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You now know …</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81000" y="2255949"/>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 the 9 axioms of software testing</a:t>
            </a:r>
          </a:p>
          <a:p>
            <a:pPr>
              <a:lnSpc>
                <a:spcPct val="90000"/>
              </a:lnSpc>
            </a:pPr>
            <a:r>
              <a:rPr lang="en-US" altLang="zh-CN" dirty="0" smtClean="0">
                <a:latin typeface="Cambria" panose="02040503050406030204" pitchFamily="18" charset="0"/>
              </a:rPr>
              <a:t>… what is software verification</a:t>
            </a:r>
          </a:p>
          <a:p>
            <a:pPr>
              <a:lnSpc>
                <a:spcPct val="90000"/>
              </a:lnSpc>
            </a:pPr>
            <a:r>
              <a:rPr lang="en-US" altLang="zh-CN" dirty="0" smtClean="0">
                <a:latin typeface="Cambria" panose="02040503050406030204" pitchFamily="18" charset="0"/>
              </a:rPr>
              <a:t>… what is software validation</a:t>
            </a:r>
          </a:p>
          <a:p>
            <a:pPr>
              <a:lnSpc>
                <a:spcPct val="90000"/>
              </a:lnSpc>
            </a:pPr>
            <a:r>
              <a:rPr lang="en-US" altLang="zh-CN" dirty="0" smtClean="0">
                <a:latin typeface="Cambria" panose="02040503050406030204" pitchFamily="18" charset="0"/>
              </a:rPr>
              <a:t>… the relationship between software quality and reliability</a:t>
            </a:r>
          </a:p>
          <a:p>
            <a:pPr>
              <a:lnSpc>
                <a:spcPct val="90000"/>
              </a:lnSpc>
            </a:pPr>
            <a:r>
              <a:rPr lang="en-US" altLang="zh-CN" dirty="0" smtClean="0">
                <a:latin typeface="Cambria" panose="02040503050406030204" pitchFamily="18" charset="0"/>
              </a:rPr>
              <a:t>… the relationship between testing and quality assurance </a:t>
            </a:r>
          </a:p>
          <a:p>
            <a:pPr>
              <a:lnSpc>
                <a:spcPct val="90000"/>
              </a:lnSpc>
            </a:pPr>
            <a:endParaRPr lang="en-US" altLang="zh-CN" dirty="0" smtClean="0">
              <a:latin typeface="Cambria" panose="02040503050406030204" pitchFamily="18" charset="0"/>
            </a:endParaRPr>
          </a:p>
          <a:p>
            <a:pPr>
              <a:lnSpc>
                <a:spcPct val="90000"/>
              </a:lnSpc>
            </a:pPr>
            <a:endParaRPr lang="en-US" altLang="zh-CN"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547800" y="2017440"/>
              <a:ext cx="3537720" cy="2444760"/>
            </p14:xfrm>
          </p:contentPart>
        </mc:Choice>
        <mc:Fallback xmlns="">
          <p:pic>
            <p:nvPicPr>
              <p:cNvPr id="2" name="墨迹 1"/>
              <p:cNvPicPr/>
              <p:nvPr/>
            </p:nvPicPr>
            <p:blipFill>
              <a:blip r:embed="rId5"/>
              <a:stretch>
                <a:fillRect/>
              </a:stretch>
            </p:blipFill>
            <p:spPr>
              <a:xfrm>
                <a:off x="3544200" y="2010600"/>
                <a:ext cx="3549960" cy="2459520"/>
              </a:xfrm>
              <a:prstGeom prst="rect">
                <a:avLst/>
              </a:prstGeom>
            </p:spPr>
          </p:pic>
        </mc:Fallback>
      </mc:AlternateContent>
    </p:spTree>
    <p:extLst>
      <p:ext uri="{BB962C8B-B14F-4D97-AF65-F5344CB8AC3E}">
        <p14:creationId xmlns:p14="http://schemas.microsoft.com/office/powerpoint/2010/main" val="181887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154984"/>
          </a:xfrm>
          <a:prstGeom prst="rect">
            <a:avLst/>
          </a:prstGeom>
        </p:spPr>
        <p:txBody>
          <a:bodyPr wrap="square">
            <a:spAutoFit/>
          </a:bodyPr>
          <a:lstStyle/>
          <a:p>
            <a:r>
              <a:rPr lang="en-US" altLang="zh-CN" dirty="0">
                <a:solidFill>
                  <a:schemeClr val="accent2"/>
                </a:solidFill>
                <a:latin typeface="Cambria" panose="02040503050406030204" pitchFamily="18" charset="0"/>
              </a:rPr>
              <a:t>Week </a:t>
            </a:r>
            <a:r>
              <a:rPr lang="en-US" altLang="zh-CN" dirty="0" smtClean="0">
                <a:solidFill>
                  <a:schemeClr val="accent2"/>
                </a:solidFill>
                <a:latin typeface="Cambria" panose="02040503050406030204" pitchFamily="18" charset="0"/>
              </a:rPr>
              <a:t>1:               </a:t>
            </a:r>
            <a:r>
              <a:rPr lang="en-US" altLang="zh-CN" dirty="0">
                <a:solidFill>
                  <a:schemeClr val="accent2"/>
                </a:solidFill>
                <a:latin typeface="Cambria" panose="02040503050406030204" pitchFamily="18" charset="0"/>
              </a:rPr>
              <a:t>The basic concepts and theories of testing</a:t>
            </a:r>
          </a:p>
          <a:p>
            <a:r>
              <a:rPr lang="en-US" altLang="zh-CN" dirty="0">
                <a:solidFill>
                  <a:schemeClr val="accent2"/>
                </a:solidFill>
                <a:latin typeface="Cambria" panose="02040503050406030204" pitchFamily="18" charset="0"/>
              </a:rPr>
              <a:t>Week 2-3:           Principles of Testing</a:t>
            </a:r>
          </a:p>
          <a:p>
            <a:r>
              <a:rPr lang="en-US" altLang="zh-CN" dirty="0">
                <a:solidFill>
                  <a:srgbClr val="FF0000"/>
                </a:solidFill>
                <a:latin typeface="Cambria" panose="02040503050406030204" pitchFamily="18" charset="0"/>
              </a:rPr>
              <a:t>Week 4-5: 	   White Box Testing</a:t>
            </a:r>
          </a:p>
          <a:p>
            <a:r>
              <a:rPr lang="en-US" altLang="zh-CN" dirty="0">
                <a:solidFill>
                  <a:srgbClr val="132584"/>
                </a:solidFill>
                <a:latin typeface="Cambria" panose="02040503050406030204" pitchFamily="18" charset="0"/>
              </a:rPr>
              <a:t>Week 6-7:	   Test Cases &amp; Black Box Testing</a:t>
            </a:r>
          </a:p>
          <a:p>
            <a:r>
              <a:rPr lang="en-US" altLang="zh-CN" dirty="0">
                <a:solidFill>
                  <a:srgbClr val="132584"/>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133984"/>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chemeClr val="accent2"/>
                </a:solidFill>
                <a:latin typeface="Cambria" panose="02040503050406030204" pitchFamily="18" charset="0"/>
              </a:rPr>
              <a:t>Week 15-16:	   Conclusion &amp; General </a:t>
            </a:r>
            <a:r>
              <a:rPr lang="en-US" altLang="zh-CN" dirty="0" smtClean="0">
                <a:solidFill>
                  <a:schemeClr val="accent2"/>
                </a:solidFill>
                <a:latin typeface="Cambria" panose="02040503050406030204" pitchFamily="18" charset="0"/>
              </a:rPr>
              <a:t>Review</a:t>
            </a:r>
            <a:endParaRPr lang="en-US" altLang="zh-CN" dirty="0">
              <a:solidFill>
                <a:schemeClr val="accent2"/>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320480" y="2904840"/>
              <a:ext cx="827280" cy="3132000"/>
            </p14:xfrm>
          </p:contentPart>
        </mc:Choice>
        <mc:Fallback xmlns="">
          <p:pic>
            <p:nvPicPr>
              <p:cNvPr id="2" name="墨迹 1"/>
              <p:cNvPicPr/>
              <p:nvPr/>
            </p:nvPicPr>
            <p:blipFill>
              <a:blip r:embed="rId4"/>
              <a:stretch>
                <a:fillRect/>
              </a:stretch>
            </p:blipFill>
            <p:spPr>
              <a:xfrm>
                <a:off x="1311120" y="2895120"/>
                <a:ext cx="841680" cy="3149280"/>
              </a:xfrm>
              <a:prstGeom prst="rect">
                <a:avLst/>
              </a:prstGeom>
            </p:spPr>
          </p:pic>
        </mc:Fallback>
      </mc:AlternateContent>
    </p:spTree>
    <p:extLst>
      <p:ext uri="{BB962C8B-B14F-4D97-AF65-F5344CB8AC3E}">
        <p14:creationId xmlns:p14="http://schemas.microsoft.com/office/powerpoint/2010/main" val="187397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Project</a:t>
            </a:r>
            <a:endParaRPr lang="zh-CN" altLang="zh-CN" dirty="0" smtClean="0">
              <a:latin typeface="Cambria" panose="02040503050406030204" pitchFamily="18" charset="0"/>
            </a:endParaRPr>
          </a:p>
        </p:txBody>
      </p:sp>
      <p:sp>
        <p:nvSpPr>
          <p:cNvPr id="11" name="Rectangle 3"/>
          <p:cNvSpPr txBox="1">
            <a:spLocks noChangeArrowheads="1"/>
          </p:cNvSpPr>
          <p:nvPr/>
        </p:nvSpPr>
        <p:spPr bwMode="auto">
          <a:xfrm>
            <a:off x="457200" y="1524000"/>
            <a:ext cx="80772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SzPct val="80000"/>
              <a:buNone/>
            </a:pPr>
            <a:r>
              <a:rPr lang="en-US" altLang="zh-CN" sz="2400" dirty="0" smtClean="0">
                <a:latin typeface="Cambria" panose="02040503050406030204" pitchFamily="18" charset="0"/>
              </a:rPr>
              <a:t>Software for detecting code similarity</a:t>
            </a:r>
          </a:p>
          <a:p>
            <a:pPr marL="0" indent="0">
              <a:lnSpc>
                <a:spcPct val="80000"/>
              </a:lnSpc>
              <a:buSzPct val="80000"/>
              <a:buNone/>
            </a:pPr>
            <a:r>
              <a:rPr lang="en-US" altLang="zh-CN" sz="2400" dirty="0" smtClean="0">
                <a:latin typeface="Cambria" panose="02040503050406030204" pitchFamily="18" charset="0"/>
              </a:rPr>
              <a:t>Requirement:</a:t>
            </a:r>
          </a:p>
          <a:p>
            <a:pPr marL="457200" indent="-457200">
              <a:lnSpc>
                <a:spcPct val="80000"/>
              </a:lnSpc>
              <a:buSzPct val="80000"/>
              <a:buAutoNum type="arabicPeriod"/>
            </a:pPr>
            <a:r>
              <a:rPr lang="en-US" altLang="zh-CN" sz="2400" dirty="0" smtClean="0">
                <a:latin typeface="Cambria" panose="02040503050406030204" pitchFamily="18" charset="0"/>
              </a:rPr>
              <a:t>String matching</a:t>
            </a:r>
          </a:p>
          <a:p>
            <a:pPr marL="457200" indent="-457200">
              <a:lnSpc>
                <a:spcPct val="80000"/>
              </a:lnSpc>
              <a:buSzPct val="80000"/>
              <a:buAutoNum type="arabicPeriod"/>
            </a:pPr>
            <a:r>
              <a:rPr lang="en-US" altLang="zh-CN" sz="2400" dirty="0" smtClean="0">
                <a:latin typeface="Cambria" panose="02040503050406030204" pitchFamily="18" charset="0"/>
              </a:rPr>
              <a:t>Control flow similarity</a:t>
            </a:r>
          </a:p>
          <a:p>
            <a:pPr marL="457200" indent="-457200">
              <a:lnSpc>
                <a:spcPct val="80000"/>
              </a:lnSpc>
              <a:buSzPct val="80000"/>
              <a:buAutoNum type="arabicPeriod"/>
            </a:pPr>
            <a:r>
              <a:rPr lang="en-US" altLang="zh-CN" sz="2400" dirty="0" smtClean="0">
                <a:latin typeface="Cambria" panose="02040503050406030204" pitchFamily="18" charset="0"/>
              </a:rPr>
              <a:t>Data flow similarity</a:t>
            </a:r>
          </a:p>
          <a:p>
            <a:pPr marL="457200" indent="-457200">
              <a:lnSpc>
                <a:spcPct val="80000"/>
              </a:lnSpc>
              <a:buSzPct val="80000"/>
              <a:buAutoNum type="arabicPeriod"/>
            </a:pPr>
            <a:r>
              <a:rPr lang="en-US" altLang="zh-CN" sz="2400" dirty="0" smtClean="0">
                <a:latin typeface="Cambria" panose="02040503050406030204" pitchFamily="18" charset="0"/>
              </a:rPr>
              <a:t>Overall Rating</a:t>
            </a:r>
          </a:p>
          <a:p>
            <a:pPr marL="0" indent="0">
              <a:lnSpc>
                <a:spcPct val="80000"/>
              </a:lnSpc>
              <a:buSzPct val="80000"/>
              <a:buNone/>
            </a:pPr>
            <a:endParaRPr lang="en-US" altLang="zh-CN" sz="2400" dirty="0" smtClean="0">
              <a:latin typeface="Cambria" panose="02040503050406030204" pitchFamily="18" charset="0"/>
            </a:endParaRPr>
          </a:p>
          <a:p>
            <a:pPr marL="0" indent="0">
              <a:lnSpc>
                <a:spcPct val="80000"/>
              </a:lnSpc>
              <a:buSzPct val="80000"/>
              <a:buNone/>
            </a:pPr>
            <a:endParaRPr lang="en-US" altLang="zh-CN" sz="2400" dirty="0" smtClean="0">
              <a:latin typeface="Cambria" panose="02040503050406030204" pitchFamily="18" charset="0"/>
            </a:endParaRPr>
          </a:p>
          <a:p>
            <a:pPr marL="0" indent="0">
              <a:lnSpc>
                <a:spcPct val="80000"/>
              </a:lnSpc>
              <a:buSzPct val="80000"/>
              <a:buNone/>
            </a:pPr>
            <a:r>
              <a:rPr lang="en-US" altLang="zh-CN" sz="2400" dirty="0" smtClean="0">
                <a:latin typeface="Cambria" panose="02040503050406030204" pitchFamily="18" charset="0"/>
              </a:rPr>
              <a:t>References:</a:t>
            </a:r>
          </a:p>
          <a:p>
            <a:pPr marL="457200" indent="-457200">
              <a:lnSpc>
                <a:spcPct val="80000"/>
              </a:lnSpc>
              <a:buSzPct val="80000"/>
              <a:buFont typeface="+mj-lt"/>
              <a:buAutoNum type="arabicPeriod"/>
            </a:pPr>
            <a:r>
              <a:rPr lang="en-US" altLang="zh-CN" sz="2400" dirty="0" smtClean="0">
                <a:latin typeface="Cambria" panose="02040503050406030204" pitchFamily="18" charset="0"/>
              </a:rPr>
              <a:t>MOSS</a:t>
            </a:r>
            <a:r>
              <a:rPr lang="zh-CN" altLang="en-US" sz="2400" dirty="0" smtClean="0">
                <a:latin typeface="Cambria" panose="02040503050406030204" pitchFamily="18" charset="0"/>
              </a:rPr>
              <a:t>（</a:t>
            </a:r>
            <a:r>
              <a:rPr lang="en-US" altLang="zh-CN" sz="2400" dirty="0">
                <a:latin typeface="Cambria" panose="02040503050406030204" pitchFamily="18" charset="0"/>
              </a:rPr>
              <a:t>Measure Of Software Similarity</a:t>
            </a:r>
            <a:r>
              <a:rPr lang="zh-CN" altLang="en-US" sz="2400" dirty="0" smtClean="0">
                <a:latin typeface="Cambria" panose="02040503050406030204" pitchFamily="18" charset="0"/>
              </a:rPr>
              <a:t>）</a:t>
            </a:r>
            <a:r>
              <a:rPr lang="en-US" altLang="zh-CN" sz="2400" dirty="0" smtClean="0">
                <a:latin typeface="Cambria" panose="02040503050406030204" pitchFamily="18" charset="0"/>
              </a:rPr>
              <a:t>--Stanford</a:t>
            </a:r>
          </a:p>
          <a:p>
            <a:pPr marL="457200" indent="-457200">
              <a:lnSpc>
                <a:spcPct val="80000"/>
              </a:lnSpc>
              <a:buSzPct val="80000"/>
              <a:buFont typeface="+mj-lt"/>
              <a:buAutoNum type="arabicPeriod"/>
            </a:pPr>
            <a:r>
              <a:rPr lang="en-US" altLang="zh-CN" sz="2400" dirty="0" err="1" smtClean="0">
                <a:latin typeface="Cambria" panose="02040503050406030204" pitchFamily="18" charset="0"/>
              </a:rPr>
              <a:t>Github</a:t>
            </a:r>
            <a:endParaRPr lang="en-US" altLang="zh-CN" sz="2400" dirty="0" smtClean="0">
              <a:latin typeface="Cambria" panose="02040503050406030204" pitchFamily="18" charset="0"/>
            </a:endParaRPr>
          </a:p>
          <a:p>
            <a:pPr marL="457200" indent="-457200">
              <a:lnSpc>
                <a:spcPct val="80000"/>
              </a:lnSpc>
              <a:buSzPct val="80000"/>
              <a:buFont typeface="+mj-lt"/>
              <a:buAutoNum type="arabicPeriod"/>
            </a:pPr>
            <a:endParaRPr lang="en-US" altLang="zh-CN" sz="2400" dirty="0" smtClean="0">
              <a:latin typeface="Cambria" panose="02040503050406030204" pitchFamily="18" charset="0"/>
            </a:endParaRPr>
          </a:p>
          <a:p>
            <a:pPr marL="457200" indent="-457200">
              <a:lnSpc>
                <a:spcPct val="80000"/>
              </a:lnSpc>
              <a:buSzPct val="80000"/>
              <a:buFont typeface="+mj-lt"/>
              <a:buAutoNum type="arabicPeriod"/>
            </a:pPr>
            <a:endParaRPr lang="en-US" altLang="zh-CN" sz="2400" dirty="0" smtClean="0">
              <a:latin typeface="Cambria" panose="02040503050406030204" pitchFamily="18" charset="0"/>
            </a:endParaRPr>
          </a:p>
        </p:txBody>
      </p:sp>
    </p:spTree>
    <p:extLst>
      <p:ext uri="{BB962C8B-B14F-4D97-AF65-F5344CB8AC3E}">
        <p14:creationId xmlns:p14="http://schemas.microsoft.com/office/powerpoint/2010/main" val="69976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65219" name="Rectangle 3"/>
          <p:cNvSpPr>
            <a:spLocks noChangeArrowheads="1"/>
          </p:cNvSpPr>
          <p:nvPr/>
        </p:nvSpPr>
        <p:spPr bwMode="auto">
          <a:xfrm>
            <a:off x="1998867" y="2743200"/>
            <a:ext cx="504625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dirty="0">
                <a:solidFill>
                  <a:srgbClr val="000099"/>
                </a:solidFill>
                <a:latin typeface="Cambria" panose="02040503050406030204" pitchFamily="18" charset="0"/>
                <a:ea typeface="宋体" panose="02010600030101010101" pitchFamily="2" charset="-122"/>
              </a:rPr>
              <a:t>TESTING FUNDAMENTALS</a:t>
            </a:r>
            <a:r>
              <a:rPr lang="en-US" altLang="zh-CN" sz="3600" b="1" dirty="0">
                <a:solidFill>
                  <a:srgbClr val="000099"/>
                </a:solidFill>
                <a:effectLst>
                  <a:outerShdw blurRad="38100" dist="38100" dir="2700000" algn="tl">
                    <a:srgbClr val="000000"/>
                  </a:outerShdw>
                </a:effectLst>
                <a:latin typeface="Cambria" panose="02040503050406030204" pitchFamily="18" charset="0"/>
                <a:ea typeface="宋体" panose="02010600030101010101" pitchFamily="2" charset="-122"/>
              </a:rPr>
              <a:t/>
            </a:r>
            <a:br>
              <a:rPr lang="en-US" altLang="zh-CN" sz="3600" b="1" dirty="0">
                <a:solidFill>
                  <a:srgbClr val="000099"/>
                </a:solidFill>
                <a:effectLst>
                  <a:outerShdw blurRad="38100" dist="38100" dir="2700000" algn="tl">
                    <a:srgbClr val="000000"/>
                  </a:outerShdw>
                </a:effectLst>
                <a:latin typeface="Cambria" panose="02040503050406030204" pitchFamily="18" charset="0"/>
                <a:ea typeface="宋体" panose="02010600030101010101" pitchFamily="2" charset="-122"/>
              </a:rPr>
            </a:br>
            <a:r>
              <a:rPr lang="en-US" altLang="zh-CN" sz="3600" b="1" dirty="0">
                <a:solidFill>
                  <a:srgbClr val="000099"/>
                </a:solidFill>
                <a:effectLst>
                  <a:outerShdw blurRad="38100" dist="38100" dir="2700000" algn="tl">
                    <a:srgbClr val="000000"/>
                  </a:outerShdw>
                </a:effectLst>
                <a:latin typeface="Cambria" panose="02040503050406030204" pitchFamily="18" charset="0"/>
                <a:ea typeface="宋体" panose="02010600030101010101" pitchFamily="2" charset="-122"/>
              </a:rPr>
              <a:t> </a:t>
            </a:r>
            <a:r>
              <a:rPr lang="en-US" altLang="zh-CN" sz="3600" b="1" dirty="0">
                <a:solidFill>
                  <a:srgbClr val="132584"/>
                </a:solidFill>
                <a:effectLst/>
                <a:latin typeface="Cambria" panose="02040503050406030204" pitchFamily="18" charset="0"/>
                <a:ea typeface="宋体" panose="02010600030101010101" pitchFamily="2" charset="-122"/>
              </a:rPr>
              <a:t>EXAMINING THE CODE</a:t>
            </a:r>
            <a:endParaRPr lang="zh-CN" altLang="en-US" sz="3600" b="1" dirty="0">
              <a:solidFill>
                <a:srgbClr val="132584"/>
              </a:solidFill>
              <a:effectLst/>
              <a:latin typeface="Cambria" panose="02040503050406030204" pitchFamily="18" charset="0"/>
              <a:ea typeface="宋体" panose="02010600030101010101" pitchFamily="2" charset="-122"/>
            </a:endParaRPr>
          </a:p>
        </p:txBody>
      </p:sp>
      <p:sp>
        <p:nvSpPr>
          <p:cNvPr id="2" name="标题 1"/>
          <p:cNvSpPr>
            <a:spLocks noGrp="1"/>
          </p:cNvSpPr>
          <p:nvPr>
            <p:ph type="title"/>
          </p:nvPr>
        </p:nvSpPr>
        <p:spPr/>
        <p:txBody>
          <a:bodyPr/>
          <a:lstStyle/>
          <a:p>
            <a:endParaRPr lang="zh-CN" altLang="en-US"/>
          </a:p>
        </p:txBody>
      </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3565800" y="3679920"/>
              <a:ext cx="1024200" cy="61920"/>
            </p14:xfrm>
          </p:contentPart>
        </mc:Choice>
        <mc:Fallback xmlns="">
          <p:pic>
            <p:nvPicPr>
              <p:cNvPr id="3" name="墨迹 2"/>
              <p:cNvPicPr/>
              <p:nvPr/>
            </p:nvPicPr>
            <p:blipFill>
              <a:blip r:embed="rId4"/>
              <a:stretch>
                <a:fillRect/>
              </a:stretch>
            </p:blipFill>
            <p:spPr>
              <a:xfrm>
                <a:off x="3557160" y="3670200"/>
                <a:ext cx="1042200" cy="78840"/>
              </a:xfrm>
              <a:prstGeom prst="rect">
                <a:avLst/>
              </a:prstGeom>
            </p:spPr>
          </p:pic>
        </mc:Fallback>
      </mc:AlternateContent>
    </p:spTree>
    <p:extLst>
      <p:ext uri="{BB962C8B-B14F-4D97-AF65-F5344CB8AC3E}">
        <p14:creationId xmlns:p14="http://schemas.microsoft.com/office/powerpoint/2010/main" val="4385364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pic>
        <p:nvPicPr>
          <p:cNvPr id="135173" name="Picture 5" descr="cartoon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324600" y="4545013"/>
            <a:ext cx="2223454" cy="177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5170" name="Rectangle 2"/>
          <p:cNvSpPr>
            <a:spLocks noGrp="1" noChangeArrowheads="1"/>
          </p:cNvSpPr>
          <p:nvPr>
            <p:ph type="title"/>
          </p:nvPr>
        </p:nvSpPr>
        <p:spPr>
          <a:xfrm>
            <a:off x="1524000" y="235610"/>
            <a:ext cx="8231187" cy="539750"/>
          </a:xfrm>
        </p:spPr>
        <p:txBody>
          <a:bodyPr/>
          <a:lstStyle/>
          <a:p>
            <a:r>
              <a:rPr lang="en-US" altLang="zh-CN" b="1" dirty="0">
                <a:solidFill>
                  <a:srgbClr val="132584"/>
                </a:solidFill>
                <a:latin typeface="Cambria" panose="02040503050406030204" pitchFamily="18" charset="0"/>
              </a:rPr>
              <a:t>Examine the Design Documents &amp; Code</a:t>
            </a:r>
          </a:p>
        </p:txBody>
      </p:sp>
      <p:sp>
        <p:nvSpPr>
          <p:cNvPr id="135172" name="Rectangle 4"/>
          <p:cNvSpPr>
            <a:spLocks noChangeArrowheads="1"/>
          </p:cNvSpPr>
          <p:nvPr/>
        </p:nvSpPr>
        <p:spPr bwMode="auto">
          <a:xfrm>
            <a:off x="228600" y="1219200"/>
            <a:ext cx="8610600" cy="347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5000"/>
              </a:spcBef>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These are </a:t>
            </a:r>
            <a:r>
              <a:rPr lang="en-US" altLang="zh-CN" sz="2400" b="1" dirty="0">
                <a:solidFill>
                  <a:srgbClr val="FF0000"/>
                </a:solidFill>
                <a:effectLst/>
                <a:latin typeface="Cambria" panose="02040503050406030204" pitchFamily="18" charset="0"/>
                <a:ea typeface="宋体" panose="02010600030101010101" pitchFamily="2" charset="-122"/>
              </a:rPr>
              <a:t>static, white box</a:t>
            </a:r>
            <a:r>
              <a:rPr lang="en-US" altLang="zh-CN" sz="2400" dirty="0">
                <a:solidFill>
                  <a:srgbClr val="FF0000"/>
                </a:solidFill>
                <a:effectLst/>
                <a:latin typeface="Cambria" panose="02040503050406030204" pitchFamily="18" charset="0"/>
                <a:ea typeface="宋体" panose="02010600030101010101" pitchFamily="2" charset="-122"/>
              </a:rPr>
              <a:t> </a:t>
            </a:r>
            <a:r>
              <a:rPr lang="en-US" altLang="zh-CN" sz="2400" dirty="0">
                <a:effectLst/>
                <a:latin typeface="Cambria" panose="02040503050406030204" pitchFamily="18" charset="0"/>
                <a:ea typeface="宋体" panose="02010600030101010101" pitchFamily="2" charset="-122"/>
              </a:rPr>
              <a:t>techniques.</a:t>
            </a:r>
          </a:p>
          <a:p>
            <a:pPr>
              <a:lnSpc>
                <a:spcPct val="120000"/>
              </a:lnSpc>
              <a:spcBef>
                <a:spcPct val="25000"/>
              </a:spcBef>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Handling these requires some programming expertise.</a:t>
            </a:r>
          </a:p>
          <a:p>
            <a:pPr>
              <a:lnSpc>
                <a:spcPct val="120000"/>
              </a:lnSpc>
              <a:spcBef>
                <a:spcPct val="25000"/>
              </a:spcBef>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It is best if the testers know the language in which the software is written.</a:t>
            </a:r>
          </a:p>
          <a:p>
            <a:pPr>
              <a:lnSpc>
                <a:spcPct val="120000"/>
              </a:lnSpc>
              <a:spcBef>
                <a:spcPct val="25000"/>
              </a:spcBef>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Consequently, you often find these tests are run by either Programmers with software testers as observers or Software testers with </a:t>
            </a:r>
            <a:r>
              <a:rPr lang="en-US" altLang="zh-CN" sz="2400" dirty="0" smtClean="0">
                <a:effectLst/>
                <a:latin typeface="Cambria" panose="02040503050406030204" pitchFamily="18" charset="0"/>
                <a:ea typeface="宋体" panose="02010600030101010101" pitchFamily="2" charset="-122"/>
              </a:rPr>
              <a:t>help from </a:t>
            </a:r>
            <a:r>
              <a:rPr lang="en-US" altLang="zh-CN" sz="2400" dirty="0">
                <a:effectLst/>
                <a:latin typeface="Cambria" panose="02040503050406030204" pitchFamily="18" charset="0"/>
                <a:ea typeface="宋体" panose="02010600030101010101" pitchFamily="2" charset="-122"/>
              </a:rPr>
              <a:t>the programmers</a:t>
            </a:r>
            <a:r>
              <a:rPr lang="en-US" altLang="zh-CN" sz="2400" b="1" dirty="0">
                <a:effectLst/>
                <a:latin typeface="Cambria" panose="02040503050406030204" pitchFamily="18" charset="0"/>
                <a:ea typeface="宋体" panose="02010600030101010101" pitchFamily="2" charset="-122"/>
              </a:rPr>
              <a:t>.</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755000" y="2219040"/>
              <a:ext cx="4581360" cy="86400"/>
            </p14:xfrm>
          </p:contentPart>
        </mc:Choice>
        <mc:Fallback xmlns="">
          <p:pic>
            <p:nvPicPr>
              <p:cNvPr id="2" name="墨迹 1"/>
              <p:cNvPicPr/>
              <p:nvPr/>
            </p:nvPicPr>
            <p:blipFill>
              <a:blip r:embed="rId5"/>
              <a:stretch>
                <a:fillRect/>
              </a:stretch>
            </p:blipFill>
            <p:spPr>
              <a:xfrm>
                <a:off x="1747800" y="2209680"/>
                <a:ext cx="4598640" cy="103680"/>
              </a:xfrm>
              <a:prstGeom prst="rect">
                <a:avLst/>
              </a:prstGeom>
            </p:spPr>
          </p:pic>
        </mc:Fallback>
      </mc:AlternateContent>
    </p:spTree>
    <p:extLst>
      <p:ext uri="{BB962C8B-B14F-4D97-AF65-F5344CB8AC3E}">
        <p14:creationId xmlns:p14="http://schemas.microsoft.com/office/powerpoint/2010/main" val="17290906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36194" name="Rectangle 2"/>
          <p:cNvSpPr>
            <a:spLocks noGrp="1" noChangeArrowheads="1"/>
          </p:cNvSpPr>
          <p:nvPr>
            <p:ph type="title"/>
          </p:nvPr>
        </p:nvSpPr>
        <p:spPr>
          <a:xfrm>
            <a:off x="1828800" y="228600"/>
            <a:ext cx="7583487" cy="457200"/>
          </a:xfrm>
        </p:spPr>
        <p:txBody>
          <a:bodyPr/>
          <a:lstStyle/>
          <a:p>
            <a:r>
              <a:rPr lang="en-US" altLang="zh-CN" sz="3200" dirty="0">
                <a:solidFill>
                  <a:srgbClr val="132584"/>
                </a:solidFill>
                <a:latin typeface="Cambria" panose="02040503050406030204" pitchFamily="18" charset="0"/>
              </a:rPr>
              <a:t>Major Problems with These Tests</a:t>
            </a:r>
          </a:p>
        </p:txBody>
      </p:sp>
      <p:sp>
        <p:nvSpPr>
          <p:cNvPr id="136196" name="Rectangle 4"/>
          <p:cNvSpPr>
            <a:spLocks noChangeArrowheads="1"/>
          </p:cNvSpPr>
          <p:nvPr/>
        </p:nvSpPr>
        <p:spPr bwMode="auto">
          <a:xfrm>
            <a:off x="381000" y="1447800"/>
            <a:ext cx="8382000" cy="354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5738" indent="-185738">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10000"/>
              </a:lnSpc>
              <a:spcBef>
                <a:spcPct val="30000"/>
              </a:spcBef>
              <a:buClr>
                <a:schemeClr val="accent1"/>
              </a:buClr>
              <a:buSzPct val="111000"/>
              <a:buFontTx/>
              <a:buChar char="•"/>
            </a:pPr>
            <a:r>
              <a:rPr lang="en-US" altLang="zh-CN" dirty="0">
                <a:effectLst/>
                <a:latin typeface="Cambria" panose="02040503050406030204" pitchFamily="18" charset="0"/>
                <a:ea typeface="宋体" panose="02010600030101010101" pitchFamily="2" charset="-122"/>
              </a:rPr>
              <a:t>They are often NOT performed!</a:t>
            </a:r>
          </a:p>
          <a:p>
            <a:pPr>
              <a:lnSpc>
                <a:spcPct val="110000"/>
              </a:lnSpc>
              <a:spcBef>
                <a:spcPct val="30000"/>
              </a:spcBef>
              <a:buClr>
                <a:schemeClr val="accent1"/>
              </a:buClr>
              <a:buSzPct val="111000"/>
              <a:buFontTx/>
              <a:buChar char="•"/>
            </a:pPr>
            <a:r>
              <a:rPr lang="en-US" altLang="zh-CN" dirty="0">
                <a:effectLst/>
                <a:latin typeface="Cambria" panose="02040503050406030204" pitchFamily="18" charset="0"/>
                <a:ea typeface="宋体" panose="02010600030101010101" pitchFamily="2" charset="-122"/>
              </a:rPr>
              <a:t>These are the hardest to justify to upper management as they are viewed by many as too time consuming.</a:t>
            </a:r>
          </a:p>
          <a:p>
            <a:pPr>
              <a:lnSpc>
                <a:spcPct val="110000"/>
              </a:lnSpc>
              <a:spcBef>
                <a:spcPct val="30000"/>
              </a:spcBef>
              <a:buClr>
                <a:schemeClr val="accent1"/>
              </a:buClr>
              <a:buSzPct val="111000"/>
              <a:buFontTx/>
              <a:buChar char="•"/>
            </a:pPr>
            <a:r>
              <a:rPr lang="en-US" altLang="zh-CN" dirty="0">
                <a:effectLst/>
                <a:latin typeface="Cambria" panose="02040503050406030204" pitchFamily="18" charset="0"/>
                <a:ea typeface="宋体" panose="02010600030101010101" pitchFamily="2" charset="-122"/>
              </a:rPr>
              <a:t>Some of the problem is the perception that programmers are not productive if they are not generating code</a:t>
            </a:r>
            <a:r>
              <a:rPr lang="en-US" altLang="zh-CN" sz="2000" dirty="0">
                <a:effectLst/>
                <a:latin typeface="Cambria" panose="02040503050406030204" pitchFamily="18" charset="0"/>
                <a:ea typeface="宋体" panose="02010600030101010101" pitchFamily="2" charset="-122"/>
              </a:rPr>
              <a:t>.</a:t>
            </a:r>
          </a:p>
          <a:p>
            <a:pPr>
              <a:lnSpc>
                <a:spcPct val="110000"/>
              </a:lnSpc>
              <a:spcBef>
                <a:spcPct val="30000"/>
              </a:spcBef>
              <a:buClr>
                <a:schemeClr val="accent1"/>
              </a:buClr>
              <a:buSzPct val="111000"/>
            </a:pPr>
            <a:endParaRPr lang="en-US" altLang="zh-CN" sz="2000" b="1" dirty="0">
              <a:effectLst/>
              <a:latin typeface="Cambria" panose="02040503050406030204" pitchFamily="18" charset="0"/>
              <a:ea typeface="宋体" panose="02010600030101010101" pitchFamily="2" charset="-122"/>
            </a:endParaRPr>
          </a:p>
          <a:p>
            <a:pPr>
              <a:lnSpc>
                <a:spcPct val="110000"/>
              </a:lnSpc>
              <a:spcBef>
                <a:spcPct val="30000"/>
              </a:spcBef>
              <a:buClr>
                <a:schemeClr val="accent1"/>
              </a:buClr>
              <a:buSzPct val="111000"/>
            </a:pPr>
            <a:r>
              <a:rPr lang="en-US" altLang="zh-CN" sz="2000" b="1" dirty="0">
                <a:solidFill>
                  <a:srgbClr val="000099"/>
                </a:solidFill>
                <a:effectLst/>
                <a:latin typeface="Cambria" panose="02040503050406030204" pitchFamily="18" charset="0"/>
                <a:ea typeface="宋体" panose="02010600030101010101" pitchFamily="2" charset="-122"/>
              </a:rPr>
              <a:t>Note: The tyranny of the LOC metric, </a:t>
            </a:r>
            <a:r>
              <a:rPr lang="en-US" altLang="zh-CN" sz="2000" b="1" dirty="0">
                <a:effectLst/>
                <a:latin typeface="Cambria" panose="02040503050406030204" pitchFamily="18" charset="0"/>
                <a:ea typeface="宋体" panose="02010600030101010101" pitchFamily="2" charset="-122"/>
              </a:rPr>
              <a:t>Lines of executable code as a measure of productivity!</a:t>
            </a:r>
          </a:p>
        </p:txBody>
      </p:sp>
    </p:spTree>
    <p:extLst>
      <p:ext uri="{BB962C8B-B14F-4D97-AF65-F5344CB8AC3E}">
        <p14:creationId xmlns:p14="http://schemas.microsoft.com/office/powerpoint/2010/main" val="189502774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90818" name="Rectangle 2"/>
          <p:cNvSpPr>
            <a:spLocks noGrp="1" noChangeArrowheads="1"/>
          </p:cNvSpPr>
          <p:nvPr>
            <p:ph type="title"/>
          </p:nvPr>
        </p:nvSpPr>
        <p:spPr>
          <a:xfrm>
            <a:off x="3125218" y="152400"/>
            <a:ext cx="4981575" cy="685800"/>
          </a:xfrm>
        </p:spPr>
        <p:txBody>
          <a:bodyPr/>
          <a:lstStyle/>
          <a:p>
            <a:r>
              <a:rPr lang="en-US" altLang="zh-CN" sz="3600" dirty="0">
                <a:solidFill>
                  <a:srgbClr val="132584"/>
                </a:solidFill>
                <a:latin typeface="Cambria" panose="02040503050406030204" pitchFamily="18" charset="0"/>
              </a:rPr>
              <a:t>Three approaches</a:t>
            </a:r>
          </a:p>
        </p:txBody>
      </p:sp>
      <p:sp>
        <p:nvSpPr>
          <p:cNvPr id="290820" name="Text Box 4"/>
          <p:cNvSpPr txBox="1">
            <a:spLocks noChangeArrowheads="1"/>
          </p:cNvSpPr>
          <p:nvPr/>
        </p:nvSpPr>
        <p:spPr bwMode="auto">
          <a:xfrm>
            <a:off x="533400" y="1574800"/>
            <a:ext cx="6172200"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25000"/>
              </a:lnSpc>
              <a:spcBef>
                <a:spcPct val="20000"/>
              </a:spcBef>
              <a:buClr>
                <a:schemeClr val="accent1"/>
              </a:buClr>
              <a:buSzPct val="125000"/>
              <a:buFontTx/>
              <a:buChar char="•"/>
            </a:pPr>
            <a:r>
              <a:rPr lang="en-US" altLang="zh-CN" b="1">
                <a:effectLst/>
                <a:latin typeface="Cambria" panose="02040503050406030204" pitchFamily="18" charset="0"/>
                <a:ea typeface="宋体" panose="02010600030101010101" pitchFamily="2" charset="-122"/>
              </a:rPr>
              <a:t>Formal inspection</a:t>
            </a:r>
            <a:endParaRPr lang="zh-CN" altLang="en-US" b="1">
              <a:effectLst/>
              <a:latin typeface="Cambria" panose="02040503050406030204" pitchFamily="18" charset="0"/>
              <a:ea typeface="宋体" panose="02010600030101010101" pitchFamily="2" charset="-122"/>
            </a:endParaRPr>
          </a:p>
          <a:p>
            <a:pPr eaLnBrk="1" hangingPunct="1">
              <a:lnSpc>
                <a:spcPct val="125000"/>
              </a:lnSpc>
              <a:spcBef>
                <a:spcPct val="20000"/>
              </a:spcBef>
              <a:buClr>
                <a:schemeClr val="accent1"/>
              </a:buClr>
              <a:buSzPct val="125000"/>
              <a:buFontTx/>
              <a:buChar char="•"/>
            </a:pPr>
            <a:r>
              <a:rPr lang="en-US" altLang="zh-CN" b="1">
                <a:effectLst/>
                <a:latin typeface="Cambria" panose="02040503050406030204" pitchFamily="18" charset="0"/>
                <a:ea typeface="宋体" panose="02010600030101010101" pitchFamily="2" charset="-122"/>
              </a:rPr>
              <a:t>Peer review </a:t>
            </a:r>
          </a:p>
          <a:p>
            <a:pPr eaLnBrk="1" hangingPunct="1">
              <a:lnSpc>
                <a:spcPct val="125000"/>
              </a:lnSpc>
              <a:spcBef>
                <a:spcPct val="20000"/>
              </a:spcBef>
              <a:buClr>
                <a:schemeClr val="accent1"/>
              </a:buClr>
              <a:buSzPct val="125000"/>
              <a:buFontTx/>
              <a:buChar char="•"/>
            </a:pPr>
            <a:r>
              <a:rPr lang="en-US" altLang="zh-CN" b="1">
                <a:effectLst/>
                <a:latin typeface="Cambria" panose="02040503050406030204" pitchFamily="18" charset="0"/>
                <a:ea typeface="宋体" panose="02010600030101010101" pitchFamily="2" charset="-122"/>
              </a:rPr>
              <a:t>Walkthrough</a:t>
            </a:r>
            <a:endParaRPr lang="zh-CN" altLang="en-US" b="1">
              <a:effectLst/>
              <a:latin typeface="Cambria" panose="02040503050406030204" pitchFamily="18" charset="0"/>
              <a:ea typeface="宋体" panose="02010600030101010101" pitchFamily="2" charset="-122"/>
            </a:endParaRPr>
          </a:p>
        </p:txBody>
      </p:sp>
      <p:grpSp>
        <p:nvGrpSpPr>
          <p:cNvPr id="290822" name="Group 6"/>
          <p:cNvGrpSpPr>
            <a:grpSpLocks/>
          </p:cNvGrpSpPr>
          <p:nvPr/>
        </p:nvGrpSpPr>
        <p:grpSpPr bwMode="auto">
          <a:xfrm>
            <a:off x="755650" y="3830639"/>
            <a:ext cx="8001000" cy="1655763"/>
            <a:chOff x="432" y="2239"/>
            <a:chExt cx="5040" cy="1043"/>
          </a:xfrm>
        </p:grpSpPr>
        <p:sp>
          <p:nvSpPr>
            <p:cNvPr id="290823" name="Text Box 7"/>
            <p:cNvSpPr txBox="1">
              <a:spLocks noChangeArrowheads="1"/>
            </p:cNvSpPr>
            <p:nvPr/>
          </p:nvSpPr>
          <p:spPr bwMode="auto">
            <a:xfrm>
              <a:off x="432" y="2264"/>
              <a:ext cx="81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ts val="2200"/>
                </a:lnSpc>
                <a:spcBef>
                  <a:spcPct val="50000"/>
                </a:spcBef>
                <a:buClr>
                  <a:schemeClr val="accent1"/>
                </a:buClr>
              </a:pPr>
              <a:r>
                <a:rPr lang="en-US" altLang="zh-CN" sz="2000" dirty="0">
                  <a:solidFill>
                    <a:srgbClr val="FF0000"/>
                  </a:solidFill>
                  <a:effectLst>
                    <a:outerShdw blurRad="38100" dist="38100" dir="2700000" algn="tl">
                      <a:srgbClr val="000000"/>
                    </a:outerShdw>
                  </a:effectLst>
                  <a:latin typeface="Cambria" panose="02040503050406030204" pitchFamily="18" charset="0"/>
                  <a:ea typeface="宋体" panose="02010600030101010101" pitchFamily="2" charset="-122"/>
                </a:rPr>
                <a:t>Informal</a:t>
              </a:r>
            </a:p>
          </p:txBody>
        </p:sp>
        <p:sp>
          <p:nvSpPr>
            <p:cNvPr id="290824" name="Text Box 8"/>
            <p:cNvSpPr txBox="1">
              <a:spLocks noChangeArrowheads="1"/>
            </p:cNvSpPr>
            <p:nvPr/>
          </p:nvSpPr>
          <p:spPr bwMode="auto">
            <a:xfrm>
              <a:off x="4704" y="2239"/>
              <a:ext cx="672"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ts val="2200"/>
                </a:lnSpc>
                <a:spcBef>
                  <a:spcPct val="50000"/>
                </a:spcBef>
                <a:buClr>
                  <a:schemeClr val="accent1"/>
                </a:buClr>
              </a:pPr>
              <a:r>
                <a:rPr lang="en-US" altLang="zh-CN" sz="2000" dirty="0">
                  <a:solidFill>
                    <a:srgbClr val="FF0000"/>
                  </a:solidFill>
                  <a:effectLst>
                    <a:outerShdw blurRad="38100" dist="38100" dir="2700000" algn="tl">
                      <a:srgbClr val="000000"/>
                    </a:outerShdw>
                  </a:effectLst>
                  <a:latin typeface="Cambria" panose="02040503050406030204" pitchFamily="18" charset="0"/>
                  <a:ea typeface="宋体" panose="02010600030101010101" pitchFamily="2" charset="-122"/>
                </a:rPr>
                <a:t>Formal</a:t>
              </a:r>
            </a:p>
          </p:txBody>
        </p:sp>
        <p:sp>
          <p:nvSpPr>
            <p:cNvPr id="290825" name="Rectangle 9"/>
            <p:cNvSpPr>
              <a:spLocks noChangeArrowheads="1"/>
            </p:cNvSpPr>
            <p:nvPr/>
          </p:nvSpPr>
          <p:spPr bwMode="auto">
            <a:xfrm>
              <a:off x="432" y="3106"/>
              <a:ext cx="5040"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ts val="2200"/>
                </a:lnSpc>
                <a:spcBef>
                  <a:spcPct val="50000"/>
                </a:spcBef>
                <a:buClr>
                  <a:schemeClr val="accent1"/>
                </a:buClr>
              </a:pPr>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Peer desk check             </a:t>
              </a:r>
              <a:r>
                <a:rPr lang="en-US" altLang="zh-CN" sz="2000" dirty="0" smtClean="0">
                  <a:effectLst>
                    <a:outerShdw blurRad="38100" dist="38100" dir="2700000" algn="tl">
                      <a:srgbClr val="FFFFFF"/>
                    </a:outerShdw>
                  </a:effectLst>
                  <a:latin typeface="Cambria" panose="02040503050406030204" pitchFamily="18" charset="0"/>
                  <a:ea typeface="宋体" panose="02010600030101010101" pitchFamily="2" charset="-122"/>
                </a:rPr>
                <a:t>            Walkthrough                                    Inspection</a:t>
              </a:r>
              <a:endPar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290826" name="AutoShape 10"/>
            <p:cNvSpPr>
              <a:spLocks noChangeArrowheads="1"/>
            </p:cNvSpPr>
            <p:nvPr/>
          </p:nvSpPr>
          <p:spPr bwMode="auto">
            <a:xfrm>
              <a:off x="432" y="2390"/>
              <a:ext cx="4896" cy="692"/>
            </a:xfrm>
            <a:prstGeom prst="leftRightArrow">
              <a:avLst>
                <a:gd name="adj1" fmla="val 33333"/>
                <a:gd name="adj2" fmla="val 110382"/>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806400" y="3413160"/>
              <a:ext cx="7287480" cy="2170080"/>
            </p14:xfrm>
          </p:contentPart>
        </mc:Choice>
        <mc:Fallback xmlns="">
          <p:pic>
            <p:nvPicPr>
              <p:cNvPr id="2" name="墨迹 1"/>
              <p:cNvPicPr/>
              <p:nvPr/>
            </p:nvPicPr>
            <p:blipFill>
              <a:blip r:embed="rId4"/>
              <a:stretch>
                <a:fillRect/>
              </a:stretch>
            </p:blipFill>
            <p:spPr>
              <a:xfrm>
                <a:off x="800640" y="3404880"/>
                <a:ext cx="7303320" cy="2188080"/>
              </a:xfrm>
              <a:prstGeom prst="rect">
                <a:avLst/>
              </a:prstGeom>
            </p:spPr>
          </p:pic>
        </mc:Fallback>
      </mc:AlternateContent>
    </p:spTree>
    <p:extLst>
      <p:ext uri="{BB962C8B-B14F-4D97-AF65-F5344CB8AC3E}">
        <p14:creationId xmlns:p14="http://schemas.microsoft.com/office/powerpoint/2010/main" val="378198190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37218" name="Rectangle 2"/>
          <p:cNvSpPr>
            <a:spLocks noGrp="1" noChangeArrowheads="1"/>
          </p:cNvSpPr>
          <p:nvPr>
            <p:ph type="title"/>
          </p:nvPr>
        </p:nvSpPr>
        <p:spPr>
          <a:xfrm>
            <a:off x="2819400" y="155575"/>
            <a:ext cx="5273675" cy="714375"/>
          </a:xfrm>
        </p:spPr>
        <p:txBody>
          <a:bodyPr/>
          <a:lstStyle/>
          <a:p>
            <a:r>
              <a:rPr lang="en-US" altLang="zh-CN" sz="3600" dirty="0">
                <a:solidFill>
                  <a:srgbClr val="132584"/>
                </a:solidFill>
                <a:latin typeface="Cambria" panose="02040503050406030204" pitchFamily="18" charset="0"/>
              </a:rPr>
              <a:t>FORMAL REVIEWS</a:t>
            </a:r>
          </a:p>
        </p:txBody>
      </p:sp>
      <p:sp>
        <p:nvSpPr>
          <p:cNvPr id="137220" name="Rectangle 4"/>
          <p:cNvSpPr>
            <a:spLocks noChangeArrowheads="1"/>
          </p:cNvSpPr>
          <p:nvPr/>
        </p:nvSpPr>
        <p:spPr bwMode="auto">
          <a:xfrm>
            <a:off x="533400" y="1447800"/>
            <a:ext cx="830580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000" b="1" dirty="0">
                <a:solidFill>
                  <a:srgbClr val="000099"/>
                </a:solidFill>
                <a:effectLst/>
                <a:latin typeface="Cambria" panose="02040503050406030204" pitchFamily="18" charset="0"/>
                <a:ea typeface="宋体" panose="02010600030101010101" pitchFamily="2" charset="-122"/>
              </a:rPr>
              <a:t>These are structured processes for doing static, white box testing.</a:t>
            </a:r>
          </a:p>
          <a:p>
            <a:endParaRPr lang="en-US" altLang="zh-CN" b="1" dirty="0">
              <a:solidFill>
                <a:schemeClr val="folHlink"/>
              </a:solidFill>
              <a:effectLst/>
              <a:latin typeface="Cambria" panose="02040503050406030204" pitchFamily="18" charset="0"/>
              <a:ea typeface="宋体" panose="02010600030101010101" pitchFamily="2" charset="-122"/>
            </a:endParaRPr>
          </a:p>
          <a:p>
            <a:r>
              <a:rPr lang="en-US" altLang="zh-CN" b="1" dirty="0">
                <a:solidFill>
                  <a:srgbClr val="13BBBF"/>
                </a:solidFill>
                <a:effectLst/>
                <a:latin typeface="Cambria" panose="02040503050406030204" pitchFamily="18" charset="0"/>
                <a:ea typeface="宋体" panose="02010600030101010101" pitchFamily="2" charset="-122"/>
              </a:rPr>
              <a:t>4 elements are required:</a:t>
            </a:r>
          </a:p>
          <a:p>
            <a:pPr lvl="1">
              <a:buClr>
                <a:schemeClr val="accent1"/>
              </a:buClr>
            </a:pPr>
            <a:r>
              <a:rPr lang="en-US" altLang="zh-CN" sz="2000" dirty="0">
                <a:effectLst/>
                <a:latin typeface="Cambria" panose="02040503050406030204" pitchFamily="18" charset="0"/>
                <a:ea typeface="宋体" panose="02010600030101010101" pitchFamily="2" charset="-122"/>
              </a:rPr>
              <a:t>1. Identify problems by directing attention to the code, not who wrote it.</a:t>
            </a:r>
          </a:p>
          <a:p>
            <a:pPr lvl="1">
              <a:buClr>
                <a:schemeClr val="accent1"/>
              </a:buClr>
            </a:pPr>
            <a:r>
              <a:rPr lang="en-US" altLang="zh-CN" sz="2000" dirty="0">
                <a:effectLst/>
                <a:latin typeface="Cambria" panose="02040503050406030204" pitchFamily="18" charset="0"/>
                <a:ea typeface="宋体" panose="02010600030101010101" pitchFamily="2" charset="-122"/>
              </a:rPr>
              <a:t>2. Setup and follow rules for the review:</a:t>
            </a:r>
          </a:p>
          <a:p>
            <a:pPr lvl="1">
              <a:buClr>
                <a:schemeClr val="accent1"/>
              </a:buClr>
            </a:pPr>
            <a:r>
              <a:rPr lang="en-US" altLang="zh-CN" sz="2000" dirty="0">
                <a:effectLst/>
                <a:latin typeface="Cambria" panose="02040503050406030204" pitchFamily="18" charset="0"/>
                <a:ea typeface="宋体" panose="02010600030101010101" pitchFamily="2" charset="-122"/>
              </a:rPr>
              <a:t>	</a:t>
            </a:r>
            <a:r>
              <a:rPr lang="en-US" altLang="zh-CN" sz="2000" dirty="0">
                <a:solidFill>
                  <a:schemeClr val="accent1"/>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How much code should be examined?</a:t>
            </a:r>
          </a:p>
          <a:p>
            <a:pPr lvl="1">
              <a:buClr>
                <a:schemeClr val="accent1"/>
              </a:buClr>
            </a:pPr>
            <a:r>
              <a:rPr lang="en-US" altLang="zh-CN" sz="2000" dirty="0">
                <a:effectLst/>
                <a:latin typeface="Cambria" panose="02040503050406030204" pitchFamily="18" charset="0"/>
                <a:ea typeface="宋体" panose="02010600030101010101" pitchFamily="2" charset="-122"/>
              </a:rPr>
              <a:t>	</a:t>
            </a:r>
            <a:r>
              <a:rPr lang="en-US" altLang="zh-CN" sz="2000" dirty="0">
                <a:solidFill>
                  <a:schemeClr val="accent1"/>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How long should the review take?</a:t>
            </a:r>
          </a:p>
          <a:p>
            <a:pPr lvl="2">
              <a:buClr>
                <a:schemeClr val="accent1"/>
              </a:buClr>
            </a:pPr>
            <a:r>
              <a:rPr lang="en-US" altLang="zh-CN" sz="2000" dirty="0">
                <a:solidFill>
                  <a:schemeClr val="accent1"/>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What is fair game for the review?</a:t>
            </a:r>
          </a:p>
          <a:p>
            <a:pPr lvl="1"/>
            <a:r>
              <a:rPr lang="en-US" altLang="zh-CN" sz="2000" dirty="0">
                <a:effectLst/>
                <a:latin typeface="Cambria" panose="02040503050406030204" pitchFamily="18" charset="0"/>
                <a:ea typeface="宋体" panose="02010600030101010101" pitchFamily="2" charset="-122"/>
              </a:rPr>
              <a:t>3. Prepare and assign duties to people</a:t>
            </a:r>
          </a:p>
          <a:p>
            <a:pPr lvl="1"/>
            <a:r>
              <a:rPr lang="en-US" altLang="zh-CN" sz="2000" dirty="0">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       Moderator</a:t>
            </a:r>
            <a:r>
              <a:rPr lang="en-US" altLang="zh-CN" sz="2000" dirty="0">
                <a:effectLst/>
                <a:latin typeface="Cambria" panose="02040503050406030204" pitchFamily="18" charset="0"/>
                <a:ea typeface="宋体" panose="02010600030101010101" pitchFamily="2" charset="-122"/>
              </a:rPr>
              <a:t>, recorder, reader, etc.</a:t>
            </a:r>
          </a:p>
          <a:p>
            <a:pPr lvl="1"/>
            <a:r>
              <a:rPr lang="en-US" altLang="zh-CN" sz="2000" dirty="0">
                <a:effectLst/>
                <a:latin typeface="Cambria" panose="02040503050406030204" pitchFamily="18" charset="0"/>
                <a:ea typeface="宋体" panose="02010600030101010101" pitchFamily="2" charset="-122"/>
              </a:rPr>
              <a:t>4. Write a report.</a:t>
            </a:r>
          </a:p>
          <a:p>
            <a:endParaRPr lang="en-US" altLang="zh-CN" sz="1800" b="1" dirty="0">
              <a:solidFill>
                <a:srgbClr val="000099"/>
              </a:solidFill>
              <a:effectLst/>
              <a:latin typeface="Cambria" panose="02040503050406030204" pitchFamily="18" charset="0"/>
              <a:ea typeface="宋体" panose="02010600030101010101" pitchFamily="2" charset="-122"/>
            </a:endParaRPr>
          </a:p>
          <a:p>
            <a:r>
              <a:rPr lang="en-US" altLang="zh-CN" sz="1800" b="1" dirty="0">
                <a:solidFill>
                  <a:srgbClr val="000099"/>
                </a:solidFill>
                <a:effectLst/>
                <a:latin typeface="Cambria" panose="02040503050406030204" pitchFamily="18" charset="0"/>
                <a:ea typeface="宋体" panose="02010600030101010101" pitchFamily="2" charset="-122"/>
              </a:rPr>
              <a:t>These are not just “get together and go over code” sessions!</a:t>
            </a:r>
          </a:p>
        </p:txBody>
      </p:sp>
    </p:spTree>
    <p:extLst>
      <p:ext uri="{BB962C8B-B14F-4D97-AF65-F5344CB8AC3E}">
        <p14:creationId xmlns:p14="http://schemas.microsoft.com/office/powerpoint/2010/main" val="346650403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graphicFrame>
        <p:nvGraphicFramePr>
          <p:cNvPr id="291856" name="Object 16"/>
          <p:cNvGraphicFramePr>
            <a:graphicFrameLocks noGrp="1" noChangeAspect="1"/>
          </p:cNvGraphicFramePr>
          <p:nvPr>
            <p:ph idx="1"/>
            <p:extLst/>
          </p:nvPr>
        </p:nvGraphicFramePr>
        <p:xfrm>
          <a:off x="4954587" y="2708275"/>
          <a:ext cx="3960813" cy="2716213"/>
        </p:xfrm>
        <a:graphic>
          <a:graphicData uri="http://schemas.openxmlformats.org/presentationml/2006/ole">
            <mc:AlternateContent xmlns:mc="http://schemas.openxmlformats.org/markup-compatibility/2006">
              <mc:Choice xmlns:v="urn:schemas-microsoft-com:vml" Requires="v">
                <p:oleObj spid="_x0000_s4109" name="位图图像" r:id="rId4" imgW="4123810" imgH="2771429" progId="Paint.Picture">
                  <p:embed/>
                </p:oleObj>
              </mc:Choice>
              <mc:Fallback>
                <p:oleObj name="位图图像" r:id="rId4" imgW="4123810" imgH="2771429" progId="Paint.Picture">
                  <p:embed/>
                  <p:pic>
                    <p:nvPicPr>
                      <p:cNvPr id="291856"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4587" y="2708275"/>
                        <a:ext cx="3960813" cy="271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1842" name="Rectangle 2"/>
          <p:cNvSpPr>
            <a:spLocks noGrp="1" noChangeArrowheads="1"/>
          </p:cNvSpPr>
          <p:nvPr>
            <p:ph type="title"/>
          </p:nvPr>
        </p:nvSpPr>
        <p:spPr>
          <a:xfrm>
            <a:off x="1828800" y="199307"/>
            <a:ext cx="7772400" cy="1143000"/>
          </a:xfrm>
        </p:spPr>
        <p:txBody>
          <a:bodyPr/>
          <a:lstStyle/>
          <a:p>
            <a:r>
              <a:rPr lang="en-US" altLang="zh-CN" sz="3200" dirty="0">
                <a:solidFill>
                  <a:srgbClr val="132584"/>
                </a:solidFill>
                <a:latin typeface="Cambria" panose="02040503050406030204" pitchFamily="18" charset="0"/>
              </a:rPr>
              <a:t>Formal Reviews - Formal inspection</a:t>
            </a:r>
            <a:r>
              <a:rPr lang="en-US" altLang="zh-CN" b="1" dirty="0">
                <a:solidFill>
                  <a:srgbClr val="132584"/>
                </a:solidFill>
                <a:latin typeface="Cambria" panose="02040503050406030204" pitchFamily="18" charset="0"/>
              </a:rPr>
              <a:t> </a:t>
            </a:r>
          </a:p>
        </p:txBody>
      </p:sp>
      <p:sp>
        <p:nvSpPr>
          <p:cNvPr id="291844" name="Text Box 4"/>
          <p:cNvSpPr txBox="1">
            <a:spLocks noChangeArrowheads="1"/>
          </p:cNvSpPr>
          <p:nvPr/>
        </p:nvSpPr>
        <p:spPr bwMode="auto">
          <a:xfrm>
            <a:off x="474663" y="1304925"/>
            <a:ext cx="5638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25000"/>
              </a:lnSpc>
              <a:spcBef>
                <a:spcPct val="20000"/>
              </a:spcBef>
              <a:buClr>
                <a:schemeClr val="accent1"/>
              </a:buClr>
              <a:buSzPct val="125000"/>
            </a:pPr>
            <a:r>
              <a:rPr lang="en-US" altLang="zh-CN" sz="2000" b="1" dirty="0">
                <a:solidFill>
                  <a:srgbClr val="13BBBF"/>
                </a:solidFill>
                <a:latin typeface="Cambria" panose="02040503050406030204" pitchFamily="18" charset="0"/>
                <a:ea typeface="宋体" panose="02010600030101010101" pitchFamily="2" charset="-122"/>
              </a:rPr>
              <a:t>1. Well-defined </a:t>
            </a:r>
            <a:r>
              <a:rPr lang="en-US" altLang="zh-CN" sz="2000" b="1" dirty="0">
                <a:solidFill>
                  <a:srgbClr val="13BBBF"/>
                </a:solidFill>
                <a:effectLst/>
                <a:latin typeface="Cambria" panose="02040503050406030204" pitchFamily="18" charset="0"/>
                <a:ea typeface="宋体" panose="02010600030101010101" pitchFamily="2" charset="-122"/>
              </a:rPr>
              <a:t>roles and responsibilities</a:t>
            </a:r>
          </a:p>
          <a:p>
            <a:pPr eaLnBrk="1" hangingPunct="1">
              <a:lnSpc>
                <a:spcPct val="125000"/>
              </a:lnSpc>
              <a:spcBef>
                <a:spcPct val="20000"/>
              </a:spcBef>
              <a:buClr>
                <a:schemeClr val="accent1"/>
              </a:buClr>
              <a:buSzPct val="125000"/>
            </a:pPr>
            <a:r>
              <a:rPr lang="en-US" altLang="zh-CN" sz="2000" b="1" dirty="0" smtClean="0">
                <a:solidFill>
                  <a:srgbClr val="13BBBF"/>
                </a:solidFill>
                <a:latin typeface="Cambria" panose="02040503050406030204" pitchFamily="18" charset="0"/>
                <a:ea typeface="宋体" panose="02010600030101010101" pitchFamily="2" charset="-122"/>
              </a:rPr>
              <a:t>2</a:t>
            </a:r>
            <a:r>
              <a:rPr lang="en-US" altLang="zh-CN" sz="2000" b="1" dirty="0" smtClean="0">
                <a:solidFill>
                  <a:srgbClr val="13BBBF"/>
                </a:solidFill>
                <a:effectLst/>
                <a:latin typeface="Cambria" panose="02040503050406030204" pitchFamily="18" charset="0"/>
                <a:ea typeface="宋体" panose="02010600030101010101" pitchFamily="2" charset="-122"/>
              </a:rPr>
              <a:t>. </a:t>
            </a:r>
            <a:r>
              <a:rPr lang="en-US" altLang="zh-CN" sz="2000" b="1" dirty="0">
                <a:solidFill>
                  <a:srgbClr val="13BBBF"/>
                </a:solidFill>
                <a:effectLst/>
                <a:latin typeface="Cambria" panose="02040503050406030204" pitchFamily="18" charset="0"/>
                <a:ea typeface="宋体" panose="02010600030101010101" pitchFamily="2" charset="-122"/>
              </a:rPr>
              <a:t>Well-defined steps</a:t>
            </a:r>
          </a:p>
        </p:txBody>
      </p:sp>
      <p:sp>
        <p:nvSpPr>
          <p:cNvPr id="291845" name="Rectangle 5"/>
          <p:cNvSpPr>
            <a:spLocks noChangeArrowheads="1"/>
          </p:cNvSpPr>
          <p:nvPr/>
        </p:nvSpPr>
        <p:spPr bwMode="auto">
          <a:xfrm>
            <a:off x="914400" y="25146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dirty="0">
                <a:solidFill>
                  <a:srgbClr val="663300"/>
                </a:solidFill>
                <a:effectLst/>
                <a:latin typeface="Cambria" panose="02040503050406030204" pitchFamily="18" charset="0"/>
                <a:ea typeface="宋体" panose="02010600030101010101" pitchFamily="2" charset="-122"/>
              </a:rPr>
              <a:t>Overview</a:t>
            </a:r>
          </a:p>
        </p:txBody>
      </p:sp>
      <p:sp>
        <p:nvSpPr>
          <p:cNvPr id="291846" name="Rectangle 6"/>
          <p:cNvSpPr>
            <a:spLocks noChangeArrowheads="1"/>
          </p:cNvSpPr>
          <p:nvPr/>
        </p:nvSpPr>
        <p:spPr bwMode="auto">
          <a:xfrm>
            <a:off x="2971800" y="25146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a:solidFill>
                  <a:srgbClr val="663300"/>
                </a:solidFill>
                <a:effectLst/>
                <a:latin typeface="Cambria" panose="02040503050406030204" pitchFamily="18" charset="0"/>
                <a:ea typeface="宋体" panose="02010600030101010101" pitchFamily="2" charset="-122"/>
              </a:rPr>
              <a:t>Preparation</a:t>
            </a:r>
          </a:p>
        </p:txBody>
      </p:sp>
      <p:sp>
        <p:nvSpPr>
          <p:cNvPr id="291847" name="Rectangle 7"/>
          <p:cNvSpPr>
            <a:spLocks noChangeArrowheads="1"/>
          </p:cNvSpPr>
          <p:nvPr/>
        </p:nvSpPr>
        <p:spPr bwMode="auto">
          <a:xfrm>
            <a:off x="2971800" y="36576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a:solidFill>
                  <a:srgbClr val="663300"/>
                </a:solidFill>
                <a:effectLst/>
                <a:latin typeface="Cambria" panose="02040503050406030204" pitchFamily="18" charset="0"/>
                <a:ea typeface="宋体" panose="02010600030101010101" pitchFamily="2" charset="-122"/>
              </a:rPr>
              <a:t>Inspection</a:t>
            </a:r>
          </a:p>
        </p:txBody>
      </p:sp>
      <p:sp>
        <p:nvSpPr>
          <p:cNvPr id="291848" name="Rectangle 8"/>
          <p:cNvSpPr>
            <a:spLocks noChangeArrowheads="1"/>
          </p:cNvSpPr>
          <p:nvPr/>
        </p:nvSpPr>
        <p:spPr bwMode="auto">
          <a:xfrm>
            <a:off x="914400" y="44958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a:solidFill>
                  <a:srgbClr val="663300"/>
                </a:solidFill>
                <a:effectLst/>
                <a:latin typeface="Cambria" panose="02040503050406030204" pitchFamily="18" charset="0"/>
                <a:ea typeface="宋体" panose="02010600030101010101" pitchFamily="2" charset="-122"/>
              </a:rPr>
              <a:t>Rework</a:t>
            </a:r>
          </a:p>
        </p:txBody>
      </p:sp>
      <p:sp>
        <p:nvSpPr>
          <p:cNvPr id="291849" name="Rectangle 9"/>
          <p:cNvSpPr>
            <a:spLocks noChangeArrowheads="1"/>
          </p:cNvSpPr>
          <p:nvPr/>
        </p:nvSpPr>
        <p:spPr bwMode="auto">
          <a:xfrm>
            <a:off x="914400" y="56388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a:solidFill>
                  <a:srgbClr val="663300"/>
                </a:solidFill>
                <a:effectLst/>
                <a:latin typeface="Cambria" panose="02040503050406030204" pitchFamily="18" charset="0"/>
                <a:ea typeface="宋体" panose="02010600030101010101" pitchFamily="2" charset="-122"/>
              </a:rPr>
              <a:t>Follow-up</a:t>
            </a:r>
          </a:p>
        </p:txBody>
      </p:sp>
      <p:sp>
        <p:nvSpPr>
          <p:cNvPr id="291850" name="AutoShape 10"/>
          <p:cNvSpPr>
            <a:spLocks noChangeArrowheads="1"/>
          </p:cNvSpPr>
          <p:nvPr/>
        </p:nvSpPr>
        <p:spPr bwMode="auto">
          <a:xfrm>
            <a:off x="2438400" y="2590800"/>
            <a:ext cx="533400" cy="485775"/>
          </a:xfrm>
          <a:prstGeom prst="rightArrow">
            <a:avLst>
              <a:gd name="adj1" fmla="val 50000"/>
              <a:gd name="adj2" fmla="val 2745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sp>
        <p:nvSpPr>
          <p:cNvPr id="291851" name="AutoShape 11"/>
          <p:cNvSpPr>
            <a:spLocks noChangeArrowheads="1"/>
          </p:cNvSpPr>
          <p:nvPr/>
        </p:nvSpPr>
        <p:spPr bwMode="auto">
          <a:xfrm rot="5400000">
            <a:off x="3481388" y="3148012"/>
            <a:ext cx="533400" cy="485775"/>
          </a:xfrm>
          <a:prstGeom prst="rightArrow">
            <a:avLst>
              <a:gd name="adj1" fmla="val 50000"/>
              <a:gd name="adj2" fmla="val 2745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sp>
        <p:nvSpPr>
          <p:cNvPr id="291852" name="AutoShape 12"/>
          <p:cNvSpPr>
            <a:spLocks noChangeArrowheads="1"/>
          </p:cNvSpPr>
          <p:nvPr/>
        </p:nvSpPr>
        <p:spPr bwMode="auto">
          <a:xfrm rot="5400000">
            <a:off x="3493294" y="4202906"/>
            <a:ext cx="357188" cy="485775"/>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sp>
        <p:nvSpPr>
          <p:cNvPr id="291853" name="AutoShape 13"/>
          <p:cNvSpPr>
            <a:spLocks noChangeArrowheads="1"/>
          </p:cNvSpPr>
          <p:nvPr/>
        </p:nvSpPr>
        <p:spPr bwMode="auto">
          <a:xfrm rot="5400000">
            <a:off x="1423988" y="5129212"/>
            <a:ext cx="533400" cy="485775"/>
          </a:xfrm>
          <a:prstGeom prst="rightArrow">
            <a:avLst>
              <a:gd name="adj1" fmla="val 50000"/>
              <a:gd name="adj2" fmla="val 2745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sp>
        <p:nvSpPr>
          <p:cNvPr id="291854" name="Rectangle 14"/>
          <p:cNvSpPr>
            <a:spLocks noChangeArrowheads="1"/>
          </p:cNvSpPr>
          <p:nvPr/>
        </p:nvSpPr>
        <p:spPr bwMode="auto">
          <a:xfrm>
            <a:off x="2971800" y="46482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a:solidFill>
                  <a:srgbClr val="663300"/>
                </a:solidFill>
                <a:effectLst/>
                <a:latin typeface="Cambria" panose="02040503050406030204" pitchFamily="18" charset="0"/>
                <a:ea typeface="宋体" panose="02010600030101010101" pitchFamily="2" charset="-122"/>
              </a:rPr>
              <a:t>Meeting</a:t>
            </a:r>
          </a:p>
        </p:txBody>
      </p:sp>
      <p:sp>
        <p:nvSpPr>
          <p:cNvPr id="291855" name="AutoShape 15"/>
          <p:cNvSpPr>
            <a:spLocks noChangeArrowheads="1"/>
          </p:cNvSpPr>
          <p:nvPr/>
        </p:nvSpPr>
        <p:spPr bwMode="auto">
          <a:xfrm rot="10800000">
            <a:off x="2438400" y="4572000"/>
            <a:ext cx="533400" cy="485775"/>
          </a:xfrm>
          <a:prstGeom prst="rightArrow">
            <a:avLst>
              <a:gd name="adj1" fmla="val 50000"/>
              <a:gd name="adj2" fmla="val 2745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spTree>
    <p:extLst>
      <p:ext uri="{BB962C8B-B14F-4D97-AF65-F5344CB8AC3E}">
        <p14:creationId xmlns:p14="http://schemas.microsoft.com/office/powerpoint/2010/main" val="3411171570"/>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38242" name="Rectangle 2"/>
          <p:cNvSpPr>
            <a:spLocks noGrp="1" noChangeArrowheads="1"/>
          </p:cNvSpPr>
          <p:nvPr>
            <p:ph type="title"/>
          </p:nvPr>
        </p:nvSpPr>
        <p:spPr>
          <a:xfrm>
            <a:off x="2362200" y="152400"/>
            <a:ext cx="6705600" cy="762000"/>
          </a:xfrm>
        </p:spPr>
        <p:txBody>
          <a:bodyPr/>
          <a:lstStyle/>
          <a:p>
            <a:r>
              <a:rPr lang="en-US" altLang="zh-CN" sz="2400" b="1" dirty="0">
                <a:solidFill>
                  <a:srgbClr val="132584"/>
                </a:solidFill>
                <a:latin typeface="Cambria" panose="02040503050406030204" pitchFamily="18" charset="0"/>
              </a:rPr>
              <a:t>Typically, different levels of formality identify the kind of formal review:</a:t>
            </a:r>
          </a:p>
        </p:txBody>
      </p:sp>
      <p:sp>
        <p:nvSpPr>
          <p:cNvPr id="138245" name="Rectangle 5"/>
          <p:cNvSpPr>
            <a:spLocks noChangeArrowheads="1"/>
          </p:cNvSpPr>
          <p:nvPr/>
        </p:nvSpPr>
        <p:spPr bwMode="auto">
          <a:xfrm>
            <a:off x="381000" y="1219200"/>
            <a:ext cx="8305800" cy="493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400" b="1" dirty="0">
                <a:solidFill>
                  <a:srgbClr val="13BBBF"/>
                </a:solidFill>
                <a:effectLst/>
                <a:latin typeface="Cambria" panose="02040503050406030204" pitchFamily="18" charset="0"/>
                <a:ea typeface="宋体" panose="02010600030101010101" pitchFamily="2" charset="-122"/>
              </a:rPr>
              <a:t>Peer (or Buddy) Review:</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Most </a:t>
            </a:r>
            <a:r>
              <a:rPr lang="en-US" altLang="zh-CN" sz="2000" b="1" dirty="0">
                <a:effectLst/>
                <a:latin typeface="Cambria" panose="02040503050406030204" pitchFamily="18" charset="0"/>
                <a:ea typeface="宋体" panose="02010600030101010101" pitchFamily="2" charset="-122"/>
              </a:rPr>
              <a:t>informal.</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Involves a coder and a few buddies.</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Still be sure all 4 elements are present.</a:t>
            </a:r>
          </a:p>
          <a:p>
            <a:pPr lvl="1">
              <a:lnSpc>
                <a:spcPct val="130000"/>
              </a:lnSpc>
            </a:pPr>
            <a:endParaRPr lang="en-US" altLang="zh-CN" sz="2000" dirty="0">
              <a:effectLst/>
              <a:latin typeface="Cambria" panose="02040503050406030204" pitchFamily="18" charset="0"/>
              <a:ea typeface="宋体" panose="02010600030101010101" pitchFamily="2" charset="-122"/>
            </a:endParaRPr>
          </a:p>
          <a:p>
            <a:pPr>
              <a:lnSpc>
                <a:spcPct val="130000"/>
              </a:lnSpc>
            </a:pPr>
            <a:r>
              <a:rPr lang="en-US" altLang="zh-CN" sz="2000" b="1" dirty="0">
                <a:solidFill>
                  <a:srgbClr val="13BBBF"/>
                </a:solidFill>
                <a:effectLst/>
                <a:latin typeface="Cambria" panose="02040503050406030204" pitchFamily="18" charset="0"/>
                <a:ea typeface="宋体" panose="02010600030101010101" pitchFamily="2" charset="-122"/>
              </a:rPr>
              <a:t>Walkthroughs:</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Next step in formality.</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The programmer works with a small group of ~5 programmers and testers.</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Everyone has copies of the code in advance.</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A presenter “reads” the code line-by-line, function by function, saying what is done and why it is being done</a:t>
            </a:r>
            <a:r>
              <a:rPr lang="en-US" altLang="zh-CN" sz="2000" b="1" dirty="0">
                <a:effectLst/>
                <a:latin typeface="Cambria" panose="02040503050406030204" pitchFamily="18" charset="0"/>
                <a:ea typeface="宋体" panose="02010600030101010101" pitchFamily="2" charset="-122"/>
              </a:rPr>
              <a:t>.</a:t>
            </a:r>
            <a:endParaRPr lang="zh-CN" altLang="en-US" sz="2000" b="1"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472792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3074" name="Picture 2" descr="hotel-room.css : r/ProgrammerHum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237045"/>
            <a:ext cx="2053032" cy="203955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838201" y="3534547"/>
            <a:ext cx="2057401" cy="2663134"/>
          </a:xfrm>
          <a:prstGeom prst="rect">
            <a:avLst/>
          </a:prstGeom>
        </p:spPr>
      </p:pic>
      <p:pic>
        <p:nvPicPr>
          <p:cNvPr id="5" name="图片 4"/>
          <p:cNvPicPr>
            <a:picLocks noChangeAspect="1"/>
          </p:cNvPicPr>
          <p:nvPr/>
        </p:nvPicPr>
        <p:blipFill rotWithShape="1">
          <a:blip r:embed="rId4"/>
          <a:srcRect r="1158" b="2072"/>
          <a:stretch/>
        </p:blipFill>
        <p:spPr>
          <a:xfrm>
            <a:off x="4427542" y="4156641"/>
            <a:ext cx="2464964" cy="2025225"/>
          </a:xfrm>
          <a:prstGeom prst="rect">
            <a:avLst/>
          </a:prstGeom>
        </p:spPr>
      </p:pic>
      <p:pic>
        <p:nvPicPr>
          <p:cNvPr id="8" name="图片 7"/>
          <p:cNvPicPr>
            <a:picLocks noChangeAspect="1"/>
          </p:cNvPicPr>
          <p:nvPr/>
        </p:nvPicPr>
        <p:blipFill>
          <a:blip r:embed="rId5"/>
          <a:stretch>
            <a:fillRect/>
          </a:stretch>
        </p:blipFill>
        <p:spPr>
          <a:xfrm>
            <a:off x="4419600" y="1126298"/>
            <a:ext cx="2472906" cy="2808779"/>
          </a:xfrm>
          <a:prstGeom prst="rect">
            <a:avLst/>
          </a:prstGeom>
        </p:spPr>
      </p:pic>
    </p:spTree>
    <p:extLst>
      <p:ext uri="{BB962C8B-B14F-4D97-AF65-F5344CB8AC3E}">
        <p14:creationId xmlns:p14="http://schemas.microsoft.com/office/powerpoint/2010/main" val="16222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39266" name="Rectangle 2"/>
          <p:cNvSpPr>
            <a:spLocks noGrp="1" noChangeArrowheads="1"/>
          </p:cNvSpPr>
          <p:nvPr>
            <p:ph type="title"/>
          </p:nvPr>
        </p:nvSpPr>
        <p:spPr>
          <a:xfrm>
            <a:off x="1676400" y="134069"/>
            <a:ext cx="7812088" cy="533400"/>
          </a:xfrm>
        </p:spPr>
        <p:txBody>
          <a:bodyPr/>
          <a:lstStyle/>
          <a:p>
            <a:r>
              <a:rPr lang="en-US" altLang="zh-CN" sz="3600" b="1" dirty="0">
                <a:solidFill>
                  <a:srgbClr val="132584"/>
                </a:solidFill>
                <a:latin typeface="Cambria" panose="02040503050406030204" pitchFamily="18" charset="0"/>
              </a:rPr>
              <a:t>Example in a Walkthrough</a:t>
            </a:r>
          </a:p>
        </p:txBody>
      </p:sp>
      <p:sp>
        <p:nvSpPr>
          <p:cNvPr id="139268" name="Rectangle 4"/>
          <p:cNvSpPr>
            <a:spLocks noChangeArrowheads="1"/>
          </p:cNvSpPr>
          <p:nvPr/>
        </p:nvSpPr>
        <p:spPr bwMode="auto">
          <a:xfrm>
            <a:off x="457200" y="1219200"/>
            <a:ext cx="84582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Consider</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a:t>
            </a:r>
            <a:r>
              <a:rPr lang="en-US" altLang="zh-CN" sz="2000" dirty="0">
                <a:solidFill>
                  <a:srgbClr val="13BBBF"/>
                </a:solidFill>
                <a:effectLst/>
                <a:latin typeface="Cambria" panose="02040503050406030204" pitchFamily="18" charset="0"/>
                <a:ea typeface="宋体" panose="02010600030101010101" pitchFamily="2" charset="-122"/>
              </a:rPr>
              <a:t>for (</a:t>
            </a:r>
            <a:r>
              <a:rPr lang="en-US" altLang="zh-CN" sz="2000" dirty="0" err="1">
                <a:solidFill>
                  <a:srgbClr val="13BBBF"/>
                </a:solidFill>
                <a:effectLst/>
                <a:latin typeface="Cambria" panose="02040503050406030204" pitchFamily="18" charset="0"/>
                <a:ea typeface="宋体" panose="02010600030101010101" pitchFamily="2" charset="-122"/>
              </a:rPr>
              <a:t>i</a:t>
            </a:r>
            <a:r>
              <a:rPr lang="en-US" altLang="zh-CN" sz="2000" dirty="0">
                <a:solidFill>
                  <a:srgbClr val="13BBBF"/>
                </a:solidFill>
                <a:effectLst/>
                <a:latin typeface="Cambria" panose="02040503050406030204" pitchFamily="18" charset="0"/>
                <a:ea typeface="宋体" panose="02010600030101010101" pitchFamily="2" charset="-122"/>
              </a:rPr>
              <a:t> = 1; </a:t>
            </a:r>
            <a:r>
              <a:rPr lang="en-US" altLang="zh-CN" sz="2000" dirty="0" err="1">
                <a:solidFill>
                  <a:srgbClr val="13BBBF"/>
                </a:solidFill>
                <a:effectLst/>
                <a:latin typeface="Cambria" panose="02040503050406030204" pitchFamily="18" charset="0"/>
                <a:ea typeface="宋体" panose="02010600030101010101" pitchFamily="2" charset="-122"/>
              </a:rPr>
              <a:t>i</a:t>
            </a:r>
            <a:r>
              <a:rPr lang="en-US" altLang="zh-CN" sz="2000" dirty="0">
                <a:solidFill>
                  <a:srgbClr val="13BBBF"/>
                </a:solidFill>
                <a:effectLst/>
                <a:latin typeface="Cambria" panose="02040503050406030204" pitchFamily="18" charset="0"/>
                <a:ea typeface="宋体" panose="02010600030101010101" pitchFamily="2" charset="-122"/>
              </a:rPr>
              <a:t> &lt; n; </a:t>
            </a:r>
            <a:r>
              <a:rPr lang="en-US" altLang="zh-CN" sz="2000" dirty="0" err="1">
                <a:solidFill>
                  <a:srgbClr val="13BBBF"/>
                </a:solidFill>
                <a:effectLst/>
                <a:latin typeface="Cambria" panose="02040503050406030204" pitchFamily="18" charset="0"/>
                <a:ea typeface="宋体" panose="02010600030101010101" pitchFamily="2" charset="-122"/>
              </a:rPr>
              <a:t>i</a:t>
            </a:r>
            <a:r>
              <a:rPr lang="en-US" altLang="zh-CN" sz="2000" dirty="0">
                <a:solidFill>
                  <a:srgbClr val="13BBBF"/>
                </a:solidFill>
                <a:effectLst/>
                <a:latin typeface="Cambria" panose="02040503050406030204" pitchFamily="18" charset="0"/>
                <a:ea typeface="宋体" panose="02010600030101010101" pitchFamily="2" charset="-122"/>
              </a:rPr>
              <a:t>++)</a:t>
            </a:r>
          </a:p>
          <a:p>
            <a:r>
              <a:rPr lang="en-US" altLang="zh-CN" sz="2000" dirty="0">
                <a:solidFill>
                  <a:srgbClr val="13BBBF"/>
                </a:solidFill>
                <a:effectLst/>
                <a:latin typeface="Cambria" panose="02040503050406030204" pitchFamily="18" charset="0"/>
                <a:ea typeface="宋体" panose="02010600030101010101" pitchFamily="2" charset="-122"/>
              </a:rPr>
              <a:t>		</a:t>
            </a:r>
            <a:r>
              <a:rPr lang="en-US" altLang="zh-CN" sz="2000" dirty="0" err="1">
                <a:solidFill>
                  <a:srgbClr val="13BBBF"/>
                </a:solidFill>
                <a:effectLst/>
                <a:latin typeface="Cambria" panose="02040503050406030204" pitchFamily="18" charset="0"/>
                <a:ea typeface="宋体" panose="02010600030101010101" pitchFamily="2" charset="-122"/>
              </a:rPr>
              <a:t>cout</a:t>
            </a:r>
            <a:r>
              <a:rPr lang="en-US" altLang="zh-CN" sz="2000" dirty="0">
                <a:solidFill>
                  <a:srgbClr val="13BBBF"/>
                </a:solidFill>
                <a:effectLst/>
                <a:latin typeface="Cambria" panose="02040503050406030204" pitchFamily="18" charset="0"/>
                <a:ea typeface="宋体" panose="02010600030101010101" pitchFamily="2" charset="-122"/>
              </a:rPr>
              <a:t> &lt;&lt; a[</a:t>
            </a:r>
            <a:r>
              <a:rPr lang="en-US" altLang="zh-CN" sz="2000" dirty="0" err="1">
                <a:solidFill>
                  <a:srgbClr val="13BBBF"/>
                </a:solidFill>
                <a:effectLst/>
                <a:latin typeface="Cambria" panose="02040503050406030204" pitchFamily="18" charset="0"/>
                <a:ea typeface="宋体" panose="02010600030101010101" pitchFamily="2" charset="-122"/>
              </a:rPr>
              <a:t>i</a:t>
            </a:r>
            <a:r>
              <a:rPr lang="en-US" altLang="zh-CN" sz="2000" dirty="0">
                <a:solidFill>
                  <a:srgbClr val="13BBBF"/>
                </a:solidFill>
                <a:effectLst/>
                <a:latin typeface="Cambria" panose="02040503050406030204" pitchFamily="18" charset="0"/>
                <a:ea typeface="宋体" panose="02010600030101010101" pitchFamily="2" charset="-122"/>
              </a:rPr>
              <a:t>] &lt;&lt; </a:t>
            </a:r>
            <a:r>
              <a:rPr lang="en-US" altLang="zh-CN" sz="2000" dirty="0" err="1">
                <a:solidFill>
                  <a:srgbClr val="13BBBF"/>
                </a:solidFill>
                <a:effectLst/>
                <a:latin typeface="Cambria" panose="02040503050406030204" pitchFamily="18" charset="0"/>
                <a:ea typeface="宋体" panose="02010600030101010101" pitchFamily="2" charset="-122"/>
              </a:rPr>
              <a:t>endl</a:t>
            </a:r>
            <a:r>
              <a:rPr lang="en-US" altLang="zh-CN" sz="2000" dirty="0">
                <a:solidFill>
                  <a:srgbClr val="13BBBF"/>
                </a:solidFill>
                <a:effectLst/>
                <a:latin typeface="Cambria" panose="02040503050406030204" pitchFamily="18" charset="0"/>
                <a:ea typeface="宋体" panose="02010600030101010101" pitchFamily="2" charset="-122"/>
              </a:rPr>
              <a:t>;</a:t>
            </a:r>
          </a:p>
          <a:p>
            <a:r>
              <a:rPr lang="en-US" altLang="zh-CN" sz="2000" dirty="0">
                <a:solidFill>
                  <a:srgbClr val="13BBBF"/>
                </a:solidFill>
                <a:effectLst/>
                <a:latin typeface="Cambria" panose="02040503050406030204" pitchFamily="18" charset="0"/>
                <a:ea typeface="宋体" panose="02010600030101010101" pitchFamily="2" charset="-122"/>
              </a:rPr>
              <a:t>	</a:t>
            </a:r>
            <a:r>
              <a:rPr lang="en-US" altLang="zh-CN" sz="2000" dirty="0" err="1">
                <a:solidFill>
                  <a:srgbClr val="13BBBF"/>
                </a:solidFill>
                <a:effectLst/>
                <a:latin typeface="Cambria" panose="02040503050406030204" pitchFamily="18" charset="0"/>
                <a:ea typeface="宋体" panose="02010600030101010101" pitchFamily="2" charset="-122"/>
              </a:rPr>
              <a:t>cout</a:t>
            </a:r>
            <a:r>
              <a:rPr lang="en-US" altLang="zh-CN" sz="2000" dirty="0">
                <a:solidFill>
                  <a:srgbClr val="13BBBF"/>
                </a:solidFill>
                <a:effectLst/>
                <a:latin typeface="Cambria" panose="02040503050406030204" pitchFamily="18" charset="0"/>
                <a:ea typeface="宋体" panose="02010600030101010101" pitchFamily="2" charset="-122"/>
              </a:rPr>
              <a:t> &lt;&lt; </a:t>
            </a:r>
            <a:r>
              <a:rPr lang="en-US" altLang="zh-CN" sz="2000" dirty="0" err="1">
                <a:solidFill>
                  <a:srgbClr val="13BBBF"/>
                </a:solidFill>
                <a:effectLst/>
                <a:latin typeface="Cambria" panose="02040503050406030204" pitchFamily="18" charset="0"/>
                <a:ea typeface="宋体" panose="02010600030101010101" pitchFamily="2" charset="-122"/>
              </a:rPr>
              <a:t>i</a:t>
            </a:r>
            <a:r>
              <a:rPr lang="en-US" altLang="zh-CN" sz="2000" dirty="0">
                <a:solidFill>
                  <a:srgbClr val="13BBBF"/>
                </a:solidFill>
                <a:effectLst/>
                <a:latin typeface="Cambria" panose="02040503050406030204" pitchFamily="18" charset="0"/>
                <a:ea typeface="宋体" panose="02010600030101010101" pitchFamily="2" charset="-122"/>
              </a:rPr>
              <a:t> &lt;&lt; </a:t>
            </a:r>
            <a:r>
              <a:rPr lang="en-US" altLang="zh-CN" sz="2000" dirty="0" err="1">
                <a:solidFill>
                  <a:srgbClr val="13BBBF"/>
                </a:solidFill>
                <a:effectLst/>
                <a:latin typeface="Cambria" panose="02040503050406030204" pitchFamily="18" charset="0"/>
                <a:ea typeface="宋体" panose="02010600030101010101" pitchFamily="2" charset="-122"/>
              </a:rPr>
              <a:t>endl</a:t>
            </a:r>
            <a:r>
              <a:rPr lang="en-US" altLang="zh-CN" sz="2000" dirty="0">
                <a:solidFill>
                  <a:srgbClr val="13BBBF"/>
                </a:solidFill>
                <a:effectLst/>
                <a:latin typeface="Cambria" panose="02040503050406030204" pitchFamily="18" charset="0"/>
                <a:ea typeface="宋体" panose="02010600030101010101" pitchFamily="2" charset="-122"/>
              </a:rPr>
              <a:t>;</a:t>
            </a:r>
          </a:p>
          <a:p>
            <a:endParaRPr lang="en-US" altLang="zh-CN" sz="2000" dirty="0">
              <a:solidFill>
                <a:srgbClr val="13BBBF"/>
              </a:solidFill>
              <a:effectLst/>
              <a:latin typeface="Cambria" panose="02040503050406030204" pitchFamily="18" charset="0"/>
              <a:ea typeface="宋体" panose="02010600030101010101" pitchFamily="2" charset="-122"/>
            </a:endParaRPr>
          </a:p>
          <a:p>
            <a:r>
              <a:rPr lang="en-US" altLang="zh-CN" sz="2000" b="1" dirty="0">
                <a:effectLst>
                  <a:outerShdw blurRad="38100" dist="38100" dir="2700000" algn="tl">
                    <a:srgbClr val="FFFFFF"/>
                  </a:outerShdw>
                </a:effectLst>
                <a:latin typeface="Cambria" panose="02040503050406030204" pitchFamily="18" charset="0"/>
                <a:ea typeface="宋体" panose="02010600030101010101" pitchFamily="2" charset="-122"/>
              </a:rPr>
              <a:t>Reader explains </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That </a:t>
            </a:r>
            <a:r>
              <a:rPr lang="en-US" altLang="zh-CN" sz="2000" dirty="0" err="1">
                <a:effectLst>
                  <a:outerShdw blurRad="38100" dist="38100" dir="2700000" algn="tl">
                    <a:srgbClr val="FFFFFF"/>
                  </a:outerShdw>
                </a:effectLst>
                <a:latin typeface="Cambria" panose="02040503050406030204" pitchFamily="18" charset="0"/>
                <a:ea typeface="宋体" panose="02010600030101010101" pitchFamily="2" charset="-122"/>
              </a:rPr>
              <a:t>i</a:t>
            </a:r>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is the index of an array named a. </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The variable n is initialized elsewhere (and identifies where). </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The loop outputs values for a[1], a[2], ..., a[i-1].</a:t>
            </a:r>
          </a:p>
          <a:p>
            <a:endPar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endParaRPr>
          </a:p>
          <a:p>
            <a:r>
              <a:rPr lang="en-US" altLang="zh-CN" sz="2000" b="1" dirty="0">
                <a:effectLst>
                  <a:outerShdw blurRad="38100" dist="38100" dir="2700000" algn="tl">
                    <a:srgbClr val="FFFFFF"/>
                  </a:outerShdw>
                </a:effectLst>
                <a:latin typeface="Cambria" panose="02040503050406030204" pitchFamily="18" charset="0"/>
                <a:ea typeface="宋体" panose="02010600030101010101" pitchFamily="2" charset="-122"/>
              </a:rPr>
              <a:t>Questions raised: </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Where does the variable </a:t>
            </a:r>
            <a:r>
              <a:rPr lang="en-US" altLang="zh-CN" sz="2000" dirty="0" err="1">
                <a:effectLst>
                  <a:outerShdw blurRad="38100" dist="38100" dir="2700000" algn="tl">
                    <a:srgbClr val="FFFFFF"/>
                  </a:outerShdw>
                </a:effectLst>
                <a:latin typeface="Cambria" panose="02040503050406030204" pitchFamily="18" charset="0"/>
                <a:ea typeface="宋体" panose="02010600030101010101" pitchFamily="2" charset="-122"/>
              </a:rPr>
              <a:t>i</a:t>
            </a:r>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get a value for the last line?</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Does the programmer expect the output value for </a:t>
            </a:r>
            <a:r>
              <a:rPr lang="en-US" altLang="zh-CN" sz="2000" dirty="0" err="1">
                <a:effectLst>
                  <a:outerShdw blurRad="38100" dist="38100" dir="2700000" algn="tl">
                    <a:srgbClr val="FFFFFF"/>
                  </a:outerShdw>
                </a:effectLst>
                <a:latin typeface="Cambria" panose="02040503050406030204" pitchFamily="18" charset="0"/>
                <a:ea typeface="宋体" panose="02010600030101010101" pitchFamily="2" charset="-122"/>
              </a:rPr>
              <a:t>i</a:t>
            </a:r>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to be inside the loop?</a:t>
            </a:r>
            <a:endParaRPr lang="zh-CN" altLang="en-US" sz="2000" dirty="0">
              <a:effectLst>
                <a:outerShdw blurRad="38100" dist="38100" dir="2700000" algn="tl">
                  <a:srgbClr val="FFFFFF"/>
                </a:outerShdw>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31625486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0290" name="Rectangle 2"/>
          <p:cNvSpPr>
            <a:spLocks noGrp="1" noChangeArrowheads="1"/>
          </p:cNvSpPr>
          <p:nvPr>
            <p:ph type="title"/>
          </p:nvPr>
        </p:nvSpPr>
        <p:spPr>
          <a:xfrm>
            <a:off x="3200400" y="152400"/>
            <a:ext cx="4198937" cy="685800"/>
          </a:xfrm>
        </p:spPr>
        <p:txBody>
          <a:bodyPr/>
          <a:lstStyle/>
          <a:p>
            <a:r>
              <a:rPr lang="en-US" altLang="zh-CN" sz="3600" dirty="0">
                <a:solidFill>
                  <a:srgbClr val="132584"/>
                </a:solidFill>
                <a:latin typeface="Cambria" panose="02040503050406030204" pitchFamily="18" charset="0"/>
              </a:rPr>
              <a:t>Inspections</a:t>
            </a:r>
          </a:p>
        </p:txBody>
      </p:sp>
      <p:sp>
        <p:nvSpPr>
          <p:cNvPr id="140292" name="Rectangle 4"/>
          <p:cNvSpPr>
            <a:spLocks noChangeArrowheads="1"/>
          </p:cNvSpPr>
          <p:nvPr/>
        </p:nvSpPr>
        <p:spPr bwMode="auto">
          <a:xfrm>
            <a:off x="381000" y="1295400"/>
            <a:ext cx="8153400" cy="3773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Most </a:t>
            </a:r>
            <a:r>
              <a:rPr lang="en-US" altLang="zh-CN" sz="2000" b="1" dirty="0">
                <a:solidFill>
                  <a:schemeClr val="folHlink"/>
                </a:solidFill>
                <a:effectLst/>
                <a:latin typeface="Cambria" panose="02040503050406030204" pitchFamily="18" charset="0"/>
                <a:ea typeface="宋体" panose="02010600030101010101" pitchFamily="2" charset="-122"/>
              </a:rPr>
              <a:t>formal </a:t>
            </a:r>
            <a:r>
              <a:rPr lang="en-US" altLang="zh-CN" sz="2000" dirty="0">
                <a:effectLst/>
                <a:latin typeface="Cambria" panose="02040503050406030204" pitchFamily="18" charset="0"/>
                <a:ea typeface="宋体" panose="02010600030101010101" pitchFamily="2" charset="-122"/>
              </a:rPr>
              <a:t>of the reviews.</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Very highly structured.</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The agenda and code to consider is available in advance of the meeting.</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The presenter or reader isn’t  one of the programmers.</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All the other people are inspectors playing different roles. Examples are </a:t>
            </a:r>
          </a:p>
          <a:p>
            <a:pPr lvl="1">
              <a:lnSpc>
                <a:spcPct val="130000"/>
              </a:lnSpc>
              <a:buClr>
                <a:schemeClr val="accent1"/>
              </a:buClr>
              <a:buSzPct val="111000"/>
            </a:pPr>
            <a:r>
              <a:rPr lang="en-US" altLang="zh-CN" sz="2000" dirty="0">
                <a:effectLst/>
                <a:latin typeface="Cambria" panose="02040503050406030204" pitchFamily="18" charset="0"/>
                <a:ea typeface="宋体" panose="02010600030101010101" pitchFamily="2" charset="-122"/>
              </a:rPr>
              <a:t>	- User</a:t>
            </a:r>
          </a:p>
          <a:p>
            <a:pPr lvl="1">
              <a:lnSpc>
                <a:spcPct val="130000"/>
              </a:lnSpc>
              <a:buClr>
                <a:schemeClr val="accent1"/>
              </a:buClr>
              <a:buSzPct val="111000"/>
            </a:pPr>
            <a:r>
              <a:rPr lang="en-US" altLang="zh-CN" sz="2000" dirty="0">
                <a:effectLst/>
                <a:latin typeface="Cambria" panose="02040503050406030204" pitchFamily="18" charset="0"/>
                <a:ea typeface="宋体" panose="02010600030101010101" pitchFamily="2" charset="-122"/>
              </a:rPr>
              <a:t>	- Tester</a:t>
            </a:r>
          </a:p>
          <a:p>
            <a:pPr lvl="1">
              <a:lnSpc>
                <a:spcPct val="130000"/>
              </a:lnSpc>
              <a:buClr>
                <a:schemeClr val="accent1"/>
              </a:buClr>
              <a:buSzPct val="111000"/>
            </a:pPr>
            <a:r>
              <a:rPr lang="en-US" altLang="zh-CN" sz="2000" dirty="0">
                <a:effectLst/>
                <a:latin typeface="Cambria" panose="02040503050406030204" pitchFamily="18" charset="0"/>
                <a:ea typeface="宋体" panose="02010600030101010101" pitchFamily="2" charset="-122"/>
              </a:rPr>
              <a:t>	- Product support person</a:t>
            </a:r>
          </a:p>
          <a:p>
            <a:pPr>
              <a:lnSpc>
                <a:spcPct val="130000"/>
              </a:lnSpc>
              <a:buClr>
                <a:schemeClr val="accent1"/>
              </a:buClr>
              <a:buSzPct val="111000"/>
            </a:pPr>
            <a:r>
              <a:rPr lang="en-US" altLang="zh-CN" sz="2000" dirty="0">
                <a:effectLst/>
                <a:latin typeface="Cambria" panose="02040503050406030204" pitchFamily="18" charset="0"/>
                <a:ea typeface="宋体" panose="02010600030101010101" pitchFamily="2" charset="-122"/>
              </a:rPr>
              <a:t>	- Have a moderator and a recorder</a:t>
            </a:r>
            <a:r>
              <a:rPr lang="en-US" altLang="zh-CN" b="1" dirty="0">
                <a:solidFill>
                  <a:srgbClr val="000099"/>
                </a:solidFill>
                <a:effectLst/>
                <a:latin typeface="Cambria" panose="02040503050406030204" pitchFamily="18" charset="0"/>
                <a:ea typeface="宋体" panose="02010600030101010101" pitchFamily="2" charset="-122"/>
              </a:rPr>
              <a:t>.</a:t>
            </a:r>
          </a:p>
        </p:txBody>
      </p:sp>
    </p:spTree>
    <p:extLst>
      <p:ext uri="{BB962C8B-B14F-4D97-AF65-F5344CB8AC3E}">
        <p14:creationId xmlns:p14="http://schemas.microsoft.com/office/powerpoint/2010/main" val="131921541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1314" name="Rectangle 2"/>
          <p:cNvSpPr>
            <a:spLocks noGrp="1" noChangeArrowheads="1"/>
          </p:cNvSpPr>
          <p:nvPr>
            <p:ph type="title"/>
          </p:nvPr>
        </p:nvSpPr>
        <p:spPr>
          <a:xfrm>
            <a:off x="1981200" y="228600"/>
            <a:ext cx="7327900" cy="606425"/>
          </a:xfrm>
        </p:spPr>
        <p:txBody>
          <a:bodyPr/>
          <a:lstStyle/>
          <a:p>
            <a:r>
              <a:rPr lang="en-US" altLang="zh-CN" sz="3200" dirty="0">
                <a:solidFill>
                  <a:srgbClr val="132584"/>
                </a:solidFill>
                <a:latin typeface="Cambria" panose="02040503050406030204" pitchFamily="18" charset="0"/>
              </a:rPr>
              <a:t>Goal of All of the Formal Reviews</a:t>
            </a:r>
          </a:p>
        </p:txBody>
      </p:sp>
      <p:sp>
        <p:nvSpPr>
          <p:cNvPr id="141316" name="Rectangle 4"/>
          <p:cNvSpPr>
            <a:spLocks noChangeArrowheads="1"/>
          </p:cNvSpPr>
          <p:nvPr/>
        </p:nvSpPr>
        <p:spPr bwMode="auto">
          <a:xfrm>
            <a:off x="381000" y="1447800"/>
            <a:ext cx="8610600" cy="297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chemeClr val="accent1"/>
              </a:buClr>
              <a:buSzPct val="111000"/>
              <a:buFontTx/>
              <a:buChar char="•"/>
            </a:pPr>
            <a:r>
              <a:rPr lang="en-US" altLang="zh-CN" sz="2400" dirty="0">
                <a:solidFill>
                  <a:srgbClr val="000099"/>
                </a:solidFill>
                <a:effectLst/>
                <a:latin typeface="Cambria" panose="02040503050406030204" pitchFamily="18" charset="0"/>
                <a:ea typeface="宋体" panose="02010600030101010101" pitchFamily="2" charset="-122"/>
              </a:rPr>
              <a:t> </a:t>
            </a:r>
            <a:r>
              <a:rPr lang="en-US" altLang="zh-CN" sz="2400" dirty="0">
                <a:effectLst/>
                <a:latin typeface="Cambria" panose="02040503050406030204" pitchFamily="18" charset="0"/>
                <a:ea typeface="宋体" panose="02010600030101010101" pitchFamily="2" charset="-122"/>
              </a:rPr>
              <a:t>Look for problems and omissions in the code.</a:t>
            </a:r>
          </a:p>
          <a:p>
            <a:pPr>
              <a:lnSpc>
                <a:spcPct val="130000"/>
              </a:lnSpc>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 May check also to see if the code is written to adhere to pre-specified </a:t>
            </a:r>
            <a:r>
              <a:rPr lang="en-US" altLang="zh-CN" sz="2400" b="1" dirty="0">
                <a:solidFill>
                  <a:srgbClr val="FF0000"/>
                </a:solidFill>
                <a:effectLst/>
                <a:latin typeface="Cambria" panose="02040503050406030204" pitchFamily="18" charset="0"/>
                <a:ea typeface="宋体" panose="02010600030101010101" pitchFamily="2" charset="-122"/>
              </a:rPr>
              <a:t>standards</a:t>
            </a:r>
            <a:r>
              <a:rPr lang="en-US" altLang="zh-CN" sz="2400" dirty="0">
                <a:solidFill>
                  <a:srgbClr val="000099"/>
                </a:solidFill>
                <a:effectLst/>
                <a:latin typeface="Cambria" panose="02040503050406030204" pitchFamily="18" charset="0"/>
                <a:ea typeface="宋体" panose="02010600030101010101" pitchFamily="2" charset="-122"/>
              </a:rPr>
              <a:t> </a:t>
            </a:r>
            <a:r>
              <a:rPr lang="en-US" altLang="zh-CN" sz="2400" dirty="0">
                <a:effectLst/>
                <a:latin typeface="Cambria" panose="02040503050406030204" pitchFamily="18" charset="0"/>
                <a:ea typeface="宋体" panose="02010600030101010101" pitchFamily="2" charset="-122"/>
              </a:rPr>
              <a:t>or</a:t>
            </a:r>
            <a:r>
              <a:rPr lang="en-US" altLang="zh-CN" sz="2400" b="1" dirty="0">
                <a:solidFill>
                  <a:schemeClr val="folHlink"/>
                </a:solidFill>
                <a:effectLst/>
                <a:latin typeface="Cambria" panose="02040503050406030204" pitchFamily="18" charset="0"/>
                <a:ea typeface="宋体" panose="02010600030101010101" pitchFamily="2" charset="-122"/>
              </a:rPr>
              <a:t> </a:t>
            </a:r>
            <a:r>
              <a:rPr lang="en-US" altLang="zh-CN" sz="2400" b="1" dirty="0">
                <a:solidFill>
                  <a:srgbClr val="FF0000"/>
                </a:solidFill>
                <a:effectLst/>
                <a:latin typeface="Cambria" panose="02040503050406030204" pitchFamily="18" charset="0"/>
                <a:ea typeface="宋体" panose="02010600030101010101" pitchFamily="2" charset="-122"/>
              </a:rPr>
              <a:t>guidelines</a:t>
            </a:r>
            <a:r>
              <a:rPr lang="en-US" altLang="zh-CN" sz="2400" dirty="0">
                <a:solidFill>
                  <a:srgbClr val="000099"/>
                </a:solidFill>
                <a:effectLst/>
                <a:latin typeface="Cambria" panose="02040503050406030204" pitchFamily="18" charset="0"/>
                <a:ea typeface="宋体" panose="02010600030101010101" pitchFamily="2" charset="-122"/>
              </a:rPr>
              <a:t>.</a:t>
            </a:r>
          </a:p>
          <a:p>
            <a:pPr>
              <a:lnSpc>
                <a:spcPct val="130000"/>
              </a:lnSpc>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 There is a lot of literature on how formal reviews should be conducted.</a:t>
            </a:r>
          </a:p>
          <a:p>
            <a:pPr>
              <a:lnSpc>
                <a:spcPct val="130000"/>
              </a:lnSpc>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 Most companies that use them develop their own checklists</a:t>
            </a:r>
            <a:r>
              <a:rPr lang="en-US" altLang="zh-CN" sz="2400" dirty="0" smtClean="0">
                <a:effectLst/>
                <a:latin typeface="Cambria" panose="02040503050406030204" pitchFamily="18" charset="0"/>
                <a:ea typeface="宋体" panose="02010600030101010101" pitchFamily="2" charset="-122"/>
              </a:rPr>
              <a:t>.</a:t>
            </a:r>
            <a:endParaRPr lang="en-US" altLang="zh-CN" sz="2400"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7839734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2338" name="Rectangle 2"/>
          <p:cNvSpPr>
            <a:spLocks noGrp="1" noChangeArrowheads="1"/>
          </p:cNvSpPr>
          <p:nvPr>
            <p:ph type="title"/>
          </p:nvPr>
        </p:nvSpPr>
        <p:spPr>
          <a:xfrm>
            <a:off x="1524000" y="152400"/>
            <a:ext cx="7772400" cy="1143000"/>
          </a:xfrm>
        </p:spPr>
        <p:txBody>
          <a:bodyPr/>
          <a:lstStyle/>
          <a:p>
            <a:r>
              <a:rPr lang="en-US" altLang="zh-CN" sz="3600" dirty="0">
                <a:solidFill>
                  <a:srgbClr val="132584"/>
                </a:solidFill>
                <a:latin typeface="Cambria" panose="02040503050406030204" pitchFamily="18" charset="0"/>
              </a:rPr>
              <a:t>Standards and Guidelines</a:t>
            </a:r>
          </a:p>
        </p:txBody>
      </p:sp>
      <p:sp>
        <p:nvSpPr>
          <p:cNvPr id="142340" name="Rectangle 4"/>
          <p:cNvSpPr>
            <a:spLocks noChangeArrowheads="1"/>
          </p:cNvSpPr>
          <p:nvPr/>
        </p:nvSpPr>
        <p:spPr bwMode="auto">
          <a:xfrm>
            <a:off x="304800" y="1371600"/>
            <a:ext cx="8458200" cy="39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b="1" dirty="0">
                <a:solidFill>
                  <a:srgbClr val="132584"/>
                </a:solidFill>
                <a:effectLst/>
                <a:latin typeface="Cambria" panose="02040503050406030204" pitchFamily="18" charset="0"/>
                <a:ea typeface="宋体" panose="02010600030101010101" pitchFamily="2" charset="-122"/>
              </a:rPr>
              <a:t>Be careful not confuse these with style considerations.</a:t>
            </a:r>
          </a:p>
          <a:p>
            <a:pPr lvl="1">
              <a:lnSpc>
                <a:spcPct val="130000"/>
              </a:lnSpc>
              <a:buClr>
                <a:schemeClr val="accent1"/>
              </a:buClr>
              <a:buSzPct val="111000"/>
              <a:buFont typeface="Wingdings" panose="05000000000000000000" pitchFamily="2" charset="2"/>
              <a:buChar char="ü"/>
            </a:pPr>
            <a:r>
              <a:rPr lang="en-US" altLang="zh-CN" sz="2400" dirty="0">
                <a:effectLst/>
                <a:latin typeface="Cambria" panose="02040503050406030204" pitchFamily="18" charset="0"/>
                <a:ea typeface="宋体" panose="02010600030101010101" pitchFamily="2" charset="-122"/>
              </a:rPr>
              <a:t> Indenting rules are about style, not something that affects whether a program is correct or not.</a:t>
            </a:r>
          </a:p>
          <a:p>
            <a:pPr lvl="1">
              <a:lnSpc>
                <a:spcPct val="130000"/>
              </a:lnSpc>
              <a:buClr>
                <a:schemeClr val="accent1"/>
              </a:buClr>
              <a:buSzPct val="111000"/>
              <a:buFont typeface="Wingdings" panose="05000000000000000000" pitchFamily="2" charset="2"/>
              <a:buNone/>
            </a:pPr>
            <a:endParaRPr lang="en-US" altLang="zh-CN" sz="2400" dirty="0">
              <a:effectLst/>
              <a:latin typeface="Cambria" panose="02040503050406030204" pitchFamily="18" charset="0"/>
              <a:ea typeface="宋体" panose="02010600030101010101" pitchFamily="2" charset="-122"/>
            </a:endParaRPr>
          </a:p>
          <a:p>
            <a:pPr lvl="1">
              <a:lnSpc>
                <a:spcPct val="130000"/>
              </a:lnSpc>
              <a:buClr>
                <a:schemeClr val="accent1"/>
              </a:buClr>
              <a:buSzPct val="111000"/>
              <a:buFont typeface="Wingdings" panose="05000000000000000000" pitchFamily="2" charset="2"/>
              <a:buNone/>
            </a:pPr>
            <a:r>
              <a:rPr lang="en-US" altLang="zh-CN" sz="2400" dirty="0">
                <a:effectLst/>
                <a:latin typeface="Cambria" panose="02040503050406030204" pitchFamily="18" charset="0"/>
                <a:ea typeface="宋体" panose="02010600030101010101" pitchFamily="2" charset="-122"/>
              </a:rPr>
              <a:t>Examples of standards or guidelines:</a:t>
            </a:r>
          </a:p>
          <a:p>
            <a:pPr lvl="1">
              <a:lnSpc>
                <a:spcPct val="130000"/>
              </a:lnSpc>
              <a:buClr>
                <a:schemeClr val="accent1"/>
              </a:buClr>
              <a:buSzPct val="111000"/>
              <a:buFont typeface="Wingdings" panose="05000000000000000000" pitchFamily="2" charset="2"/>
              <a:buNone/>
            </a:pPr>
            <a:r>
              <a:rPr lang="en-US" altLang="zh-CN" sz="2400" dirty="0">
                <a:effectLst/>
                <a:latin typeface="Cambria" panose="02040503050406030204" pitchFamily="18" charset="0"/>
                <a:ea typeface="宋体" panose="02010600030101010101" pitchFamily="2" charset="-122"/>
              </a:rPr>
              <a:t>	- Don’t use GOTOs</a:t>
            </a:r>
          </a:p>
          <a:p>
            <a:pPr lvl="2">
              <a:lnSpc>
                <a:spcPct val="130000"/>
              </a:lnSpc>
              <a:buClr>
                <a:schemeClr val="accent1"/>
              </a:buClr>
              <a:buSzPct val="111000"/>
            </a:pPr>
            <a:r>
              <a:rPr lang="en-US" altLang="zh-CN" dirty="0">
                <a:latin typeface="Cambria" panose="02040503050406030204" pitchFamily="18" charset="0"/>
                <a:ea typeface="宋体" panose="02010600030101010101" pitchFamily="2" charset="-122"/>
              </a:rPr>
              <a:t>- </a:t>
            </a:r>
            <a:r>
              <a:rPr lang="en-US" altLang="zh-CN" sz="2400" dirty="0" smtClean="0">
                <a:effectLst/>
                <a:latin typeface="Cambria" panose="02040503050406030204" pitchFamily="18" charset="0"/>
                <a:ea typeface="宋体" panose="02010600030101010101" pitchFamily="2" charset="-122"/>
              </a:rPr>
              <a:t>Use </a:t>
            </a:r>
            <a:r>
              <a:rPr lang="en-US" altLang="zh-CN" sz="2400" dirty="0">
                <a:effectLst/>
                <a:latin typeface="Cambria" panose="02040503050406030204" pitchFamily="18" charset="0"/>
                <a:ea typeface="宋体" panose="02010600030101010101" pitchFamily="2" charset="-122"/>
              </a:rPr>
              <a:t>WHILE loops, instead of DO-WHILE loops except in rare cases.</a:t>
            </a:r>
            <a:endParaRPr lang="en-US" altLang="zh-CN" sz="2000"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29764015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93890" name="Rectangle 2"/>
          <p:cNvSpPr>
            <a:spLocks noGrp="1" noChangeArrowheads="1"/>
          </p:cNvSpPr>
          <p:nvPr>
            <p:ph type="title"/>
          </p:nvPr>
        </p:nvSpPr>
        <p:spPr>
          <a:xfrm>
            <a:off x="1371600" y="152400"/>
            <a:ext cx="7772400" cy="1143000"/>
          </a:xfrm>
        </p:spPr>
        <p:txBody>
          <a:bodyPr/>
          <a:lstStyle/>
          <a:p>
            <a:r>
              <a:rPr lang="en-US" altLang="zh-CN" sz="3600" dirty="0">
                <a:solidFill>
                  <a:srgbClr val="132584"/>
                </a:solidFill>
                <a:latin typeface="Cambria" panose="02040503050406030204" pitchFamily="18" charset="0"/>
              </a:rPr>
              <a:t>Examples</a:t>
            </a:r>
          </a:p>
        </p:txBody>
      </p:sp>
      <p:sp>
        <p:nvSpPr>
          <p:cNvPr id="293892" name="AutoShape 4"/>
          <p:cNvSpPr>
            <a:spLocks noChangeArrowheads="1"/>
          </p:cNvSpPr>
          <p:nvPr/>
        </p:nvSpPr>
        <p:spPr bwMode="auto">
          <a:xfrm>
            <a:off x="1368425" y="1052513"/>
            <a:ext cx="6477000" cy="5600700"/>
          </a:xfrm>
          <a:prstGeom prst="foldedCorner">
            <a:avLst>
              <a:gd name="adj" fmla="val 12963"/>
            </a:avLst>
          </a:prstGeom>
          <a:solidFill>
            <a:srgbClr val="DDDDDD">
              <a:alpha val="50000"/>
            </a:srgbClr>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eaLnBrk="1" hangingPunct="1">
              <a:lnSpc>
                <a:spcPts val="2200"/>
              </a:lnSpc>
              <a:spcBef>
                <a:spcPct val="50000"/>
              </a:spcBef>
              <a:buClr>
                <a:schemeClr val="accent1"/>
              </a:buClr>
            </a:pPr>
            <a:r>
              <a:rPr lang="en-US" altLang="zh-CN" sz="1000" b="1">
                <a:effectLst/>
                <a:latin typeface="Cambria" panose="02040503050406030204" pitchFamily="18" charset="0"/>
                <a:ea typeface="宋体" panose="02010600030101010101" pitchFamily="2" charset="-122"/>
              </a:rPr>
              <a:t> </a:t>
            </a:r>
            <a:r>
              <a:rPr lang="en-US" altLang="zh-CN" sz="1400" b="1">
                <a:effectLst/>
                <a:latin typeface="Cambria" panose="02040503050406030204" pitchFamily="18" charset="0"/>
                <a:ea typeface="宋体" panose="02010600030101010101" pitchFamily="2" charset="-122"/>
              </a:rPr>
              <a:t>Visual Basic Coding Standards                     by Phil Fresle</a:t>
            </a:r>
          </a:p>
          <a:p>
            <a:pPr eaLnBrk="1" hangingPunct="1">
              <a:lnSpc>
                <a:spcPts val="2200"/>
              </a:lnSpc>
              <a:spcBef>
                <a:spcPct val="50000"/>
              </a:spcBef>
              <a:buClr>
                <a:schemeClr val="accent1"/>
              </a:buClr>
            </a:pPr>
            <a:r>
              <a:rPr lang="en-US" altLang="zh-CN" sz="1400" i="1">
                <a:effectLst/>
                <a:latin typeface="Cambria" panose="02040503050406030204" pitchFamily="18" charset="0"/>
                <a:ea typeface="宋体" panose="02010600030101010101" pitchFamily="2" charset="-122"/>
              </a:rPr>
              <a:t> Copyright 2000 Frez Systems Limited</a:t>
            </a:r>
            <a:endParaRPr lang="en-US" altLang="zh-CN" sz="1400">
              <a:effectLst/>
              <a:latin typeface="Cambria" panose="02040503050406030204" pitchFamily="18" charset="0"/>
              <a:ea typeface="宋体" panose="02010600030101010101" pitchFamily="2" charset="-122"/>
            </a:endParaRPr>
          </a:p>
          <a:p>
            <a:pPr eaLnBrk="1" hangingPunct="1">
              <a:lnSpc>
                <a:spcPts val="2200"/>
              </a:lnSpc>
              <a:spcBef>
                <a:spcPct val="50000"/>
              </a:spcBef>
              <a:buClr>
                <a:schemeClr val="accent1"/>
              </a:buClr>
            </a:pPr>
            <a:r>
              <a:rPr lang="en-US" altLang="zh-CN" sz="1400" i="1">
                <a:effectLst/>
                <a:latin typeface="Cambria" panose="02040503050406030204" pitchFamily="18" charset="0"/>
                <a:ea typeface="宋体" panose="02010600030101010101" pitchFamily="2" charset="-122"/>
              </a:rPr>
              <a:t> Last updated 17-Apr-2000 </a:t>
            </a:r>
            <a:endParaRPr lang="en-US" altLang="zh-CN" sz="1400">
              <a:effectLst/>
              <a:latin typeface="Cambria" panose="02040503050406030204" pitchFamily="18" charset="0"/>
              <a:ea typeface="宋体" panose="02010600030101010101" pitchFamily="2" charset="-122"/>
            </a:endParaRPr>
          </a:p>
          <a:p>
            <a:pPr eaLnBrk="1" hangingPunct="1">
              <a:lnSpc>
                <a:spcPts val="2200"/>
              </a:lnSpc>
              <a:spcBef>
                <a:spcPct val="50000"/>
              </a:spcBef>
              <a:buClr>
                <a:schemeClr val="accent1"/>
              </a:buClr>
            </a:pP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Introduction</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Naming Conventions</a:t>
            </a:r>
            <a:r>
              <a:rPr lang="en-US" altLang="zh-CN" sz="1400">
                <a:effectLst/>
                <a:latin typeface="Cambria" panose="02040503050406030204" pitchFamily="18" charset="0"/>
                <a:ea typeface="宋体" panose="02010600030101010101" pitchFamily="2" charset="-122"/>
              </a:rPr>
              <a:t>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Use of Variables, Procedures and Constants</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Commenting Code</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Formatting Code</a:t>
            </a:r>
            <a:r>
              <a:rPr lang="en-US" altLang="zh-CN" sz="1400">
                <a:effectLst/>
                <a:latin typeface="Cambria" panose="02040503050406030204" pitchFamily="18" charset="0"/>
                <a:ea typeface="宋体" panose="02010600030101010101" pitchFamily="2" charset="-122"/>
              </a:rPr>
              <a:t>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Other Coding Rules</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Sample Boilerplates</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Sample Code Containing Error Handling</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Further Reading</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endParaRPr lang="en-US" altLang="zh-CN" sz="1400">
              <a:effectLst/>
              <a:latin typeface="Cambria" panose="02040503050406030204" pitchFamily="18" charset="0"/>
              <a:ea typeface="宋体" panose="02010600030101010101" pitchFamily="2" charset="-122"/>
            </a:endParaRPr>
          </a:p>
          <a:p>
            <a:pPr eaLnBrk="1" hangingPunct="1">
              <a:lnSpc>
                <a:spcPts val="2200"/>
              </a:lnSpc>
              <a:spcBef>
                <a:spcPct val="50000"/>
              </a:spcBef>
              <a:buClr>
                <a:schemeClr val="accent1"/>
              </a:buClr>
            </a:pPr>
            <a:r>
              <a:rPr lang="en-US" altLang="zh-CN" sz="1400">
                <a:effectLst/>
                <a:latin typeface="Cambria" panose="02040503050406030204" pitchFamily="18" charset="0"/>
                <a:ea typeface="宋体" panose="02010600030101010101" pitchFamily="2" charset="-122"/>
              </a:rPr>
              <a:t> </a:t>
            </a:r>
            <a:r>
              <a:rPr lang="en-US" altLang="zh-CN" sz="1400" b="1">
                <a:effectLst/>
                <a:latin typeface="Cambria" panose="02040503050406030204" pitchFamily="18" charset="0"/>
                <a:ea typeface="宋体" panose="02010600030101010101" pitchFamily="2" charset="-122"/>
              </a:rPr>
              <a:t>Introduction</a:t>
            </a:r>
          </a:p>
          <a:p>
            <a:pPr eaLnBrk="1" hangingPunct="1">
              <a:lnSpc>
                <a:spcPts val="2200"/>
              </a:lnSpc>
              <a:spcBef>
                <a:spcPct val="50000"/>
              </a:spcBef>
              <a:buClr>
                <a:schemeClr val="accent1"/>
              </a:buClr>
            </a:pPr>
            <a:r>
              <a:rPr lang="en-US" altLang="zh-CN" sz="1400">
                <a:effectLst/>
                <a:latin typeface="Cambria" panose="02040503050406030204" pitchFamily="18" charset="0"/>
                <a:ea typeface="宋体" panose="02010600030101010101" pitchFamily="2" charset="-122"/>
              </a:rPr>
              <a:t> These are the Visual Basic coding standards used by Frez Systems Limited. </a:t>
            </a:r>
            <a:endParaRPr lang="zh-CN" altLang="en-US" sz="140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75202654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50210" name="Rectangle 2"/>
          <p:cNvSpPr>
            <a:spLocks noGrp="1" noChangeArrowheads="1"/>
          </p:cNvSpPr>
          <p:nvPr>
            <p:ph type="title"/>
          </p:nvPr>
        </p:nvSpPr>
        <p:spPr/>
        <p:txBody>
          <a:bodyPr/>
          <a:lstStyle/>
          <a:p>
            <a:r>
              <a:rPr lang="en-US" altLang="zh-CN" sz="3600">
                <a:solidFill>
                  <a:srgbClr val="132584"/>
                </a:solidFill>
                <a:latin typeface="Cambria" panose="02040503050406030204" pitchFamily="18" charset="0"/>
              </a:rPr>
              <a:t>Another Example</a:t>
            </a:r>
          </a:p>
        </p:txBody>
      </p:sp>
      <p:sp>
        <p:nvSpPr>
          <p:cNvPr id="350212" name="Rectangle 4"/>
          <p:cNvSpPr>
            <a:spLocks noChangeArrowheads="1"/>
          </p:cNvSpPr>
          <p:nvPr/>
        </p:nvSpPr>
        <p:spPr bwMode="auto">
          <a:xfrm>
            <a:off x="609600" y="1606998"/>
            <a:ext cx="7924800"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457200" indent="-457200">
              <a:tabLst>
                <a:tab pos="304800" algn="l"/>
                <a:tab pos="5267325" algn="r"/>
              </a:tabLst>
              <a:defRPr sz="2400">
                <a:solidFill>
                  <a:schemeClr val="tx1"/>
                </a:solidFill>
                <a:latin typeface="Times New Roman" panose="02020603050405020304" pitchFamily="18" charset="0"/>
              </a:defRPr>
            </a:lvl1pPr>
            <a:lvl2pPr marL="914400" indent="-457200">
              <a:tabLst>
                <a:tab pos="304800" algn="l"/>
                <a:tab pos="5267325" algn="r"/>
              </a:tabLst>
              <a:defRPr sz="2400">
                <a:solidFill>
                  <a:schemeClr val="tx1"/>
                </a:solidFill>
                <a:latin typeface="Times New Roman" panose="02020603050405020304" pitchFamily="18" charset="0"/>
              </a:defRPr>
            </a:lvl2pPr>
            <a:lvl3pPr marL="1371600" indent="-457200">
              <a:tabLst>
                <a:tab pos="304800" algn="l"/>
                <a:tab pos="5267325" algn="r"/>
              </a:tabLst>
              <a:defRPr sz="2400">
                <a:solidFill>
                  <a:schemeClr val="tx1"/>
                </a:solidFill>
                <a:latin typeface="Times New Roman" panose="02020603050405020304" pitchFamily="18" charset="0"/>
              </a:defRPr>
            </a:lvl3pPr>
            <a:lvl4pPr marL="1828800" indent="-457200">
              <a:tabLst>
                <a:tab pos="304800" algn="l"/>
                <a:tab pos="5267325" algn="r"/>
              </a:tabLst>
              <a:defRPr sz="2400">
                <a:solidFill>
                  <a:schemeClr val="tx1"/>
                </a:solidFill>
                <a:latin typeface="Times New Roman" panose="02020603050405020304" pitchFamily="18" charset="0"/>
              </a:defRPr>
            </a:lvl4pPr>
            <a:lvl5pPr marL="2286000" indent="-457200">
              <a:tabLst>
                <a:tab pos="304800" algn="l"/>
                <a:tab pos="5267325" algn="r"/>
              </a:tabLst>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304800" algn="l"/>
                <a:tab pos="5267325" algn="r"/>
              </a:tabLs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304800" algn="l"/>
                <a:tab pos="5267325" algn="r"/>
              </a:tabLs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304800" algn="l"/>
                <a:tab pos="5267325" algn="r"/>
              </a:tabLs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304800" algn="l"/>
                <a:tab pos="5267325" algn="r"/>
              </a:tabLst>
              <a:defRPr sz="2400">
                <a:solidFill>
                  <a:schemeClr val="tx1"/>
                </a:solidFill>
                <a:latin typeface="Times New Roman" panose="02020603050405020304" pitchFamily="18" charset="0"/>
              </a:defRPr>
            </a:lvl9pPr>
          </a:lstStyle>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1.</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Foreword</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2.</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Release Note</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3.</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Commentary in file</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4.</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Constant</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5.</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Variable</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6.</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err="1">
                <a:effectLst/>
                <a:latin typeface="Cambria" panose="02040503050406030204" pitchFamily="18" charset="0"/>
                <a:ea typeface="宋体" panose="02010600030101010101" pitchFamily="2" charset="-122"/>
                <a:hlinkClick r:id="" action="ppaction://noaction"/>
              </a:rPr>
              <a:t>Struct</a:t>
            </a:r>
            <a:r>
              <a:rPr lang="en-US" altLang="zh-CN" b="1" u="sng" dirty="0">
                <a:effectLst/>
                <a:latin typeface="Cambria" panose="02040503050406030204" pitchFamily="18" charset="0"/>
                <a:ea typeface="宋体" panose="02010600030101010101" pitchFamily="2" charset="-122"/>
                <a:hlinkClick r:id="" action="ppaction://noaction"/>
              </a:rPr>
              <a:t>/</a:t>
            </a:r>
            <a:r>
              <a:rPr lang="en-US" altLang="zh-CN" b="1" u="sng" dirty="0" err="1">
                <a:effectLst/>
                <a:latin typeface="Cambria" panose="02040503050406030204" pitchFamily="18" charset="0"/>
                <a:ea typeface="宋体" panose="02010600030101010101" pitchFamily="2" charset="-122"/>
                <a:hlinkClick r:id="" action="ppaction://noaction"/>
              </a:rPr>
              <a:t>Enum</a:t>
            </a:r>
            <a:r>
              <a:rPr lang="en-US" altLang="zh-CN" b="1" u="sng" dirty="0">
                <a:effectLst/>
                <a:latin typeface="Cambria" panose="02040503050406030204" pitchFamily="18" charset="0"/>
                <a:ea typeface="宋体" panose="02010600030101010101" pitchFamily="2" charset="-122"/>
                <a:hlinkClick r:id="" action="ppaction://noaction"/>
              </a:rPr>
              <a:t> definition</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7.</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Expression and code blocks</a:t>
            </a:r>
            <a:endParaRPr lang="en-US" altLang="zh-CN" u="sng" dirty="0">
              <a:effectLst/>
              <a:latin typeface="Cambria" panose="02040503050406030204" pitchFamily="18" charset="0"/>
              <a:ea typeface="宋体" panose="02010600030101010101" pitchFamily="2" charset="-122"/>
            </a:endParaRPr>
          </a:p>
          <a:p>
            <a:pPr marL="0" indent="0">
              <a:lnSpc>
                <a:spcPct val="120000"/>
              </a:lnSpc>
            </a:pPr>
            <a:r>
              <a:rPr lang="en-US" altLang="zh-CN" b="1" u="sng" dirty="0" smtClean="0">
                <a:effectLst/>
                <a:latin typeface="Cambria" panose="02040503050406030204" pitchFamily="18" charset="0"/>
                <a:ea typeface="宋体" panose="02010600030101010101" pitchFamily="2" charset="-122"/>
                <a:hlinkClick r:id="" action="ppaction://noaction"/>
              </a:rPr>
              <a:t>8. Some </a:t>
            </a:r>
            <a:r>
              <a:rPr lang="en-US" altLang="zh-CN" b="1" u="sng" dirty="0">
                <a:effectLst/>
                <a:latin typeface="Cambria" panose="02040503050406030204" pitchFamily="18" charset="0"/>
                <a:ea typeface="宋体" panose="02010600030101010101" pitchFamily="2" charset="-122"/>
                <a:hlinkClick r:id="" action="ppaction://noaction"/>
              </a:rPr>
              <a:t>good habit</a:t>
            </a:r>
            <a:endParaRPr lang="en-US" altLang="zh-CN" b="1" u="sng" dirty="0">
              <a:effectLst/>
              <a:latin typeface="Cambria" panose="02040503050406030204" pitchFamily="18" charset="0"/>
              <a:ea typeface="宋体" panose="02010600030101010101" pitchFamily="2" charset="-122"/>
            </a:endParaRPr>
          </a:p>
          <a:p>
            <a:pPr>
              <a:lnSpc>
                <a:spcPct val="120000"/>
              </a:lnSpc>
            </a:pPr>
            <a:endParaRPr lang="en-US" altLang="zh-CN" u="sng"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2024820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3362" name="Rectangle 2"/>
          <p:cNvSpPr>
            <a:spLocks noGrp="1" noChangeArrowheads="1"/>
          </p:cNvSpPr>
          <p:nvPr>
            <p:ph type="title"/>
          </p:nvPr>
        </p:nvSpPr>
        <p:spPr>
          <a:xfrm>
            <a:off x="1600200" y="209550"/>
            <a:ext cx="8091487" cy="533400"/>
          </a:xfrm>
        </p:spPr>
        <p:txBody>
          <a:bodyPr/>
          <a:lstStyle/>
          <a:p>
            <a:r>
              <a:rPr lang="en-US" altLang="zh-CN" sz="3200" dirty="0">
                <a:solidFill>
                  <a:srgbClr val="132584"/>
                </a:solidFill>
                <a:latin typeface="Cambria" panose="02040503050406030204" pitchFamily="18" charset="0"/>
              </a:rPr>
              <a:t>Why Use Standards or Guidelines</a:t>
            </a:r>
          </a:p>
        </p:txBody>
      </p:sp>
      <p:sp>
        <p:nvSpPr>
          <p:cNvPr id="143364" name="Rectangle 4"/>
          <p:cNvSpPr>
            <a:spLocks noChangeArrowheads="1"/>
          </p:cNvSpPr>
          <p:nvPr/>
        </p:nvSpPr>
        <p:spPr bwMode="auto">
          <a:xfrm>
            <a:off x="533400" y="1447800"/>
            <a:ext cx="8305800" cy="353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400" b="1" dirty="0">
                <a:solidFill>
                  <a:srgbClr val="132584"/>
                </a:solidFill>
                <a:effectLst/>
                <a:latin typeface="Cambria" panose="02040503050406030204" pitchFamily="18" charset="0"/>
                <a:ea typeface="宋体" panose="02010600030101010101" pitchFamily="2" charset="-122"/>
              </a:rPr>
              <a:t>Studies show they increase</a:t>
            </a:r>
          </a:p>
          <a:p>
            <a:pPr lvl="1">
              <a:lnSpc>
                <a:spcPct val="130000"/>
              </a:lnSpc>
              <a:buClr>
                <a:schemeClr val="accent1"/>
              </a:buClr>
              <a:buFontTx/>
              <a:buChar char="•"/>
            </a:pPr>
            <a:r>
              <a:rPr lang="en-US" altLang="zh-CN" sz="2000" dirty="0">
                <a:latin typeface="Cambria" panose="02040503050406030204" pitchFamily="18" charset="0"/>
                <a:ea typeface="宋体" panose="02010600030101010101" pitchFamily="2" charset="-122"/>
              </a:rPr>
              <a:t> </a:t>
            </a:r>
            <a:r>
              <a:rPr lang="en-US" altLang="zh-CN" sz="2000" dirty="0" smtClean="0">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Reliability</a:t>
            </a:r>
            <a:endParaRPr lang="en-US" altLang="zh-CN" sz="2000" dirty="0">
              <a:effectLst/>
              <a:latin typeface="Cambria" panose="02040503050406030204" pitchFamily="18" charset="0"/>
              <a:ea typeface="宋体" panose="02010600030101010101" pitchFamily="2" charset="-122"/>
            </a:endParaRP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 Readability </a:t>
            </a:r>
            <a:r>
              <a:rPr lang="en-US" altLang="zh-CN" sz="2000" dirty="0">
                <a:effectLst/>
                <a:latin typeface="Cambria" panose="02040503050406030204" pitchFamily="18" charset="0"/>
                <a:ea typeface="宋体" panose="02010600030101010101" pitchFamily="2" charset="-122"/>
              </a:rPr>
              <a:t>and, hence, maintainability</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 Portability</a:t>
            </a:r>
            <a:endParaRPr lang="en-US" altLang="zh-CN" sz="2000" dirty="0">
              <a:effectLst/>
              <a:latin typeface="Cambria" panose="02040503050406030204" pitchFamily="18" charset="0"/>
              <a:ea typeface="宋体" panose="02010600030101010101" pitchFamily="2" charset="-122"/>
            </a:endParaRPr>
          </a:p>
          <a:p>
            <a:pPr lvl="1">
              <a:lnSpc>
                <a:spcPct val="130000"/>
              </a:lnSpc>
              <a:buClr>
                <a:schemeClr val="accent1"/>
              </a:buClr>
              <a:buFontTx/>
              <a:buChar char="•"/>
            </a:pPr>
            <a:endParaRPr lang="en-US" altLang="zh-CN" sz="2000" dirty="0">
              <a:effectLst/>
              <a:latin typeface="Cambria" panose="02040503050406030204" pitchFamily="18" charset="0"/>
              <a:ea typeface="宋体" panose="02010600030101010101" pitchFamily="2" charset="-122"/>
            </a:endParaRP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Some contractors require that certain standards be used when developing software for them.</a:t>
            </a:r>
          </a:p>
          <a:p>
            <a:pPr lvl="1">
              <a:lnSpc>
                <a:spcPct val="130000"/>
              </a:lnSpc>
            </a:pPr>
            <a:r>
              <a:rPr lang="en-US" altLang="zh-CN" dirty="0">
                <a:effectLst/>
                <a:latin typeface="Cambria" panose="02040503050406030204" pitchFamily="18" charset="0"/>
                <a:ea typeface="宋体" panose="02010600030101010101" pitchFamily="2" charset="-122"/>
              </a:rPr>
              <a:t>Good example- the government</a:t>
            </a:r>
          </a:p>
        </p:txBody>
      </p:sp>
    </p:spTree>
    <p:extLst>
      <p:ext uri="{BB962C8B-B14F-4D97-AF65-F5344CB8AC3E}">
        <p14:creationId xmlns:p14="http://schemas.microsoft.com/office/powerpoint/2010/main" val="137155163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4386" name="Rectangle 2"/>
          <p:cNvSpPr>
            <a:spLocks noGrp="1" noChangeArrowheads="1"/>
          </p:cNvSpPr>
          <p:nvPr>
            <p:ph type="title"/>
          </p:nvPr>
        </p:nvSpPr>
        <p:spPr>
          <a:xfrm>
            <a:off x="2362200" y="76200"/>
            <a:ext cx="6705600" cy="762000"/>
          </a:xfrm>
        </p:spPr>
        <p:txBody>
          <a:bodyPr/>
          <a:lstStyle/>
          <a:p>
            <a:r>
              <a:rPr lang="en-US" altLang="zh-CN" b="1" dirty="0">
                <a:solidFill>
                  <a:srgbClr val="132584"/>
                </a:solidFill>
                <a:latin typeface="Cambria" panose="02040503050406030204" pitchFamily="18" charset="0"/>
              </a:rPr>
              <a:t>Organizations Producing Various Standards and Guidelines</a:t>
            </a:r>
          </a:p>
        </p:txBody>
      </p:sp>
      <p:sp>
        <p:nvSpPr>
          <p:cNvPr id="144388" name="Rectangle 4"/>
          <p:cNvSpPr>
            <a:spLocks noChangeArrowheads="1"/>
          </p:cNvSpPr>
          <p:nvPr/>
        </p:nvSpPr>
        <p:spPr bwMode="auto">
          <a:xfrm>
            <a:off x="457200" y="1450062"/>
            <a:ext cx="8382000"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000" dirty="0">
                <a:solidFill>
                  <a:srgbClr val="000099"/>
                </a:solidFill>
                <a:effectLst/>
                <a:latin typeface="Cambria" panose="02040503050406030204" pitchFamily="18" charset="0"/>
                <a:ea typeface="宋体" panose="02010600030101010101" pitchFamily="2" charset="-122"/>
              </a:rPr>
              <a:t>ANSI – </a:t>
            </a:r>
            <a:r>
              <a:rPr lang="en-US" altLang="zh-CN" sz="2000" b="1" dirty="0">
                <a:solidFill>
                  <a:srgbClr val="000099"/>
                </a:solidFill>
                <a:effectLst/>
                <a:latin typeface="Cambria" panose="02040503050406030204" pitchFamily="18" charset="0"/>
                <a:ea typeface="宋体" panose="02010600030101010101" pitchFamily="2" charset="-122"/>
              </a:rPr>
              <a:t>American National Standards Institute</a:t>
            </a:r>
          </a:p>
          <a:p>
            <a:pPr>
              <a:lnSpc>
                <a:spcPct val="130000"/>
              </a:lnSpc>
            </a:pPr>
            <a:r>
              <a:rPr lang="en-US" altLang="zh-CN" sz="2000" dirty="0">
                <a:solidFill>
                  <a:srgbClr val="000099"/>
                </a:solidFill>
                <a:effectLst/>
                <a:latin typeface="Cambria" panose="02040503050406030204" pitchFamily="18" charset="0"/>
                <a:ea typeface="宋体" panose="02010600030101010101" pitchFamily="2" charset="-122"/>
              </a:rPr>
              <a:t>IEC – </a:t>
            </a:r>
            <a:r>
              <a:rPr lang="en-US" altLang="zh-CN" sz="2000" b="1" dirty="0">
                <a:solidFill>
                  <a:srgbClr val="000099"/>
                </a:solidFill>
                <a:effectLst/>
                <a:latin typeface="Cambria" panose="02040503050406030204" pitchFamily="18" charset="0"/>
                <a:ea typeface="宋体" panose="02010600030101010101" pitchFamily="2" charset="-122"/>
              </a:rPr>
              <a:t>International Engineering Consortium</a:t>
            </a:r>
          </a:p>
          <a:p>
            <a:pPr>
              <a:lnSpc>
                <a:spcPct val="130000"/>
              </a:lnSpc>
            </a:pPr>
            <a:r>
              <a:rPr lang="en-US" altLang="zh-CN" sz="2000" dirty="0">
                <a:solidFill>
                  <a:srgbClr val="000099"/>
                </a:solidFill>
                <a:effectLst/>
                <a:latin typeface="Cambria" panose="02040503050406030204" pitchFamily="18" charset="0"/>
                <a:ea typeface="宋体" panose="02010600030101010101" pitchFamily="2" charset="-122"/>
              </a:rPr>
              <a:t>ISO –</a:t>
            </a:r>
            <a:r>
              <a:rPr lang="en-US" altLang="zh-CN" sz="2000" b="1" dirty="0">
                <a:solidFill>
                  <a:srgbClr val="000099"/>
                </a:solidFill>
                <a:effectLst/>
                <a:latin typeface="Cambria" panose="02040503050406030204" pitchFamily="18" charset="0"/>
                <a:ea typeface="宋体" panose="02010600030101010101" pitchFamily="2" charset="-122"/>
              </a:rPr>
              <a:t> International Organization for Standardization</a:t>
            </a:r>
          </a:p>
          <a:p>
            <a:pPr>
              <a:lnSpc>
                <a:spcPct val="130000"/>
              </a:lnSpc>
            </a:pPr>
            <a:r>
              <a:rPr lang="en-US" altLang="zh-CN" sz="2000" dirty="0">
                <a:solidFill>
                  <a:srgbClr val="000099"/>
                </a:solidFill>
                <a:effectLst/>
                <a:latin typeface="Cambria" panose="02040503050406030204" pitchFamily="18" charset="0"/>
                <a:ea typeface="宋体" panose="02010600030101010101" pitchFamily="2" charset="-122"/>
              </a:rPr>
              <a:t>NCITS</a:t>
            </a:r>
            <a:r>
              <a:rPr lang="en-US" altLang="zh-CN" sz="2000" b="1" dirty="0">
                <a:solidFill>
                  <a:srgbClr val="000099"/>
                </a:solidFill>
                <a:effectLst/>
                <a:latin typeface="Cambria" panose="02040503050406030204" pitchFamily="18" charset="0"/>
                <a:ea typeface="宋体" panose="02010600030101010101" pitchFamily="2" charset="-122"/>
              </a:rPr>
              <a:t> – National Committee for Information Technology Standards</a:t>
            </a:r>
          </a:p>
          <a:p>
            <a:pPr>
              <a:lnSpc>
                <a:spcPct val="130000"/>
              </a:lnSpc>
            </a:pPr>
            <a:endParaRPr lang="en-US" altLang="zh-CN" sz="2000" b="1" dirty="0" smtClean="0">
              <a:solidFill>
                <a:srgbClr val="000099"/>
              </a:solidFill>
              <a:effectLst/>
              <a:latin typeface="Cambria" panose="02040503050406030204" pitchFamily="18" charset="0"/>
              <a:ea typeface="宋体" panose="02010600030101010101" pitchFamily="2" charset="-122"/>
            </a:endParaRPr>
          </a:p>
          <a:p>
            <a:pPr>
              <a:lnSpc>
                <a:spcPct val="130000"/>
              </a:lnSpc>
            </a:pPr>
            <a:r>
              <a:rPr lang="en-US" altLang="zh-CN" sz="2000" b="1" dirty="0" smtClean="0">
                <a:solidFill>
                  <a:srgbClr val="000099"/>
                </a:solidFill>
                <a:effectLst/>
                <a:latin typeface="Cambria" panose="02040503050406030204" pitchFamily="18" charset="0"/>
                <a:ea typeface="宋体" panose="02010600030101010101" pitchFamily="2" charset="-122"/>
              </a:rPr>
              <a:t>Plus </a:t>
            </a:r>
            <a:r>
              <a:rPr lang="en-US" altLang="zh-CN" sz="2000" b="1" dirty="0">
                <a:solidFill>
                  <a:srgbClr val="000099"/>
                </a:solidFill>
                <a:effectLst/>
                <a:latin typeface="Cambria" panose="02040503050406030204" pitchFamily="18" charset="0"/>
                <a:ea typeface="宋体" panose="02010600030101010101" pitchFamily="2" charset="-122"/>
              </a:rPr>
              <a:t>various professional organizations</a:t>
            </a:r>
          </a:p>
          <a:p>
            <a:pPr lvl="1">
              <a:lnSpc>
                <a:spcPct val="130000"/>
              </a:lnSpc>
            </a:pPr>
            <a:r>
              <a:rPr lang="en-US" altLang="zh-CN" sz="2000" dirty="0">
                <a:effectLst/>
                <a:latin typeface="Cambria" panose="02040503050406030204" pitchFamily="18" charset="0"/>
                <a:ea typeface="宋体" panose="02010600030101010101" pitchFamily="2" charset="-122"/>
              </a:rPr>
              <a:t>ACM – </a:t>
            </a:r>
            <a:r>
              <a:rPr lang="en-US" altLang="zh-CN" sz="2000" b="1" dirty="0">
                <a:effectLst/>
                <a:latin typeface="Cambria" panose="02040503050406030204" pitchFamily="18" charset="0"/>
                <a:ea typeface="宋体" panose="02010600030101010101" pitchFamily="2" charset="-122"/>
              </a:rPr>
              <a:t>Association for Computing Machinery</a:t>
            </a:r>
          </a:p>
          <a:p>
            <a:pPr lvl="1">
              <a:lnSpc>
                <a:spcPct val="130000"/>
              </a:lnSpc>
            </a:pPr>
            <a:r>
              <a:rPr lang="en-US" altLang="zh-CN" sz="2000" dirty="0">
                <a:effectLst/>
                <a:latin typeface="Cambria" panose="02040503050406030204" pitchFamily="18" charset="0"/>
                <a:ea typeface="宋体" panose="02010600030101010101" pitchFamily="2" charset="-122"/>
              </a:rPr>
              <a:t>IEEE – </a:t>
            </a:r>
            <a:r>
              <a:rPr lang="en-US" altLang="zh-CN" sz="2000" b="1" dirty="0">
                <a:effectLst/>
                <a:latin typeface="Cambria" panose="02040503050406030204" pitchFamily="18" charset="0"/>
                <a:ea typeface="宋体" panose="02010600030101010101" pitchFamily="2" charset="-122"/>
              </a:rPr>
              <a:t>Institute of Electrical and Electronic Engineering</a:t>
            </a:r>
          </a:p>
          <a:p>
            <a:pPr>
              <a:lnSpc>
                <a:spcPct val="130000"/>
              </a:lnSpc>
            </a:pPr>
            <a:endParaRPr lang="en-US" altLang="zh-CN" sz="2000" b="1" dirty="0" smtClean="0">
              <a:solidFill>
                <a:srgbClr val="000099"/>
              </a:solidFill>
              <a:effectLst/>
              <a:latin typeface="Cambria" panose="02040503050406030204" pitchFamily="18" charset="0"/>
              <a:ea typeface="宋体" panose="02010600030101010101" pitchFamily="2" charset="-122"/>
            </a:endParaRPr>
          </a:p>
          <a:p>
            <a:pPr>
              <a:lnSpc>
                <a:spcPct val="130000"/>
              </a:lnSpc>
            </a:pPr>
            <a:r>
              <a:rPr lang="en-US" altLang="zh-CN" sz="2000" b="1" dirty="0" smtClean="0">
                <a:solidFill>
                  <a:srgbClr val="000099"/>
                </a:solidFill>
                <a:effectLst/>
                <a:latin typeface="Cambria" panose="02040503050406030204" pitchFamily="18" charset="0"/>
                <a:ea typeface="宋体" panose="02010600030101010101" pitchFamily="2" charset="-122"/>
              </a:rPr>
              <a:t>Plus </a:t>
            </a:r>
            <a:r>
              <a:rPr lang="en-US" altLang="zh-CN" sz="2000" b="1" dirty="0">
                <a:solidFill>
                  <a:srgbClr val="000099"/>
                </a:solidFill>
                <a:effectLst/>
                <a:latin typeface="Cambria" panose="02040503050406030204" pitchFamily="18" charset="0"/>
                <a:ea typeface="宋体" panose="02010600030101010101" pitchFamily="2" charset="-122"/>
              </a:rPr>
              <a:t>some of the testing organizations which we will consider later produce some standards for testing processes.</a:t>
            </a:r>
          </a:p>
        </p:txBody>
      </p:sp>
    </p:spTree>
    <p:extLst>
      <p:ext uri="{BB962C8B-B14F-4D97-AF65-F5344CB8AC3E}">
        <p14:creationId xmlns:p14="http://schemas.microsoft.com/office/powerpoint/2010/main" val="31464690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5410" name="Rectangle 2"/>
          <p:cNvSpPr>
            <a:spLocks noGrp="1" noChangeArrowheads="1"/>
          </p:cNvSpPr>
          <p:nvPr>
            <p:ph type="title"/>
          </p:nvPr>
        </p:nvSpPr>
        <p:spPr>
          <a:xfrm>
            <a:off x="2286000" y="23484"/>
            <a:ext cx="6667500" cy="762000"/>
          </a:xfrm>
        </p:spPr>
        <p:txBody>
          <a:bodyPr/>
          <a:lstStyle/>
          <a:p>
            <a:r>
              <a:rPr lang="en-US" altLang="zh-CN" b="1" dirty="0">
                <a:solidFill>
                  <a:srgbClr val="132584"/>
                </a:solidFill>
                <a:latin typeface="Cambria" panose="02040503050406030204" pitchFamily="18" charset="0"/>
              </a:rPr>
              <a:t>One list to check while doing formal reviews (from the text) :</a:t>
            </a:r>
          </a:p>
        </p:txBody>
      </p:sp>
      <p:sp>
        <p:nvSpPr>
          <p:cNvPr id="145412" name="Rectangle 4"/>
          <p:cNvSpPr>
            <a:spLocks noChangeArrowheads="1"/>
          </p:cNvSpPr>
          <p:nvPr/>
        </p:nvSpPr>
        <p:spPr bwMode="auto">
          <a:xfrm>
            <a:off x="457200" y="1371600"/>
            <a:ext cx="7239000" cy="39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Data reference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Data declaration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Computation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Comparison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Control flow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Subroutine (or function) parameter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I/O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Miscellaneous</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79240" y="1835640"/>
              <a:ext cx="3942720" cy="3476160"/>
            </p14:xfrm>
          </p:contentPart>
        </mc:Choice>
        <mc:Fallback xmlns="">
          <p:pic>
            <p:nvPicPr>
              <p:cNvPr id="2" name="墨迹 1"/>
              <p:cNvPicPr/>
              <p:nvPr/>
            </p:nvPicPr>
            <p:blipFill>
              <a:blip r:embed="rId4"/>
              <a:stretch>
                <a:fillRect/>
              </a:stretch>
            </p:blipFill>
            <p:spPr>
              <a:xfrm>
                <a:off x="570960" y="1827000"/>
                <a:ext cx="3956760" cy="3491640"/>
              </a:xfrm>
              <a:prstGeom prst="rect">
                <a:avLst/>
              </a:prstGeom>
            </p:spPr>
          </p:pic>
        </mc:Fallback>
      </mc:AlternateContent>
    </p:spTree>
    <p:extLst>
      <p:ext uri="{BB962C8B-B14F-4D97-AF65-F5344CB8AC3E}">
        <p14:creationId xmlns:p14="http://schemas.microsoft.com/office/powerpoint/2010/main" val="292311310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0339" name="Rectangle 3"/>
          <p:cNvSpPr>
            <a:spLocks noChangeArrowheads="1"/>
          </p:cNvSpPr>
          <p:nvPr/>
        </p:nvSpPr>
        <p:spPr bwMode="auto">
          <a:xfrm>
            <a:off x="2133600" y="2590800"/>
            <a:ext cx="5127749"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dirty="0">
                <a:solidFill>
                  <a:srgbClr val="000099"/>
                </a:solidFill>
                <a:latin typeface="Cambria" panose="02040503050406030204" pitchFamily="18" charset="0"/>
                <a:ea typeface="宋体" panose="02010600030101010101" pitchFamily="2" charset="-122"/>
              </a:rPr>
              <a:t>TESTING </a:t>
            </a:r>
            <a:r>
              <a:rPr lang="en-US" altLang="zh-CN" sz="2400" dirty="0" smtClean="0">
                <a:solidFill>
                  <a:srgbClr val="000099"/>
                </a:solidFill>
                <a:latin typeface="Cambria" panose="02040503050406030204" pitchFamily="18" charset="0"/>
                <a:ea typeface="宋体" panose="02010600030101010101" pitchFamily="2" charset="-122"/>
              </a:rPr>
              <a:t>FUNDAMENTALS</a:t>
            </a:r>
            <a:endParaRPr lang="en-US" altLang="zh-CN" sz="3600" b="1" dirty="0">
              <a:solidFill>
                <a:srgbClr val="000099"/>
              </a:solidFill>
              <a:latin typeface="Cambria" panose="02040503050406030204" pitchFamily="18" charset="0"/>
              <a:ea typeface="宋体" panose="02010600030101010101" pitchFamily="2" charset="-122"/>
            </a:endParaRPr>
          </a:p>
          <a:p>
            <a:pPr algn="ctr"/>
            <a:r>
              <a:rPr lang="en-US" altLang="zh-CN" sz="3600" b="1" dirty="0">
                <a:solidFill>
                  <a:srgbClr val="132584"/>
                </a:solidFill>
                <a:latin typeface="Cambria" panose="02040503050406030204" pitchFamily="18" charset="0"/>
                <a:ea typeface="宋体" panose="02010600030101010101" pitchFamily="2" charset="-122"/>
              </a:rPr>
              <a:t> </a:t>
            </a:r>
            <a:r>
              <a:rPr lang="en-US" altLang="zh-CN" sz="3200" b="1" dirty="0">
                <a:solidFill>
                  <a:srgbClr val="132584"/>
                </a:solidFill>
                <a:latin typeface="Cambria" panose="02040503050406030204" pitchFamily="18" charset="0"/>
                <a:ea typeface="宋体" panose="02010600030101010101" pitchFamily="2" charset="-122"/>
              </a:rPr>
              <a:t>TESTING THE SOFTWARE </a:t>
            </a:r>
          </a:p>
          <a:p>
            <a:pPr algn="ctr"/>
            <a:r>
              <a:rPr lang="en-US" altLang="zh-CN" sz="3200" b="1" dirty="0">
                <a:solidFill>
                  <a:srgbClr val="132584"/>
                </a:solidFill>
                <a:latin typeface="Cambria" panose="02040503050406030204" pitchFamily="18" charset="0"/>
                <a:ea typeface="宋体" panose="02010600030101010101" pitchFamily="2" charset="-122"/>
              </a:rPr>
              <a:t>WITH X-RAY GLASSES</a:t>
            </a:r>
            <a:endParaRPr lang="zh-CN" altLang="en-US" sz="3200" b="1" dirty="0">
              <a:solidFill>
                <a:srgbClr val="132584"/>
              </a:solidFill>
              <a:latin typeface="Cambria" panose="02040503050406030204" pitchFamily="18" charset="0"/>
              <a:ea typeface="宋体" panose="02010600030101010101" pitchFamily="2" charset="-122"/>
            </a:endParaRPr>
          </a:p>
        </p:txBody>
      </p:sp>
      <p:sp>
        <p:nvSpPr>
          <p:cNvPr id="2" name="标题 1"/>
          <p:cNvSpPr>
            <a:spLocks noGrp="1"/>
          </p:cNvSpPr>
          <p:nvPr>
            <p:ph type="title"/>
          </p:nvPr>
        </p:nvSpPr>
        <p:spPr/>
        <p:txBody>
          <a:bodyPr/>
          <a:lstStyle/>
          <a:p>
            <a:endParaRPr lang="zh-CN" altLang="en-US">
              <a:latin typeface="Cambria" panose="02040503050406030204" pitchFamily="18" charset="0"/>
            </a:endParaRPr>
          </a:p>
        </p:txBody>
      </p:sp>
    </p:spTree>
    <p:extLst>
      <p:ext uri="{BB962C8B-B14F-4D97-AF65-F5344CB8AC3E}">
        <p14:creationId xmlns:p14="http://schemas.microsoft.com/office/powerpoint/2010/main" val="36346759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261403">
            <a:off x="921525" y="1295400"/>
            <a:ext cx="3593589" cy="235739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23213">
            <a:off x="5334001" y="1327364"/>
            <a:ext cx="3200400" cy="260077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4400" y="4336458"/>
            <a:ext cx="3077591" cy="2051727"/>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0" y="3957594"/>
            <a:ext cx="1691525" cy="2638159"/>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墨迹 1"/>
              <p14:cNvContentPartPr/>
              <p14:nvPr/>
            </p14:nvContentPartPr>
            <p14:xfrm>
              <a:off x="2644200" y="2783520"/>
              <a:ext cx="2702880" cy="2181240"/>
            </p14:xfrm>
          </p:contentPart>
        </mc:Choice>
        <mc:Fallback xmlns="">
          <p:pic>
            <p:nvPicPr>
              <p:cNvPr id="2" name="墨迹 1"/>
              <p:cNvPicPr/>
              <p:nvPr/>
            </p:nvPicPr>
            <p:blipFill>
              <a:blip r:embed="rId8"/>
              <a:stretch>
                <a:fillRect/>
              </a:stretch>
            </p:blipFill>
            <p:spPr>
              <a:xfrm>
                <a:off x="2636280" y="2779560"/>
                <a:ext cx="2718360" cy="2190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5458" name="Rectangle 2"/>
          <p:cNvSpPr>
            <a:spLocks noGrp="1" noChangeArrowheads="1"/>
          </p:cNvSpPr>
          <p:nvPr>
            <p:ph type="title"/>
          </p:nvPr>
        </p:nvSpPr>
        <p:spPr>
          <a:xfrm>
            <a:off x="3352800" y="110331"/>
            <a:ext cx="4314825" cy="661988"/>
          </a:xfrm>
        </p:spPr>
        <p:txBody>
          <a:bodyPr/>
          <a:lstStyle/>
          <a:p>
            <a:r>
              <a:rPr lang="en-US" altLang="zh-CN" sz="3600" dirty="0">
                <a:latin typeface="Cambria" panose="02040503050406030204" pitchFamily="18" charset="0"/>
              </a:rPr>
              <a:t>Test thoroughness</a:t>
            </a:r>
          </a:p>
        </p:txBody>
      </p:sp>
      <p:sp>
        <p:nvSpPr>
          <p:cNvPr id="275459" name="Rectangle 3"/>
          <p:cNvSpPr>
            <a:spLocks noChangeArrowheads="1"/>
          </p:cNvSpPr>
          <p:nvPr/>
        </p:nvSpPr>
        <p:spPr bwMode="auto">
          <a:xfrm>
            <a:off x="381000" y="1295400"/>
            <a:ext cx="8382000" cy="449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1" hangingPunct="1">
              <a:spcBef>
                <a:spcPct val="50000"/>
              </a:spcBef>
            </a:pPr>
            <a:r>
              <a:rPr lang="en-US" altLang="zh-CN" sz="2000" b="1" dirty="0">
                <a:effectLst/>
                <a:latin typeface="Cambria" panose="02040503050406030204" pitchFamily="18" charset="0"/>
                <a:ea typeface="宋体" panose="02010600030101010101" pitchFamily="2" charset="-122"/>
              </a:rPr>
              <a:t>Test code thoroughly</a:t>
            </a:r>
            <a:r>
              <a:rPr lang="en-US" altLang="zh-CN" sz="2000" dirty="0">
                <a:effectLst/>
                <a:latin typeface="Cambria" panose="02040503050406030204" pitchFamily="18" charset="0"/>
                <a:ea typeface="宋体" panose="02010600030101010101" pitchFamily="2" charset="-122"/>
              </a:rPr>
              <a:t>, one of several approaches based on data manipulated by the code:</a:t>
            </a:r>
          </a:p>
          <a:p>
            <a:pPr eaLnBrk="1" hangingPunct="1">
              <a:spcBef>
                <a:spcPct val="50000"/>
              </a:spcBef>
              <a:buFontTx/>
              <a:buChar char="-"/>
            </a:pPr>
            <a:r>
              <a:rPr lang="en-US" altLang="zh-CN" sz="2000" dirty="0">
                <a:effectLst/>
                <a:latin typeface="Cambria" panose="02040503050406030204" pitchFamily="18" charset="0"/>
                <a:ea typeface="宋体" panose="02010600030101010101" pitchFamily="2" charset="-122"/>
              </a:rPr>
              <a:t> </a:t>
            </a:r>
            <a:endParaRPr lang="en-US" altLang="zh-CN" sz="2000" dirty="0" smtClean="0">
              <a:effectLst/>
              <a:latin typeface="Cambria" panose="02040503050406030204" pitchFamily="18" charset="0"/>
              <a:ea typeface="宋体" panose="02010600030101010101" pitchFamily="2" charset="-122"/>
            </a:endParaRPr>
          </a:p>
          <a:p>
            <a:pPr eaLnBrk="1" hangingPunct="1">
              <a:spcBef>
                <a:spcPct val="50000"/>
              </a:spcBef>
              <a:buFontTx/>
              <a:buChar char="-"/>
            </a:pPr>
            <a:r>
              <a:rPr lang="en-US" altLang="zh-CN" sz="2000" dirty="0" smtClean="0">
                <a:effectLst/>
                <a:latin typeface="Cambria" panose="02040503050406030204" pitchFamily="18" charset="0"/>
                <a:ea typeface="宋体" panose="02010600030101010101" pitchFamily="2" charset="-122"/>
              </a:rPr>
              <a:t>Statement </a:t>
            </a:r>
            <a:r>
              <a:rPr lang="en-US" altLang="zh-CN" sz="2000" dirty="0">
                <a:effectLst/>
                <a:latin typeface="Cambria" panose="02040503050406030204" pitchFamily="18" charset="0"/>
                <a:ea typeface="宋体" panose="02010600030101010101" pitchFamily="2" charset="-122"/>
              </a:rPr>
              <a:t>testing: every statement is executed at least once in some test</a:t>
            </a:r>
          </a:p>
          <a:p>
            <a:pPr eaLnBrk="1" hangingPunct="1">
              <a:spcBef>
                <a:spcPct val="50000"/>
              </a:spcBef>
              <a:buFontTx/>
              <a:buChar char="-"/>
            </a:pPr>
            <a:r>
              <a:rPr lang="en-US" altLang="zh-CN" sz="2000" dirty="0">
                <a:effectLst/>
                <a:latin typeface="Cambria" panose="02040503050406030204" pitchFamily="18" charset="0"/>
                <a:ea typeface="宋体" panose="02010600030101010101" pitchFamily="2" charset="-122"/>
              </a:rPr>
              <a:t> Branch testing</a:t>
            </a:r>
          </a:p>
          <a:p>
            <a:pPr eaLnBrk="1" hangingPunct="1">
              <a:spcBef>
                <a:spcPct val="50000"/>
              </a:spcBef>
              <a:buFontTx/>
              <a:buChar char="-"/>
            </a:pPr>
            <a:r>
              <a:rPr lang="en-US" altLang="zh-CN" sz="2000" dirty="0">
                <a:effectLst/>
                <a:latin typeface="Cambria" panose="02040503050406030204" pitchFamily="18" charset="0"/>
                <a:ea typeface="宋体" panose="02010600030101010101" pitchFamily="2" charset="-122"/>
              </a:rPr>
              <a:t> Path </a:t>
            </a:r>
            <a:r>
              <a:rPr lang="en-US" altLang="zh-CN" sz="2000" dirty="0" smtClean="0">
                <a:effectLst/>
                <a:latin typeface="Cambria" panose="02040503050406030204" pitchFamily="18" charset="0"/>
                <a:ea typeface="宋体" panose="02010600030101010101" pitchFamily="2" charset="-122"/>
              </a:rPr>
              <a:t>testing</a:t>
            </a:r>
          </a:p>
          <a:p>
            <a:pPr eaLnBrk="1" hangingPunct="1">
              <a:spcBef>
                <a:spcPct val="50000"/>
              </a:spcBef>
              <a:buFontTx/>
              <a:buChar char="-"/>
            </a:pPr>
            <a:endParaRPr lang="en-US" altLang="zh-CN" sz="2000" dirty="0">
              <a:effectLst/>
              <a:latin typeface="Cambria" panose="02040503050406030204" pitchFamily="18" charset="0"/>
              <a:ea typeface="宋体" panose="02010600030101010101" pitchFamily="2" charset="-122"/>
            </a:endParaRPr>
          </a:p>
          <a:p>
            <a:pPr eaLnBrk="1" hangingPunct="1">
              <a:spcBef>
                <a:spcPct val="50000"/>
              </a:spcBef>
              <a:buFontTx/>
              <a:buChar char="-"/>
            </a:pPr>
            <a:r>
              <a:rPr lang="en-US" altLang="zh-CN" sz="2000" dirty="0">
                <a:effectLst/>
                <a:latin typeface="Cambria" panose="02040503050406030204" pitchFamily="18" charset="0"/>
                <a:ea typeface="宋体" panose="02010600030101010101" pitchFamily="2" charset="-122"/>
              </a:rPr>
              <a:t> Definition-use path testing</a:t>
            </a:r>
          </a:p>
          <a:p>
            <a:pPr eaLnBrk="1" hangingPunct="1">
              <a:spcBef>
                <a:spcPct val="50000"/>
              </a:spcBef>
              <a:buFontTx/>
              <a:buChar char="-"/>
            </a:pPr>
            <a:r>
              <a:rPr lang="en-US" altLang="zh-CN" sz="2000" dirty="0">
                <a:effectLst/>
                <a:latin typeface="Cambria" panose="02040503050406030204" pitchFamily="18" charset="0"/>
                <a:ea typeface="宋体" panose="02010600030101010101" pitchFamily="2" charset="-122"/>
              </a:rPr>
              <a:t> All uses testing</a:t>
            </a:r>
          </a:p>
          <a:p>
            <a:pPr algn="ctr" eaLnBrk="1" hangingPunct="1">
              <a:spcBef>
                <a:spcPct val="50000"/>
              </a:spcBef>
            </a:pPr>
            <a:r>
              <a:rPr lang="en-US" altLang="zh-CN" sz="2400" i="1" dirty="0" smtClean="0">
                <a:solidFill>
                  <a:srgbClr val="FF0000"/>
                </a:solidFill>
                <a:effectLst/>
                <a:latin typeface="Cambria" panose="02040503050406030204" pitchFamily="18" charset="0"/>
                <a:ea typeface="宋体" panose="02010600030101010101" pitchFamily="2" charset="-122"/>
              </a:rPr>
              <a:t>Statement</a:t>
            </a:r>
            <a:r>
              <a:rPr lang="en-US" altLang="zh-CN" sz="2400" i="1" dirty="0">
                <a:solidFill>
                  <a:srgbClr val="FF0000"/>
                </a:solidFill>
                <a:effectLst/>
                <a:latin typeface="Cambria" panose="02040503050406030204" pitchFamily="18" charset="0"/>
                <a:ea typeface="宋体" panose="02010600030101010101" pitchFamily="2" charset="-122"/>
              </a:rPr>
              <a:t>, Path, Use</a:t>
            </a:r>
            <a:r>
              <a:rPr lang="en-US" altLang="zh-CN" sz="2000" i="1" dirty="0">
                <a:solidFill>
                  <a:srgbClr val="FF0000"/>
                </a:solidFill>
                <a:effectLst/>
                <a:latin typeface="Cambria" panose="02040503050406030204" pitchFamily="18" charset="0"/>
                <a:ea typeface="宋体" panose="02010600030101010101" pitchFamily="2" charset="-122"/>
              </a:rPr>
              <a:t>  </a:t>
            </a:r>
            <a:endParaRPr lang="zh-CN" altLang="en-US" sz="2000" i="1" dirty="0">
              <a:solidFill>
                <a:srgbClr val="FF0000"/>
              </a:solidFill>
              <a:effectLst/>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90400" y="2841840"/>
              <a:ext cx="4126680" cy="2367720"/>
            </p14:xfrm>
          </p:contentPart>
        </mc:Choice>
        <mc:Fallback xmlns="">
          <p:pic>
            <p:nvPicPr>
              <p:cNvPr id="2" name="墨迹 1"/>
              <p:cNvPicPr/>
              <p:nvPr/>
            </p:nvPicPr>
            <p:blipFill>
              <a:blip r:embed="rId4"/>
              <a:stretch>
                <a:fillRect/>
              </a:stretch>
            </p:blipFill>
            <p:spPr>
              <a:xfrm>
                <a:off x="582480" y="2831400"/>
                <a:ext cx="4142160" cy="2385720"/>
              </a:xfrm>
              <a:prstGeom prst="rect">
                <a:avLst/>
              </a:prstGeom>
            </p:spPr>
          </p:pic>
        </mc:Fallback>
      </mc:AlternateContent>
    </p:spTree>
    <p:extLst>
      <p:ext uri="{BB962C8B-B14F-4D97-AF65-F5344CB8AC3E}">
        <p14:creationId xmlns:p14="http://schemas.microsoft.com/office/powerpoint/2010/main" val="36608893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7506" name="Rectangle 2"/>
          <p:cNvSpPr>
            <a:spLocks noGrp="1" noChangeArrowheads="1"/>
          </p:cNvSpPr>
          <p:nvPr>
            <p:ph type="title"/>
          </p:nvPr>
        </p:nvSpPr>
        <p:spPr/>
        <p:txBody>
          <a:bodyPr/>
          <a:lstStyle/>
          <a:p>
            <a:r>
              <a:rPr lang="en-US" altLang="zh-CN" sz="3600" dirty="0">
                <a:solidFill>
                  <a:srgbClr val="132584"/>
                </a:solidFill>
                <a:latin typeface="Cambria" panose="02040503050406030204" pitchFamily="18" charset="0"/>
              </a:rPr>
              <a:t>Examples</a:t>
            </a:r>
          </a:p>
        </p:txBody>
      </p:sp>
      <p:grpSp>
        <p:nvGrpSpPr>
          <p:cNvPr id="277534" name="Group 30"/>
          <p:cNvGrpSpPr>
            <a:grpSpLocks/>
          </p:cNvGrpSpPr>
          <p:nvPr/>
        </p:nvGrpSpPr>
        <p:grpSpPr bwMode="auto">
          <a:xfrm>
            <a:off x="3311525" y="1357445"/>
            <a:ext cx="4748213" cy="4766157"/>
            <a:chOff x="2358" y="819"/>
            <a:chExt cx="2991" cy="3165"/>
          </a:xfrm>
        </p:grpSpPr>
        <p:sp>
          <p:nvSpPr>
            <p:cNvPr id="277507" name="AutoShape 3"/>
            <p:cNvSpPr>
              <a:spLocks noChangeArrowheads="1"/>
            </p:cNvSpPr>
            <p:nvPr/>
          </p:nvSpPr>
          <p:spPr bwMode="auto">
            <a:xfrm>
              <a:off x="2577" y="869"/>
              <a:ext cx="886" cy="215"/>
            </a:xfrm>
            <a:prstGeom prst="flowChartProcess">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Pointer=False</a:t>
              </a:r>
            </a:p>
          </p:txBody>
        </p:sp>
        <p:sp>
          <p:nvSpPr>
            <p:cNvPr id="277508" name="AutoShape 4"/>
            <p:cNvSpPr>
              <a:spLocks noChangeArrowheads="1"/>
            </p:cNvSpPr>
            <p:nvPr/>
          </p:nvSpPr>
          <p:spPr bwMode="auto">
            <a:xfrm>
              <a:off x="2630" y="2105"/>
              <a:ext cx="771" cy="215"/>
            </a:xfrm>
            <a:prstGeom prst="flowChartProcess">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a:effectLst/>
                  <a:latin typeface="Cambria" panose="02040503050406030204" pitchFamily="18" charset="0"/>
                  <a:ea typeface="宋体" panose="02010600030101010101" pitchFamily="2" charset="-122"/>
                </a:rPr>
                <a:t>X=X+1</a:t>
              </a:r>
            </a:p>
          </p:txBody>
        </p:sp>
        <p:sp>
          <p:nvSpPr>
            <p:cNvPr id="277509" name="AutoShape 5"/>
            <p:cNvSpPr>
              <a:spLocks noChangeArrowheads="1"/>
            </p:cNvSpPr>
            <p:nvPr/>
          </p:nvSpPr>
          <p:spPr bwMode="auto">
            <a:xfrm>
              <a:off x="2449" y="2632"/>
              <a:ext cx="1133" cy="368"/>
            </a:xfrm>
            <a:prstGeom prst="flowChartProcess">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a:effectLst/>
                  <a:latin typeface="Cambria" panose="02040503050406030204" pitchFamily="18" charset="0"/>
                  <a:ea typeface="宋体" panose="02010600030101010101" pitchFamily="2" charset="-122"/>
                </a:rPr>
                <a:t>Call Sub (x, pointer, result)</a:t>
              </a:r>
            </a:p>
          </p:txBody>
        </p:sp>
        <p:sp>
          <p:nvSpPr>
            <p:cNvPr id="277510" name="AutoShape 6"/>
            <p:cNvSpPr>
              <a:spLocks noChangeArrowheads="1"/>
            </p:cNvSpPr>
            <p:nvPr/>
          </p:nvSpPr>
          <p:spPr bwMode="auto">
            <a:xfrm>
              <a:off x="4085" y="3455"/>
              <a:ext cx="757" cy="215"/>
            </a:xfrm>
            <a:prstGeom prst="flowChartProcess">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Print result</a:t>
              </a:r>
            </a:p>
          </p:txBody>
        </p:sp>
        <p:sp>
          <p:nvSpPr>
            <p:cNvPr id="277511" name="AutoShape 7"/>
            <p:cNvSpPr>
              <a:spLocks noChangeArrowheads="1"/>
            </p:cNvSpPr>
            <p:nvPr/>
          </p:nvSpPr>
          <p:spPr bwMode="auto">
            <a:xfrm>
              <a:off x="4081" y="1449"/>
              <a:ext cx="921" cy="215"/>
            </a:xfrm>
            <a:prstGeom prst="flowChartProcess">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Pointer = True</a:t>
              </a:r>
            </a:p>
          </p:txBody>
        </p:sp>
        <p:sp>
          <p:nvSpPr>
            <p:cNvPr id="277512" name="AutoShape 8"/>
            <p:cNvSpPr>
              <a:spLocks noChangeArrowheads="1"/>
            </p:cNvSpPr>
            <p:nvPr/>
          </p:nvSpPr>
          <p:spPr bwMode="auto">
            <a:xfrm>
              <a:off x="2358" y="3354"/>
              <a:ext cx="1270" cy="42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a:effectLst/>
                  <a:latin typeface="Cambria" panose="02040503050406030204" pitchFamily="18" charset="0"/>
                  <a:ea typeface="宋体" panose="02010600030101010101" pitchFamily="2" charset="-122"/>
                </a:rPr>
                <a:t>Result&gt;0?</a:t>
              </a:r>
            </a:p>
          </p:txBody>
        </p:sp>
        <p:sp>
          <p:nvSpPr>
            <p:cNvPr id="277513" name="Line 9"/>
            <p:cNvSpPr>
              <a:spLocks noChangeShapeType="1"/>
            </p:cNvSpPr>
            <p:nvPr/>
          </p:nvSpPr>
          <p:spPr bwMode="auto">
            <a:xfrm>
              <a:off x="3016" y="1071"/>
              <a:ext cx="0" cy="317"/>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cxnSp>
          <p:nvCxnSpPr>
            <p:cNvPr id="277514" name="AutoShape 10"/>
            <p:cNvCxnSpPr>
              <a:cxnSpLocks noChangeShapeType="1"/>
              <a:stCxn id="277512" idx="2"/>
              <a:endCxn id="277507" idx="1"/>
            </p:cNvCxnSpPr>
            <p:nvPr/>
          </p:nvCxnSpPr>
          <p:spPr bwMode="auto">
            <a:xfrm rot="16200000" flipV="1">
              <a:off x="1367" y="2147"/>
              <a:ext cx="2797" cy="454"/>
            </a:xfrm>
            <a:prstGeom prst="bentConnector4">
              <a:avLst>
                <a:gd name="adj1" fmla="val -5148"/>
                <a:gd name="adj2" fmla="val 171588"/>
              </a:avLst>
            </a:prstGeom>
            <a:noFill/>
            <a:ln w="19050">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cxnSp>
        <p:cxnSp>
          <p:nvCxnSpPr>
            <p:cNvPr id="277515" name="AutoShape 11"/>
            <p:cNvCxnSpPr>
              <a:cxnSpLocks noChangeShapeType="1"/>
              <a:stCxn id="277511" idx="2"/>
            </p:cNvCxnSpPr>
            <p:nvPr/>
          </p:nvCxnSpPr>
          <p:spPr bwMode="auto">
            <a:xfrm rot="5400000">
              <a:off x="3652" y="1018"/>
              <a:ext cx="253" cy="1526"/>
            </a:xfrm>
            <a:prstGeom prst="bentConnector2">
              <a:avLst/>
            </a:prstGeom>
            <a:noFill/>
            <a:ln w="19050">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cxnSp>
        <p:sp>
          <p:nvSpPr>
            <p:cNvPr id="277516" name="Text Box 12"/>
            <p:cNvSpPr txBox="1">
              <a:spLocks noChangeArrowheads="1"/>
            </p:cNvSpPr>
            <p:nvPr/>
          </p:nvSpPr>
          <p:spPr bwMode="auto">
            <a:xfrm>
              <a:off x="2698" y="1728"/>
              <a:ext cx="386" cy="2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No</a:t>
              </a:r>
            </a:p>
          </p:txBody>
        </p:sp>
        <p:sp>
          <p:nvSpPr>
            <p:cNvPr id="277517" name="Text Box 13"/>
            <p:cNvSpPr txBox="1">
              <a:spLocks noChangeArrowheads="1"/>
            </p:cNvSpPr>
            <p:nvPr/>
          </p:nvSpPr>
          <p:spPr bwMode="auto">
            <a:xfrm>
              <a:off x="2925" y="3769"/>
              <a:ext cx="386" cy="2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No</a:t>
              </a:r>
            </a:p>
          </p:txBody>
        </p:sp>
        <p:sp>
          <p:nvSpPr>
            <p:cNvPr id="277518" name="Text Box 14"/>
            <p:cNvSpPr txBox="1">
              <a:spLocks noChangeArrowheads="1"/>
            </p:cNvSpPr>
            <p:nvPr/>
          </p:nvSpPr>
          <p:spPr bwMode="auto">
            <a:xfrm>
              <a:off x="3560" y="1252"/>
              <a:ext cx="386" cy="2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Yes</a:t>
              </a:r>
            </a:p>
          </p:txBody>
        </p:sp>
        <p:sp>
          <p:nvSpPr>
            <p:cNvPr id="277519" name="Text Box 15"/>
            <p:cNvSpPr txBox="1">
              <a:spLocks noChangeArrowheads="1"/>
            </p:cNvSpPr>
            <p:nvPr/>
          </p:nvSpPr>
          <p:spPr bwMode="auto">
            <a:xfrm>
              <a:off x="3583" y="3339"/>
              <a:ext cx="386" cy="2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Yes</a:t>
              </a:r>
            </a:p>
          </p:txBody>
        </p:sp>
        <p:sp>
          <p:nvSpPr>
            <p:cNvPr id="277520" name="Line 16"/>
            <p:cNvSpPr>
              <a:spLocks noChangeShapeType="1"/>
            </p:cNvSpPr>
            <p:nvPr/>
          </p:nvSpPr>
          <p:spPr bwMode="auto">
            <a:xfrm>
              <a:off x="3628" y="1547"/>
              <a:ext cx="476" cy="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sp>
          <p:nvSpPr>
            <p:cNvPr id="277521" name="AutoShape 17"/>
            <p:cNvSpPr>
              <a:spLocks noChangeArrowheads="1"/>
            </p:cNvSpPr>
            <p:nvPr/>
          </p:nvSpPr>
          <p:spPr bwMode="auto">
            <a:xfrm>
              <a:off x="2426" y="1341"/>
              <a:ext cx="1202" cy="42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a:effectLst/>
                  <a:latin typeface="Cambria" panose="02040503050406030204" pitchFamily="18" charset="0"/>
                  <a:ea typeface="宋体" panose="02010600030101010101" pitchFamily="2" charset="-122"/>
                </a:rPr>
                <a:t>X&gt;K?</a:t>
              </a:r>
            </a:p>
          </p:txBody>
        </p:sp>
        <p:sp>
          <p:nvSpPr>
            <p:cNvPr id="277522" name="Line 18"/>
            <p:cNvSpPr>
              <a:spLocks noChangeShapeType="1"/>
            </p:cNvSpPr>
            <p:nvPr/>
          </p:nvSpPr>
          <p:spPr bwMode="auto">
            <a:xfrm>
              <a:off x="3016" y="1757"/>
              <a:ext cx="0" cy="363"/>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sp>
          <p:nvSpPr>
            <p:cNvPr id="277523" name="Line 19"/>
            <p:cNvSpPr>
              <a:spLocks noChangeShapeType="1"/>
            </p:cNvSpPr>
            <p:nvPr/>
          </p:nvSpPr>
          <p:spPr bwMode="auto">
            <a:xfrm>
              <a:off x="3016" y="2318"/>
              <a:ext cx="0" cy="295"/>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sp>
          <p:nvSpPr>
            <p:cNvPr id="277524" name="Line 20"/>
            <p:cNvSpPr>
              <a:spLocks noChangeShapeType="1"/>
            </p:cNvSpPr>
            <p:nvPr/>
          </p:nvSpPr>
          <p:spPr bwMode="auto">
            <a:xfrm>
              <a:off x="2993" y="3044"/>
              <a:ext cx="0" cy="295"/>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sp>
          <p:nvSpPr>
            <p:cNvPr id="277525" name="Line 21"/>
            <p:cNvSpPr>
              <a:spLocks noChangeShapeType="1"/>
            </p:cNvSpPr>
            <p:nvPr/>
          </p:nvSpPr>
          <p:spPr bwMode="auto">
            <a:xfrm>
              <a:off x="3651" y="3565"/>
              <a:ext cx="476" cy="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sp>
          <p:nvSpPr>
            <p:cNvPr id="277526" name="Oval 22"/>
            <p:cNvSpPr>
              <a:spLocks noChangeArrowheads="1"/>
            </p:cNvSpPr>
            <p:nvPr/>
          </p:nvSpPr>
          <p:spPr bwMode="auto">
            <a:xfrm>
              <a:off x="3529" y="819"/>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1</a:t>
              </a:r>
            </a:p>
          </p:txBody>
        </p:sp>
        <p:sp>
          <p:nvSpPr>
            <p:cNvPr id="277527" name="Oval 23"/>
            <p:cNvSpPr>
              <a:spLocks noChangeArrowheads="1"/>
            </p:cNvSpPr>
            <p:nvPr/>
          </p:nvSpPr>
          <p:spPr bwMode="auto">
            <a:xfrm>
              <a:off x="3084" y="1108"/>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2</a:t>
              </a:r>
            </a:p>
          </p:txBody>
        </p:sp>
        <p:sp>
          <p:nvSpPr>
            <p:cNvPr id="277528" name="Oval 24"/>
            <p:cNvSpPr>
              <a:spLocks noChangeArrowheads="1"/>
            </p:cNvSpPr>
            <p:nvPr/>
          </p:nvSpPr>
          <p:spPr bwMode="auto">
            <a:xfrm>
              <a:off x="5034" y="1403"/>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3</a:t>
              </a:r>
            </a:p>
          </p:txBody>
        </p:sp>
        <p:sp>
          <p:nvSpPr>
            <p:cNvPr id="277529" name="Oval 25"/>
            <p:cNvSpPr>
              <a:spLocks noChangeArrowheads="1"/>
            </p:cNvSpPr>
            <p:nvPr/>
          </p:nvSpPr>
          <p:spPr bwMode="auto">
            <a:xfrm>
              <a:off x="3469" y="2060"/>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4</a:t>
              </a:r>
            </a:p>
          </p:txBody>
        </p:sp>
        <p:sp>
          <p:nvSpPr>
            <p:cNvPr id="277530" name="Oval 26"/>
            <p:cNvSpPr>
              <a:spLocks noChangeArrowheads="1"/>
            </p:cNvSpPr>
            <p:nvPr/>
          </p:nvSpPr>
          <p:spPr bwMode="auto">
            <a:xfrm>
              <a:off x="3628" y="2673"/>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5</a:t>
              </a:r>
            </a:p>
          </p:txBody>
        </p:sp>
        <p:sp>
          <p:nvSpPr>
            <p:cNvPr id="277531" name="Oval 27"/>
            <p:cNvSpPr>
              <a:spLocks noChangeArrowheads="1"/>
            </p:cNvSpPr>
            <p:nvPr/>
          </p:nvSpPr>
          <p:spPr bwMode="auto">
            <a:xfrm>
              <a:off x="3129" y="3058"/>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6</a:t>
              </a:r>
            </a:p>
          </p:txBody>
        </p:sp>
        <p:sp>
          <p:nvSpPr>
            <p:cNvPr id="277532" name="Oval 28"/>
            <p:cNvSpPr>
              <a:spLocks noChangeArrowheads="1"/>
            </p:cNvSpPr>
            <p:nvPr/>
          </p:nvSpPr>
          <p:spPr bwMode="auto">
            <a:xfrm>
              <a:off x="4921" y="3444"/>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7</a:t>
              </a:r>
            </a:p>
          </p:txBody>
        </p:sp>
      </p:grpSp>
      <p:sp>
        <p:nvSpPr>
          <p:cNvPr id="277533" name="Text Box 29"/>
          <p:cNvSpPr txBox="1">
            <a:spLocks noChangeArrowheads="1"/>
          </p:cNvSpPr>
          <p:nvPr/>
        </p:nvSpPr>
        <p:spPr bwMode="auto">
          <a:xfrm>
            <a:off x="342503" y="1517996"/>
            <a:ext cx="2051050" cy="31700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eaLnBrk="1" hangingPunct="1">
              <a:spcBef>
                <a:spcPct val="50000"/>
              </a:spcBef>
            </a:pPr>
            <a:r>
              <a:rPr lang="en-US" altLang="zh-CN" sz="2000" b="1" dirty="0">
                <a:solidFill>
                  <a:schemeClr val="folHlink"/>
                </a:solidFill>
                <a:effectLst/>
                <a:latin typeface="Cambria" panose="02040503050406030204" pitchFamily="18" charset="0"/>
                <a:ea typeface="宋体" panose="02010600030101010101" pitchFamily="2" charset="-122"/>
              </a:rPr>
              <a:t>Paths:</a:t>
            </a:r>
          </a:p>
          <a:p>
            <a:pPr eaLnBrk="1" hangingPunct="1">
              <a:spcBef>
                <a:spcPct val="50000"/>
              </a:spcBef>
            </a:pPr>
            <a:r>
              <a:rPr lang="en-US" altLang="zh-CN" dirty="0">
                <a:effectLst/>
                <a:latin typeface="Cambria" panose="02040503050406030204" pitchFamily="18" charset="0"/>
                <a:ea typeface="宋体" panose="02010600030101010101" pitchFamily="2" charset="-122"/>
              </a:rPr>
              <a:t>1-2-3-4-5-6-7</a:t>
            </a:r>
          </a:p>
          <a:p>
            <a:pPr eaLnBrk="1" hangingPunct="1">
              <a:spcBef>
                <a:spcPct val="50000"/>
              </a:spcBef>
            </a:pPr>
            <a:r>
              <a:rPr lang="en-US" altLang="zh-CN" dirty="0">
                <a:effectLst/>
                <a:latin typeface="Cambria" panose="02040503050406030204" pitchFamily="18" charset="0"/>
                <a:ea typeface="宋体" panose="02010600030101010101" pitchFamily="2" charset="-122"/>
              </a:rPr>
              <a:t>1-2-3-4-5-6-1</a:t>
            </a:r>
          </a:p>
          <a:p>
            <a:pPr eaLnBrk="1" hangingPunct="1">
              <a:spcBef>
                <a:spcPct val="50000"/>
              </a:spcBef>
            </a:pPr>
            <a:r>
              <a:rPr lang="en-US" altLang="zh-CN" dirty="0">
                <a:effectLst/>
                <a:latin typeface="Cambria" panose="02040503050406030204" pitchFamily="18" charset="0"/>
                <a:ea typeface="宋体" panose="02010600030101010101" pitchFamily="2" charset="-122"/>
              </a:rPr>
              <a:t>1-2-4-5-6-7</a:t>
            </a:r>
          </a:p>
          <a:p>
            <a:pPr eaLnBrk="1" hangingPunct="1">
              <a:spcBef>
                <a:spcPct val="50000"/>
              </a:spcBef>
            </a:pPr>
            <a:r>
              <a:rPr lang="en-US" altLang="zh-CN" dirty="0">
                <a:effectLst/>
                <a:latin typeface="Cambria" panose="02040503050406030204" pitchFamily="18" charset="0"/>
                <a:ea typeface="宋体" panose="02010600030101010101" pitchFamily="2" charset="-122"/>
              </a:rPr>
              <a:t>1-2-4-5-6-1</a:t>
            </a:r>
          </a:p>
          <a:p>
            <a:pPr eaLnBrk="1" hangingPunct="1">
              <a:spcBef>
                <a:spcPct val="50000"/>
              </a:spcBef>
            </a:pPr>
            <a:endParaRPr lang="en-US" altLang="zh-CN" dirty="0">
              <a:effectLst/>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135600" y="1004040"/>
              <a:ext cx="2899800" cy="4397040"/>
            </p14:xfrm>
          </p:contentPart>
        </mc:Choice>
        <mc:Fallback xmlns="">
          <p:pic>
            <p:nvPicPr>
              <p:cNvPr id="2" name="墨迹 1"/>
              <p:cNvPicPr/>
              <p:nvPr/>
            </p:nvPicPr>
            <p:blipFill>
              <a:blip r:embed="rId4"/>
              <a:stretch>
                <a:fillRect/>
              </a:stretch>
            </p:blipFill>
            <p:spPr>
              <a:xfrm>
                <a:off x="3125160" y="995760"/>
                <a:ext cx="2916720" cy="4415040"/>
              </a:xfrm>
              <a:prstGeom prst="rect">
                <a:avLst/>
              </a:prstGeom>
            </p:spPr>
          </p:pic>
        </mc:Fallback>
      </mc:AlternateContent>
    </p:spTree>
    <p:extLst>
      <p:ext uri="{BB962C8B-B14F-4D97-AF65-F5344CB8AC3E}">
        <p14:creationId xmlns:p14="http://schemas.microsoft.com/office/powerpoint/2010/main" val="307638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53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5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5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5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7458" name="Rectangle 2"/>
          <p:cNvSpPr>
            <a:spLocks noGrp="1" noChangeArrowheads="1"/>
          </p:cNvSpPr>
          <p:nvPr>
            <p:ph type="title"/>
          </p:nvPr>
        </p:nvSpPr>
        <p:spPr>
          <a:xfrm>
            <a:off x="1600200" y="163949"/>
            <a:ext cx="7772400" cy="1143000"/>
          </a:xfrm>
        </p:spPr>
        <p:txBody>
          <a:bodyPr/>
          <a:lstStyle/>
          <a:p>
            <a:r>
              <a:rPr lang="en-US" altLang="zh-CN" sz="3600" b="1" dirty="0">
                <a:solidFill>
                  <a:srgbClr val="132584"/>
                </a:solidFill>
                <a:latin typeface="Cambria" panose="02040503050406030204" pitchFamily="18" charset="0"/>
              </a:rPr>
              <a:t>Dynamic, White Box Testing</a:t>
            </a:r>
          </a:p>
        </p:txBody>
      </p:sp>
      <p:sp>
        <p:nvSpPr>
          <p:cNvPr id="147461" name="Rectangle 5"/>
          <p:cNvSpPr>
            <a:spLocks noChangeArrowheads="1"/>
          </p:cNvSpPr>
          <p:nvPr/>
        </p:nvSpPr>
        <p:spPr bwMode="auto">
          <a:xfrm>
            <a:off x="422275" y="1129980"/>
            <a:ext cx="8340725" cy="117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30000"/>
              </a:lnSpc>
              <a:buFont typeface="Arial" panose="020B0604020202020204" pitchFamily="34" charset="0"/>
              <a:buChar char="•"/>
            </a:pPr>
            <a:r>
              <a:rPr lang="en-US" altLang="zh-CN" sz="1800" dirty="0">
                <a:solidFill>
                  <a:srgbClr val="000099"/>
                </a:solidFill>
                <a:effectLst/>
                <a:latin typeface="Cambria" panose="02040503050406030204" pitchFamily="18" charset="0"/>
                <a:ea typeface="宋体" panose="02010600030101010101" pitchFamily="2" charset="-122"/>
              </a:rPr>
              <a:t>What many people think of when you mention </a:t>
            </a:r>
            <a:r>
              <a:rPr lang="en-US" altLang="zh-CN" sz="1800" dirty="0" smtClean="0">
                <a:solidFill>
                  <a:srgbClr val="000099"/>
                </a:solidFill>
                <a:effectLst/>
                <a:latin typeface="Cambria" panose="02040503050406030204" pitchFamily="18" charset="0"/>
                <a:ea typeface="宋体" panose="02010600030101010101" pitchFamily="2" charset="-122"/>
              </a:rPr>
              <a:t>testing.</a:t>
            </a:r>
          </a:p>
          <a:p>
            <a:pPr marL="285750" indent="-285750">
              <a:lnSpc>
                <a:spcPct val="130000"/>
              </a:lnSpc>
              <a:buFont typeface="Arial" panose="020B0604020202020204" pitchFamily="34" charset="0"/>
              <a:buChar char="•"/>
            </a:pPr>
            <a:r>
              <a:rPr lang="en-US" altLang="zh-CN" sz="1800" dirty="0" smtClean="0">
                <a:solidFill>
                  <a:srgbClr val="000099"/>
                </a:solidFill>
                <a:effectLst/>
                <a:latin typeface="Cambria" panose="02040503050406030204" pitchFamily="18" charset="0"/>
                <a:ea typeface="宋体" panose="02010600030101010101" pitchFamily="2" charset="-122"/>
              </a:rPr>
              <a:t>But</a:t>
            </a:r>
            <a:r>
              <a:rPr lang="en-US" altLang="zh-CN" sz="1800" dirty="0">
                <a:solidFill>
                  <a:srgbClr val="000099"/>
                </a:solidFill>
                <a:effectLst/>
                <a:latin typeface="Cambria" panose="02040503050406030204" pitchFamily="18" charset="0"/>
                <a:ea typeface="宋体" panose="02010600030101010101" pitchFamily="2" charset="-122"/>
              </a:rPr>
              <a:t>, note all the other possibilities we have already </a:t>
            </a:r>
            <a:r>
              <a:rPr lang="en-US" altLang="zh-CN" sz="1800" dirty="0" smtClean="0">
                <a:solidFill>
                  <a:srgbClr val="000099"/>
                </a:solidFill>
                <a:effectLst/>
                <a:latin typeface="Cambria" panose="02040503050406030204" pitchFamily="18" charset="0"/>
                <a:ea typeface="宋体" panose="02010600030101010101" pitchFamily="2" charset="-122"/>
              </a:rPr>
              <a:t>examined.</a:t>
            </a:r>
          </a:p>
          <a:p>
            <a:pPr marL="285750" indent="-285750">
              <a:lnSpc>
                <a:spcPct val="130000"/>
              </a:lnSpc>
              <a:buFont typeface="Arial" panose="020B0604020202020204" pitchFamily="34" charset="0"/>
              <a:buChar char="•"/>
            </a:pPr>
            <a:r>
              <a:rPr lang="en-US" altLang="zh-CN" sz="1800" dirty="0" smtClean="0">
                <a:solidFill>
                  <a:srgbClr val="FF0000"/>
                </a:solidFill>
                <a:effectLst/>
                <a:latin typeface="Cambria" panose="02040503050406030204" pitchFamily="18" charset="0"/>
                <a:ea typeface="宋体" panose="02010600030101010101" pitchFamily="2" charset="-122"/>
              </a:rPr>
              <a:t>Control Flow Testing </a:t>
            </a:r>
            <a:r>
              <a:rPr lang="en-US" altLang="zh-CN" sz="1800" dirty="0" smtClean="0">
                <a:solidFill>
                  <a:srgbClr val="000099"/>
                </a:solidFill>
                <a:effectLst/>
                <a:latin typeface="Cambria" panose="02040503050406030204" pitchFamily="18" charset="0"/>
                <a:ea typeface="宋体" panose="02010600030101010101" pitchFamily="2" charset="-122"/>
              </a:rPr>
              <a:t>also </a:t>
            </a:r>
            <a:r>
              <a:rPr lang="en-US" altLang="zh-CN" sz="1800" dirty="0">
                <a:solidFill>
                  <a:srgbClr val="000099"/>
                </a:solidFill>
                <a:effectLst/>
                <a:latin typeface="Cambria" panose="02040503050406030204" pitchFamily="18" charset="0"/>
                <a:ea typeface="宋体" panose="02010600030101010101" pitchFamily="2" charset="-122"/>
              </a:rPr>
              <a:t>called </a:t>
            </a:r>
            <a:r>
              <a:rPr lang="en-US" altLang="zh-CN" sz="1800" b="1" dirty="0">
                <a:solidFill>
                  <a:srgbClr val="FF0000"/>
                </a:solidFill>
                <a:effectLst/>
                <a:latin typeface="Cambria" panose="02040503050406030204" pitchFamily="18" charset="0"/>
                <a:ea typeface="宋体" panose="02010600030101010101" pitchFamily="2" charset="-122"/>
              </a:rPr>
              <a:t>structural testing</a:t>
            </a:r>
            <a:r>
              <a:rPr lang="en-US" altLang="zh-CN" sz="1800" dirty="0">
                <a:solidFill>
                  <a:srgbClr val="000099"/>
                </a:solidFill>
                <a:effectLst/>
                <a:latin typeface="Cambria" panose="02040503050406030204" pitchFamily="18" charset="0"/>
                <a:ea typeface="宋体" panose="02010600030101010101" pitchFamily="2" charset="-122"/>
              </a:rPr>
              <a:t>.</a:t>
            </a:r>
          </a:p>
        </p:txBody>
      </p:sp>
      <p:grpSp>
        <p:nvGrpSpPr>
          <p:cNvPr id="147462" name="Group 6"/>
          <p:cNvGrpSpPr>
            <a:grpSpLocks/>
          </p:cNvGrpSpPr>
          <p:nvPr/>
        </p:nvGrpSpPr>
        <p:grpSpPr bwMode="auto">
          <a:xfrm>
            <a:off x="5545137" y="2380334"/>
            <a:ext cx="3217863" cy="3205163"/>
            <a:chOff x="3216" y="2109"/>
            <a:chExt cx="2027" cy="2019"/>
          </a:xfrm>
        </p:grpSpPr>
        <p:grpSp>
          <p:nvGrpSpPr>
            <p:cNvPr id="147463" name="Group 7"/>
            <p:cNvGrpSpPr>
              <a:grpSpLocks/>
            </p:cNvGrpSpPr>
            <p:nvPr/>
          </p:nvGrpSpPr>
          <p:grpSpPr bwMode="auto">
            <a:xfrm>
              <a:off x="4218" y="2445"/>
              <a:ext cx="1025" cy="1683"/>
              <a:chOff x="4218" y="2445"/>
              <a:chExt cx="1025" cy="1683"/>
            </a:xfrm>
          </p:grpSpPr>
          <p:sp>
            <p:nvSpPr>
              <p:cNvPr id="147464" name="Oval 8"/>
              <p:cNvSpPr>
                <a:spLocks noChangeArrowheads="1"/>
              </p:cNvSpPr>
              <p:nvPr/>
            </p:nvSpPr>
            <p:spPr bwMode="auto">
              <a:xfrm>
                <a:off x="4666" y="2454"/>
                <a:ext cx="40" cy="72"/>
              </a:xfrm>
              <a:prstGeom prst="ellipse">
                <a:avLst/>
              </a:prstGeom>
              <a:solidFill>
                <a:srgbClr val="FFFFFF"/>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65" name="Oval 9"/>
              <p:cNvSpPr>
                <a:spLocks noChangeArrowheads="1"/>
              </p:cNvSpPr>
              <p:nvPr/>
            </p:nvSpPr>
            <p:spPr bwMode="auto">
              <a:xfrm>
                <a:off x="4658" y="2445"/>
                <a:ext cx="56" cy="9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66" name="Line 10"/>
              <p:cNvSpPr>
                <a:spLocks noChangeShapeType="1"/>
              </p:cNvSpPr>
              <p:nvPr/>
            </p:nvSpPr>
            <p:spPr bwMode="auto">
              <a:xfrm>
                <a:off x="4690" y="2544"/>
                <a:ext cx="1" cy="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67" name="Rectangle 11"/>
              <p:cNvSpPr>
                <a:spLocks noChangeArrowheads="1"/>
              </p:cNvSpPr>
              <p:nvPr/>
            </p:nvSpPr>
            <p:spPr bwMode="auto">
              <a:xfrm>
                <a:off x="4578" y="2634"/>
                <a:ext cx="224" cy="126"/>
              </a:xfrm>
              <a:prstGeom prst="rect">
                <a:avLst/>
              </a:prstGeom>
              <a:solidFill>
                <a:schemeClr val="folHlink"/>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68" name="Rectangle 12"/>
              <p:cNvSpPr>
                <a:spLocks noChangeArrowheads="1"/>
              </p:cNvSpPr>
              <p:nvPr/>
            </p:nvSpPr>
            <p:spPr bwMode="auto">
              <a:xfrm>
                <a:off x="4570" y="2625"/>
                <a:ext cx="240" cy="144"/>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69" name="Line 13"/>
              <p:cNvSpPr>
                <a:spLocks noChangeShapeType="1"/>
              </p:cNvSpPr>
              <p:nvPr/>
            </p:nvSpPr>
            <p:spPr bwMode="auto">
              <a:xfrm>
                <a:off x="4690" y="2778"/>
                <a:ext cx="1" cy="4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0" name="Line 14"/>
              <p:cNvSpPr>
                <a:spLocks noChangeShapeType="1"/>
              </p:cNvSpPr>
              <p:nvPr/>
            </p:nvSpPr>
            <p:spPr bwMode="auto">
              <a:xfrm flipH="1">
                <a:off x="4330" y="2895"/>
                <a:ext cx="224"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1" name="Rectangle 15"/>
              <p:cNvSpPr>
                <a:spLocks noChangeArrowheads="1"/>
              </p:cNvSpPr>
              <p:nvPr/>
            </p:nvSpPr>
            <p:spPr bwMode="auto">
              <a:xfrm>
                <a:off x="4226" y="3021"/>
                <a:ext cx="224" cy="126"/>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2" name="Rectangle 16"/>
              <p:cNvSpPr>
                <a:spLocks noChangeArrowheads="1"/>
              </p:cNvSpPr>
              <p:nvPr/>
            </p:nvSpPr>
            <p:spPr bwMode="auto">
              <a:xfrm>
                <a:off x="4218" y="3012"/>
                <a:ext cx="240" cy="144"/>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3" name="Rectangle 17"/>
              <p:cNvSpPr>
                <a:spLocks noChangeArrowheads="1"/>
              </p:cNvSpPr>
              <p:nvPr/>
            </p:nvSpPr>
            <p:spPr bwMode="auto">
              <a:xfrm>
                <a:off x="4930" y="3039"/>
                <a:ext cx="224" cy="126"/>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4" name="Rectangle 18"/>
              <p:cNvSpPr>
                <a:spLocks noChangeArrowheads="1"/>
              </p:cNvSpPr>
              <p:nvPr/>
            </p:nvSpPr>
            <p:spPr bwMode="auto">
              <a:xfrm>
                <a:off x="4922" y="3030"/>
                <a:ext cx="240" cy="144"/>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5" name="Line 19"/>
              <p:cNvSpPr>
                <a:spLocks noChangeShapeType="1"/>
              </p:cNvSpPr>
              <p:nvPr/>
            </p:nvSpPr>
            <p:spPr bwMode="auto">
              <a:xfrm>
                <a:off x="4338" y="2895"/>
                <a:ext cx="1" cy="1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6" name="Line 20"/>
              <p:cNvSpPr>
                <a:spLocks noChangeShapeType="1"/>
              </p:cNvSpPr>
              <p:nvPr/>
            </p:nvSpPr>
            <p:spPr bwMode="auto">
              <a:xfrm flipH="1">
                <a:off x="4818" y="2895"/>
                <a:ext cx="224"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7" name="Line 21"/>
              <p:cNvSpPr>
                <a:spLocks noChangeShapeType="1"/>
              </p:cNvSpPr>
              <p:nvPr/>
            </p:nvSpPr>
            <p:spPr bwMode="auto">
              <a:xfrm>
                <a:off x="5042" y="2895"/>
                <a:ext cx="1" cy="1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8" name="Line 22"/>
              <p:cNvSpPr>
                <a:spLocks noChangeShapeType="1"/>
              </p:cNvSpPr>
              <p:nvPr/>
            </p:nvSpPr>
            <p:spPr bwMode="auto">
              <a:xfrm>
                <a:off x="4338" y="3165"/>
                <a:ext cx="1" cy="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9" name="Line 23"/>
              <p:cNvSpPr>
                <a:spLocks noChangeShapeType="1"/>
              </p:cNvSpPr>
              <p:nvPr/>
            </p:nvSpPr>
            <p:spPr bwMode="auto">
              <a:xfrm>
                <a:off x="5042" y="3183"/>
                <a:ext cx="1" cy="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0" name="Line 24"/>
              <p:cNvSpPr>
                <a:spLocks noChangeShapeType="1"/>
              </p:cNvSpPr>
              <p:nvPr/>
            </p:nvSpPr>
            <p:spPr bwMode="auto">
              <a:xfrm>
                <a:off x="4338" y="3264"/>
                <a:ext cx="696"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1" name="Line 25"/>
              <p:cNvSpPr>
                <a:spLocks noChangeShapeType="1"/>
              </p:cNvSpPr>
              <p:nvPr/>
            </p:nvSpPr>
            <p:spPr bwMode="auto">
              <a:xfrm>
                <a:off x="4690" y="3264"/>
                <a:ext cx="1" cy="1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2" name="Rectangle 26"/>
              <p:cNvSpPr>
                <a:spLocks noChangeArrowheads="1"/>
              </p:cNvSpPr>
              <p:nvPr/>
            </p:nvSpPr>
            <p:spPr bwMode="auto">
              <a:xfrm>
                <a:off x="4578" y="3408"/>
                <a:ext cx="224" cy="126"/>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3" name="Rectangle 27"/>
              <p:cNvSpPr>
                <a:spLocks noChangeArrowheads="1"/>
              </p:cNvSpPr>
              <p:nvPr/>
            </p:nvSpPr>
            <p:spPr bwMode="auto">
              <a:xfrm>
                <a:off x="4570" y="3399"/>
                <a:ext cx="240" cy="14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4" name="Line 28"/>
              <p:cNvSpPr>
                <a:spLocks noChangeShapeType="1"/>
              </p:cNvSpPr>
              <p:nvPr/>
            </p:nvSpPr>
            <p:spPr bwMode="auto">
              <a:xfrm>
                <a:off x="4690" y="3552"/>
                <a:ext cx="1" cy="13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5" name="Line 29"/>
              <p:cNvSpPr>
                <a:spLocks noChangeShapeType="1"/>
              </p:cNvSpPr>
              <p:nvPr/>
            </p:nvSpPr>
            <p:spPr bwMode="auto">
              <a:xfrm>
                <a:off x="4690" y="3768"/>
                <a:ext cx="1" cy="4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6" name="Line 30"/>
              <p:cNvSpPr>
                <a:spLocks noChangeShapeType="1"/>
              </p:cNvSpPr>
              <p:nvPr/>
            </p:nvSpPr>
            <p:spPr bwMode="auto">
              <a:xfrm>
                <a:off x="4690" y="2580"/>
                <a:ext cx="544"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7" name="Line 31"/>
              <p:cNvSpPr>
                <a:spLocks noChangeShapeType="1"/>
              </p:cNvSpPr>
              <p:nvPr/>
            </p:nvSpPr>
            <p:spPr bwMode="auto">
              <a:xfrm>
                <a:off x="4690" y="3804"/>
                <a:ext cx="544"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8" name="Line 32"/>
              <p:cNvSpPr>
                <a:spLocks noChangeShapeType="1"/>
              </p:cNvSpPr>
              <p:nvPr/>
            </p:nvSpPr>
            <p:spPr bwMode="auto">
              <a:xfrm>
                <a:off x="5242" y="2580"/>
                <a:ext cx="1" cy="121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9" name="AutoShape 33"/>
              <p:cNvSpPr>
                <a:spLocks noChangeArrowheads="1"/>
              </p:cNvSpPr>
              <p:nvPr/>
            </p:nvSpPr>
            <p:spPr bwMode="auto">
              <a:xfrm>
                <a:off x="4546" y="2814"/>
                <a:ext cx="280" cy="171"/>
              </a:xfrm>
              <a:prstGeom prst="diamond">
                <a:avLst/>
              </a:prstGeom>
              <a:solidFill>
                <a:srgbClr val="FFCC00"/>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90" name="AutoShape 34"/>
              <p:cNvSpPr>
                <a:spLocks noChangeArrowheads="1"/>
              </p:cNvSpPr>
              <p:nvPr/>
            </p:nvSpPr>
            <p:spPr bwMode="auto">
              <a:xfrm>
                <a:off x="4546" y="3705"/>
                <a:ext cx="280" cy="171"/>
              </a:xfrm>
              <a:prstGeom prst="diamond">
                <a:avLst/>
              </a:prstGeom>
              <a:solidFill>
                <a:srgbClr val="FFCC00"/>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91" name="Line 35"/>
              <p:cNvSpPr>
                <a:spLocks noChangeShapeType="1"/>
              </p:cNvSpPr>
              <p:nvPr/>
            </p:nvSpPr>
            <p:spPr bwMode="auto">
              <a:xfrm>
                <a:off x="4690" y="3903"/>
                <a:ext cx="1" cy="2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pic>
          <p:nvPicPr>
            <p:cNvPr id="147492"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 y="2109"/>
              <a:ext cx="1226" cy="153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grpSp>
      <p:sp>
        <p:nvSpPr>
          <p:cNvPr id="147493" name="Rectangle 37"/>
          <p:cNvSpPr>
            <a:spLocks noChangeArrowheads="1"/>
          </p:cNvSpPr>
          <p:nvPr/>
        </p:nvSpPr>
        <p:spPr bwMode="auto">
          <a:xfrm>
            <a:off x="426229" y="5397180"/>
            <a:ext cx="7041371" cy="775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30000"/>
              </a:lnSpc>
              <a:buFont typeface="Arial" panose="020B0604020202020204" pitchFamily="34" charset="0"/>
              <a:buChar char="•"/>
            </a:pPr>
            <a:r>
              <a:rPr lang="en-US" altLang="zh-CN" sz="1800" dirty="0">
                <a:solidFill>
                  <a:srgbClr val="000099"/>
                </a:solidFill>
                <a:effectLst/>
                <a:latin typeface="Cambria" panose="02040503050406030204" pitchFamily="18" charset="0"/>
                <a:ea typeface="宋体" panose="02010600030101010101" pitchFamily="2" charset="-122"/>
              </a:rPr>
              <a:t>Techniques here are not limited to just examining the code, but involve directly controlling the software.</a:t>
            </a:r>
            <a:endParaRPr lang="zh-CN" altLang="en-US" sz="1800" dirty="0">
              <a:solidFill>
                <a:srgbClr val="000099"/>
              </a:solidFill>
              <a:effectLst/>
              <a:latin typeface="Cambria" panose="02040503050406030204" pitchFamily="18" charset="0"/>
              <a:ea typeface="宋体" panose="02010600030101010101" pitchFamily="2" charset="-122"/>
            </a:endParaRPr>
          </a:p>
        </p:txBody>
      </p:sp>
      <p:sp>
        <p:nvSpPr>
          <p:cNvPr id="2" name="矩形 1"/>
          <p:cNvSpPr/>
          <p:nvPr/>
        </p:nvSpPr>
        <p:spPr>
          <a:xfrm>
            <a:off x="416155" y="2435625"/>
            <a:ext cx="4813069" cy="281615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800" dirty="0">
                <a:solidFill>
                  <a:srgbClr val="000099"/>
                </a:solidFill>
                <a:latin typeface="Cambria" panose="02040503050406030204" pitchFamily="18" charset="0"/>
                <a:ea typeface="宋体" panose="02010600030101010101" pitchFamily="2" charset="-122"/>
              </a:rPr>
              <a:t>Control-flow testing techniques are based on judiciously selecting a set of test paths through the program</a:t>
            </a:r>
            <a:r>
              <a:rPr lang="en-US" altLang="zh-CN" sz="1800" dirty="0" smtClean="0">
                <a:solidFill>
                  <a:srgbClr val="000099"/>
                </a:solidFill>
                <a:latin typeface="Cambria" panose="02040503050406030204" pitchFamily="18" charset="0"/>
                <a:ea typeface="宋体" panose="02010600030101010101" pitchFamily="2" charset="-122"/>
              </a:rPr>
              <a:t>.</a:t>
            </a:r>
            <a:endParaRPr lang="en-US" altLang="zh-CN" sz="1600" dirty="0">
              <a:latin typeface="Cambria" panose="02040503050406030204" pitchFamily="18" charset="0"/>
            </a:endParaRPr>
          </a:p>
          <a:p>
            <a:pPr marL="285750" indent="-285750">
              <a:lnSpc>
                <a:spcPct val="150000"/>
              </a:lnSpc>
              <a:buFont typeface="Arial" panose="020B0604020202020204" pitchFamily="34" charset="0"/>
              <a:buChar char="•"/>
            </a:pPr>
            <a:r>
              <a:rPr lang="en-US" altLang="zh-CN" sz="1800" dirty="0">
                <a:solidFill>
                  <a:srgbClr val="000099"/>
                </a:solidFill>
                <a:latin typeface="Cambria" panose="02040503050406030204" pitchFamily="18" charset="0"/>
                <a:ea typeface="宋体" panose="02010600030101010101" pitchFamily="2" charset="-122"/>
              </a:rPr>
              <a:t>The set of paths chosen is used to achieve a certain measure of testing thoroughness.</a:t>
            </a:r>
          </a:p>
          <a:p>
            <a:pPr lvl="1">
              <a:lnSpc>
                <a:spcPct val="150000"/>
              </a:lnSpc>
            </a:pPr>
            <a:r>
              <a:rPr lang="en-US" altLang="zh-CN" sz="1400" i="1" dirty="0">
                <a:latin typeface="Cambria" panose="02040503050406030204" pitchFamily="18" charset="0"/>
              </a:rPr>
              <a:t>E.g.,</a:t>
            </a:r>
            <a:r>
              <a:rPr lang="en-US" altLang="zh-CN" sz="1400" dirty="0">
                <a:latin typeface="Cambria" panose="02040503050406030204" pitchFamily="18" charset="0"/>
              </a:rPr>
              <a:t> pick enough paths to assure that every source statement is executed </a:t>
            </a:r>
            <a:r>
              <a:rPr lang="en-US" altLang="zh-CN" sz="1400" dirty="0">
                <a:solidFill>
                  <a:srgbClr val="FF0000"/>
                </a:solidFill>
                <a:latin typeface="Cambria" panose="02040503050406030204" pitchFamily="18" charset="0"/>
              </a:rPr>
              <a:t>as least once</a:t>
            </a:r>
            <a:r>
              <a:rPr lang="en-US" altLang="zh-CN" sz="14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1666080" y="944640"/>
              <a:ext cx="7194240" cy="3178080"/>
            </p14:xfrm>
          </p:contentPart>
        </mc:Choice>
        <mc:Fallback xmlns="">
          <p:pic>
            <p:nvPicPr>
              <p:cNvPr id="3" name="墨迹 2"/>
              <p:cNvPicPr/>
              <p:nvPr/>
            </p:nvPicPr>
            <p:blipFill>
              <a:blip r:embed="rId5"/>
              <a:stretch>
                <a:fillRect/>
              </a:stretch>
            </p:blipFill>
            <p:spPr>
              <a:xfrm>
                <a:off x="1657800" y="937080"/>
                <a:ext cx="7214400" cy="3193920"/>
              </a:xfrm>
              <a:prstGeom prst="rect">
                <a:avLst/>
              </a:prstGeom>
            </p:spPr>
          </p:pic>
        </mc:Fallback>
      </mc:AlternateContent>
    </p:spTree>
    <p:extLst>
      <p:ext uri="{BB962C8B-B14F-4D97-AF65-F5344CB8AC3E}">
        <p14:creationId xmlns:p14="http://schemas.microsoft.com/office/powerpoint/2010/main" val="39474269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8482" name="Rectangle 2"/>
          <p:cNvSpPr>
            <a:spLocks noGrp="1" noChangeArrowheads="1"/>
          </p:cNvSpPr>
          <p:nvPr>
            <p:ph type="title"/>
          </p:nvPr>
        </p:nvSpPr>
        <p:spPr>
          <a:xfrm>
            <a:off x="2514600" y="10004"/>
            <a:ext cx="6516687" cy="719138"/>
          </a:xfrm>
        </p:spPr>
        <p:txBody>
          <a:bodyPr/>
          <a:lstStyle/>
          <a:p>
            <a:r>
              <a:rPr lang="en-US" altLang="zh-CN" b="1" dirty="0">
                <a:solidFill>
                  <a:srgbClr val="132584"/>
                </a:solidFill>
                <a:latin typeface="Cambria" panose="02040503050406030204" pitchFamily="18" charset="0"/>
              </a:rPr>
              <a:t>Overview of the Areas of Dynamic, White Box Testing</a:t>
            </a:r>
          </a:p>
        </p:txBody>
      </p:sp>
      <p:sp>
        <p:nvSpPr>
          <p:cNvPr id="148484" name="Rectangle 4"/>
          <p:cNvSpPr>
            <a:spLocks noChangeArrowheads="1"/>
          </p:cNvSpPr>
          <p:nvPr/>
        </p:nvSpPr>
        <p:spPr bwMode="auto">
          <a:xfrm>
            <a:off x="381000" y="1371600"/>
            <a:ext cx="8305800" cy="455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Directly test the </a:t>
            </a:r>
            <a:r>
              <a:rPr lang="en-US" altLang="zh-CN" sz="2000" b="1" dirty="0">
                <a:effectLst/>
                <a:latin typeface="Cambria" panose="02040503050406030204" pitchFamily="18" charset="0"/>
                <a:ea typeface="宋体" panose="02010600030101010101" pitchFamily="2" charset="-122"/>
              </a:rPr>
              <a:t>pieces</a:t>
            </a:r>
            <a:r>
              <a:rPr lang="en-US" altLang="zh-CN" sz="2000" dirty="0">
                <a:solidFill>
                  <a:srgbClr val="000099"/>
                </a:solidFill>
                <a:effectLst/>
                <a:latin typeface="Cambria" panose="02040503050406030204" pitchFamily="18" charset="0"/>
                <a:ea typeface="宋体" panose="02010600030101010101" pitchFamily="2" charset="-122"/>
              </a:rPr>
              <a:t>--- the </a:t>
            </a:r>
            <a:r>
              <a:rPr lang="en-US" altLang="zh-CN" sz="2000" b="1" dirty="0">
                <a:effectLst/>
                <a:latin typeface="Cambria" panose="02040503050406030204" pitchFamily="18" charset="0"/>
                <a:ea typeface="宋体" panose="02010600030101010101" pitchFamily="2" charset="-122"/>
              </a:rPr>
              <a:t>low-level</a:t>
            </a:r>
            <a:r>
              <a:rPr lang="en-US" altLang="zh-CN" sz="2000" dirty="0">
                <a:solidFill>
                  <a:srgbClr val="000099"/>
                </a:solidFill>
                <a:effectLst/>
                <a:latin typeface="Cambria" panose="02040503050406030204" pitchFamily="18" charset="0"/>
                <a:ea typeface="宋体" panose="02010600030101010101" pitchFamily="2" charset="-122"/>
              </a:rPr>
              <a:t> functions, procedures, subroutines or libraries.</a:t>
            </a:r>
          </a:p>
          <a:p>
            <a:pPr>
              <a:lnSpc>
                <a:spcPct val="12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Do </a:t>
            </a:r>
            <a:r>
              <a:rPr lang="en-US" altLang="zh-CN" sz="2000" b="1" dirty="0">
                <a:effectLst/>
                <a:latin typeface="Cambria" panose="02040503050406030204" pitchFamily="18" charset="0"/>
                <a:ea typeface="宋体" panose="02010600030101010101" pitchFamily="2" charset="-122"/>
              </a:rPr>
              <a:t>top level</a:t>
            </a:r>
            <a:r>
              <a:rPr lang="en-US" altLang="zh-CN" sz="2000" dirty="0">
                <a:solidFill>
                  <a:srgbClr val="000099"/>
                </a:solidFill>
                <a:effectLst/>
                <a:latin typeface="Cambria" panose="02040503050406030204" pitchFamily="18" charset="0"/>
                <a:ea typeface="宋体" panose="02010600030101010101" pitchFamily="2" charset="-122"/>
              </a:rPr>
              <a:t> testing of the completed program, but choose test cases by knowledge of the code.</a:t>
            </a:r>
          </a:p>
          <a:p>
            <a:pPr>
              <a:lnSpc>
                <a:spcPct val="12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Directly access</a:t>
            </a:r>
            <a:r>
              <a:rPr lang="en-US" altLang="zh-CN" sz="2000" b="1" dirty="0">
                <a:solidFill>
                  <a:srgbClr val="000099"/>
                </a:solidFill>
                <a:effectLst/>
                <a:latin typeface="Cambria" panose="02040503050406030204" pitchFamily="18" charset="0"/>
                <a:ea typeface="宋体" panose="02010600030101010101" pitchFamily="2" charset="-122"/>
              </a:rPr>
              <a:t> variables </a:t>
            </a:r>
            <a:r>
              <a:rPr lang="en-US" altLang="zh-CN" sz="2000" dirty="0">
                <a:solidFill>
                  <a:srgbClr val="000099"/>
                </a:solidFill>
                <a:effectLst/>
                <a:latin typeface="Cambria" panose="02040503050406030204" pitchFamily="18" charset="0"/>
                <a:ea typeface="宋体" panose="02010600030101010101" pitchFamily="2" charset="-122"/>
              </a:rPr>
              <a:t>and </a:t>
            </a:r>
            <a:r>
              <a:rPr lang="en-US" altLang="zh-CN" sz="2000" b="1" dirty="0">
                <a:solidFill>
                  <a:srgbClr val="000099"/>
                </a:solidFill>
                <a:effectLst/>
                <a:latin typeface="Cambria" panose="02040503050406030204" pitchFamily="18" charset="0"/>
                <a:ea typeface="宋体" panose="02010600030101010101" pitchFamily="2" charset="-122"/>
              </a:rPr>
              <a:t>state information</a:t>
            </a:r>
            <a:r>
              <a:rPr lang="en-US" altLang="zh-CN" sz="2000" dirty="0">
                <a:solidFill>
                  <a:srgbClr val="000099"/>
                </a:solidFill>
                <a:effectLst/>
                <a:latin typeface="Cambria" panose="02040503050406030204" pitchFamily="18" charset="0"/>
                <a:ea typeface="宋体" panose="02010600030101010101" pitchFamily="2" charset="-122"/>
              </a:rPr>
              <a:t> and force the software to do things.</a:t>
            </a:r>
          </a:p>
          <a:p>
            <a:pPr>
              <a:lnSpc>
                <a:spcPct val="12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b="1" dirty="0">
                <a:effectLst/>
                <a:latin typeface="Cambria" panose="02040503050406030204" pitchFamily="18" charset="0"/>
                <a:ea typeface="宋体" panose="02010600030101010101" pitchFamily="2" charset="-122"/>
              </a:rPr>
              <a:t>Measure </a:t>
            </a:r>
            <a:r>
              <a:rPr lang="en-US" altLang="zh-CN" sz="2000" dirty="0">
                <a:solidFill>
                  <a:srgbClr val="000099"/>
                </a:solidFill>
                <a:effectLst/>
                <a:latin typeface="Cambria" panose="02040503050406030204" pitchFamily="18" charset="0"/>
                <a:ea typeface="宋体" panose="02010600030101010101" pitchFamily="2" charset="-122"/>
              </a:rPr>
              <a:t>how much of the code has been tested and be able to adjust your tests to remove redundant test cases and add missing ones.</a:t>
            </a:r>
          </a:p>
          <a:p>
            <a:pPr>
              <a:lnSpc>
                <a:spcPct val="120000"/>
              </a:lnSpc>
            </a:pPr>
            <a:endParaRPr lang="en-US" altLang="zh-CN" sz="2000" dirty="0">
              <a:solidFill>
                <a:srgbClr val="000099"/>
              </a:solidFill>
              <a:effectLst/>
              <a:latin typeface="Cambria" panose="02040503050406030204" pitchFamily="18" charset="0"/>
              <a:ea typeface="宋体" panose="02010600030101010101" pitchFamily="2" charset="-122"/>
            </a:endParaRPr>
          </a:p>
          <a:p>
            <a:pPr>
              <a:lnSpc>
                <a:spcPct val="120000"/>
              </a:lnSpc>
            </a:pPr>
            <a:r>
              <a:rPr lang="en-US" altLang="zh-CN" sz="2000" dirty="0">
                <a:solidFill>
                  <a:srgbClr val="FF0000"/>
                </a:solidFill>
                <a:effectLst/>
                <a:latin typeface="Cambria" panose="02040503050406030204" pitchFamily="18" charset="0"/>
                <a:ea typeface="宋体" panose="02010600030101010101" pitchFamily="2" charset="-122"/>
              </a:rPr>
              <a:t>CAUTION: </a:t>
            </a:r>
            <a:r>
              <a:rPr lang="en-US" altLang="zh-CN" sz="2000" dirty="0">
                <a:effectLst/>
                <a:latin typeface="Cambria" panose="02040503050406030204" pitchFamily="18" charset="0"/>
                <a:ea typeface="宋体" panose="02010600030101010101" pitchFamily="2" charset="-122"/>
              </a:rPr>
              <a:t>Be careful to not confuse testing with debugging!</a:t>
            </a:r>
          </a:p>
          <a:p>
            <a:pPr>
              <a:lnSpc>
                <a:spcPct val="120000"/>
              </a:lnSpc>
            </a:pPr>
            <a:r>
              <a:rPr lang="en-US" altLang="zh-CN" sz="2000" dirty="0">
                <a:latin typeface="Cambria" panose="02040503050406030204" pitchFamily="18" charset="0"/>
                <a:ea typeface="宋体" panose="02010600030101010101" pitchFamily="2" charset="-122"/>
              </a:rPr>
              <a:t>When you try to correct bugs, you are debugging. Normally, programmers debug.</a:t>
            </a:r>
          </a:p>
        </p:txBody>
      </p:sp>
    </p:spTree>
    <p:extLst>
      <p:ext uri="{BB962C8B-B14F-4D97-AF65-F5344CB8AC3E}">
        <p14:creationId xmlns:p14="http://schemas.microsoft.com/office/powerpoint/2010/main" val="15422541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9506" name="Rectangle 2"/>
          <p:cNvSpPr>
            <a:spLocks noGrp="1" noChangeArrowheads="1"/>
          </p:cNvSpPr>
          <p:nvPr>
            <p:ph type="title"/>
          </p:nvPr>
        </p:nvSpPr>
        <p:spPr>
          <a:xfrm>
            <a:off x="2145791" y="152400"/>
            <a:ext cx="6640512" cy="800100"/>
          </a:xfrm>
        </p:spPr>
        <p:txBody>
          <a:bodyPr/>
          <a:lstStyle/>
          <a:p>
            <a:r>
              <a:rPr lang="en-US" altLang="zh-CN" sz="3600" b="1" dirty="0">
                <a:solidFill>
                  <a:srgbClr val="132584"/>
                </a:solidFill>
                <a:latin typeface="Cambria" panose="02040503050406030204" pitchFamily="18" charset="0"/>
              </a:rPr>
              <a:t>Debugging plays a role</a:t>
            </a:r>
          </a:p>
        </p:txBody>
      </p:sp>
      <p:sp>
        <p:nvSpPr>
          <p:cNvPr id="149508" name="Rectangle 4"/>
          <p:cNvSpPr>
            <a:spLocks noChangeArrowheads="1"/>
          </p:cNvSpPr>
          <p:nvPr/>
        </p:nvSpPr>
        <p:spPr bwMode="auto">
          <a:xfrm>
            <a:off x="381000" y="1138687"/>
            <a:ext cx="8305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We see this even with</a:t>
            </a:r>
            <a:r>
              <a:rPr lang="en-US" altLang="zh-CN" sz="2000" b="1" dirty="0">
                <a:solidFill>
                  <a:srgbClr val="000099"/>
                </a:solidFill>
                <a:effectLst/>
                <a:latin typeface="Cambria" panose="02040503050406030204" pitchFamily="18" charset="0"/>
                <a:ea typeface="宋体" panose="02010600030101010101" pitchFamily="2" charset="-122"/>
              </a:rPr>
              <a:t> compiler</a:t>
            </a:r>
            <a:r>
              <a:rPr lang="en-US" altLang="zh-CN" sz="2000" dirty="0">
                <a:solidFill>
                  <a:srgbClr val="000099"/>
                </a:solidFill>
                <a:effectLst/>
                <a:latin typeface="Cambria" panose="02040503050406030204" pitchFamily="18" charset="0"/>
                <a:ea typeface="宋体" panose="02010600030101010101" pitchFamily="2" charset="-122"/>
              </a:rPr>
              <a:t> errors.</a:t>
            </a:r>
          </a:p>
          <a:p>
            <a:pPr>
              <a:lnSpc>
                <a:spcPct val="13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Consequently, testing requires that </a:t>
            </a:r>
            <a:r>
              <a:rPr lang="en-US" altLang="zh-CN" sz="2000" b="1" dirty="0">
                <a:solidFill>
                  <a:srgbClr val="000099"/>
                </a:solidFill>
                <a:effectLst/>
                <a:latin typeface="Cambria" panose="02040503050406030204" pitchFamily="18" charset="0"/>
                <a:ea typeface="宋体" panose="02010600030101010101" pitchFamily="2" charset="-122"/>
              </a:rPr>
              <a:t>debugging</a:t>
            </a:r>
            <a:r>
              <a:rPr lang="en-US" altLang="zh-CN" sz="2000" dirty="0">
                <a:solidFill>
                  <a:srgbClr val="000099"/>
                </a:solidFill>
                <a:effectLst/>
                <a:latin typeface="Cambria" panose="02040503050406030204" pitchFamily="18" charset="0"/>
                <a:ea typeface="宋体" panose="02010600030101010101" pitchFamily="2" charset="-122"/>
              </a:rPr>
              <a:t> be done quickly after some bugs are found.</a:t>
            </a:r>
          </a:p>
          <a:p>
            <a:pPr>
              <a:lnSpc>
                <a:spcPct val="13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Remember, the earlier a bug is found, the cheaper it is to fix. Bugs often mask other bugs</a:t>
            </a:r>
          </a:p>
          <a:p>
            <a:pPr>
              <a:lnSpc>
                <a:spcPct val="13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Always remember that creating black-box test cases based on specs is important as these expose misinterpreted ideas, which can’t be found by white-box testing.</a:t>
            </a:r>
          </a:p>
        </p:txBody>
      </p:sp>
      <p:grpSp>
        <p:nvGrpSpPr>
          <p:cNvPr id="149518" name="Group 14"/>
          <p:cNvGrpSpPr>
            <a:grpSpLocks/>
          </p:cNvGrpSpPr>
          <p:nvPr/>
        </p:nvGrpSpPr>
        <p:grpSpPr bwMode="auto">
          <a:xfrm>
            <a:off x="1752600" y="4267200"/>
            <a:ext cx="5562600" cy="2030413"/>
            <a:chOff x="912" y="2688"/>
            <a:chExt cx="3504" cy="1392"/>
          </a:xfrm>
        </p:grpSpPr>
        <p:sp>
          <p:nvSpPr>
            <p:cNvPr id="149512" name="Oval 8"/>
            <p:cNvSpPr>
              <a:spLocks noChangeArrowheads="1"/>
            </p:cNvSpPr>
            <p:nvPr/>
          </p:nvSpPr>
          <p:spPr bwMode="auto">
            <a:xfrm>
              <a:off x="3024" y="2832"/>
              <a:ext cx="1392" cy="864"/>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a:solidFill>
                    <a:srgbClr val="132584"/>
                  </a:solidFill>
                  <a:latin typeface="Cambria" panose="02040503050406030204" pitchFamily="18" charset="0"/>
                  <a:ea typeface="宋体" panose="02010600030101010101" pitchFamily="2" charset="-122"/>
                </a:rPr>
                <a:t>Debugging</a:t>
              </a:r>
            </a:p>
          </p:txBody>
        </p:sp>
        <p:sp>
          <p:nvSpPr>
            <p:cNvPr id="149510" name="Oval 6"/>
            <p:cNvSpPr>
              <a:spLocks noChangeArrowheads="1"/>
            </p:cNvSpPr>
            <p:nvPr/>
          </p:nvSpPr>
          <p:spPr bwMode="auto">
            <a:xfrm>
              <a:off x="912" y="2880"/>
              <a:ext cx="1392" cy="864"/>
            </a:xfrm>
            <a:prstGeom prst="ellipse">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effectLst>
                    <a:outerShdw blurRad="38100" dist="38100" dir="2700000" algn="tl">
                      <a:srgbClr val="FFFFFF"/>
                    </a:outerShdw>
                  </a:effectLst>
                  <a:latin typeface="Cambria" panose="02040503050406030204" pitchFamily="18" charset="0"/>
                  <a:ea typeface="宋体" panose="02010600030101010101" pitchFamily="2" charset="-122"/>
                </a:rPr>
                <a:t>Dynamic </a:t>
              </a:r>
            </a:p>
            <a:p>
              <a:pPr algn="ctr"/>
              <a:r>
                <a:rPr lang="en-US" altLang="zh-CN" sz="1400" b="1">
                  <a:effectLst>
                    <a:outerShdw blurRad="38100" dist="38100" dir="2700000" algn="tl">
                      <a:srgbClr val="FFFFFF"/>
                    </a:outerShdw>
                  </a:effectLst>
                  <a:latin typeface="Cambria" panose="02040503050406030204" pitchFamily="18" charset="0"/>
                  <a:ea typeface="宋体" panose="02010600030101010101" pitchFamily="2" charset="-122"/>
                </a:rPr>
                <a:t>White-box </a:t>
              </a:r>
            </a:p>
            <a:p>
              <a:pPr algn="ctr"/>
              <a:r>
                <a:rPr lang="en-US" altLang="zh-CN" sz="1400" b="1">
                  <a:effectLst>
                    <a:outerShdw blurRad="38100" dist="38100" dir="2700000" algn="tl">
                      <a:srgbClr val="FFFFFF"/>
                    </a:outerShdw>
                  </a:effectLst>
                  <a:latin typeface="Cambria" panose="02040503050406030204" pitchFamily="18" charset="0"/>
                  <a:ea typeface="宋体" panose="02010600030101010101" pitchFamily="2" charset="-122"/>
                </a:rPr>
                <a:t>Testing</a:t>
              </a:r>
            </a:p>
          </p:txBody>
        </p:sp>
        <p:sp>
          <p:nvSpPr>
            <p:cNvPr id="149511" name="Oval 7"/>
            <p:cNvSpPr>
              <a:spLocks noChangeArrowheads="1"/>
            </p:cNvSpPr>
            <p:nvPr/>
          </p:nvSpPr>
          <p:spPr bwMode="auto">
            <a:xfrm>
              <a:off x="2112" y="2928"/>
              <a:ext cx="1152" cy="768"/>
            </a:xfrm>
            <a:prstGeom prst="ellipse">
              <a:avLst/>
            </a:prstGeom>
            <a:solidFill>
              <a:srgbClr val="CC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Isolating </a:t>
              </a:r>
            </a:p>
            <a:p>
              <a:pPr algn="ct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the bug</a:t>
              </a:r>
            </a:p>
          </p:txBody>
        </p:sp>
        <p:sp>
          <p:nvSpPr>
            <p:cNvPr id="149514" name="Line 10"/>
            <p:cNvSpPr>
              <a:spLocks noChangeShapeType="1"/>
            </p:cNvSpPr>
            <p:nvPr/>
          </p:nvSpPr>
          <p:spPr bwMode="auto">
            <a:xfrm>
              <a:off x="2688" y="2688"/>
              <a:ext cx="0" cy="1392"/>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endParaRPr lang="zh-CN" altLang="en-US" sz="2000">
                <a:latin typeface="Cambria" panose="02040503050406030204" pitchFamily="18" charset="0"/>
              </a:endParaRPr>
            </a:p>
          </p:txBody>
        </p:sp>
        <p:sp>
          <p:nvSpPr>
            <p:cNvPr id="149516" name="Text Box 12"/>
            <p:cNvSpPr txBox="1">
              <a:spLocks noChangeArrowheads="1"/>
            </p:cNvSpPr>
            <p:nvPr/>
          </p:nvSpPr>
          <p:spPr bwMode="auto">
            <a:xfrm>
              <a:off x="1344" y="3792"/>
              <a:ext cx="1152"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Testing</a:t>
              </a:r>
            </a:p>
          </p:txBody>
        </p:sp>
        <p:sp>
          <p:nvSpPr>
            <p:cNvPr id="149517" name="Text Box 13"/>
            <p:cNvSpPr txBox="1">
              <a:spLocks noChangeArrowheads="1"/>
            </p:cNvSpPr>
            <p:nvPr/>
          </p:nvSpPr>
          <p:spPr bwMode="auto">
            <a:xfrm>
              <a:off x="3168" y="3792"/>
              <a:ext cx="1248"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Programming</a:t>
              </a: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530080" y="4766040"/>
              <a:ext cx="4224960" cy="1626480"/>
            </p14:xfrm>
          </p:contentPart>
        </mc:Choice>
        <mc:Fallback xmlns="">
          <p:pic>
            <p:nvPicPr>
              <p:cNvPr id="2" name="墨迹 1"/>
              <p:cNvPicPr/>
              <p:nvPr/>
            </p:nvPicPr>
            <p:blipFill>
              <a:blip r:embed="rId4"/>
              <a:stretch>
                <a:fillRect/>
              </a:stretch>
            </p:blipFill>
            <p:spPr>
              <a:xfrm>
                <a:off x="2523600" y="4755240"/>
                <a:ext cx="4237560" cy="1646640"/>
              </a:xfrm>
              <a:prstGeom prst="rect">
                <a:avLst/>
              </a:prstGeom>
            </p:spPr>
          </p:pic>
        </mc:Fallback>
      </mc:AlternateContent>
    </p:spTree>
    <p:extLst>
      <p:ext uri="{BB962C8B-B14F-4D97-AF65-F5344CB8AC3E}">
        <p14:creationId xmlns:p14="http://schemas.microsoft.com/office/powerpoint/2010/main" val="322710480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17442" name="Rectangle 2"/>
          <p:cNvSpPr>
            <a:spLocks noGrp="1" noChangeArrowheads="1"/>
          </p:cNvSpPr>
          <p:nvPr>
            <p:ph type="title"/>
          </p:nvPr>
        </p:nvSpPr>
        <p:spPr/>
        <p:txBody>
          <a:bodyPr/>
          <a:lstStyle/>
          <a:p>
            <a:r>
              <a:rPr lang="en-US" altLang="zh-CN" sz="3600" b="1" dirty="0">
                <a:solidFill>
                  <a:srgbClr val="132584"/>
                </a:solidFill>
                <a:latin typeface="Cambria" panose="02040503050406030204" pitchFamily="18" charset="0"/>
              </a:rPr>
              <a:t>White-Box Testing</a:t>
            </a:r>
          </a:p>
        </p:txBody>
      </p:sp>
      <p:sp>
        <p:nvSpPr>
          <p:cNvPr id="317445" name="Rectangle 5"/>
          <p:cNvSpPr>
            <a:spLocks noChangeArrowheads="1"/>
          </p:cNvSpPr>
          <p:nvPr/>
        </p:nvSpPr>
        <p:spPr bwMode="auto">
          <a:xfrm>
            <a:off x="345057" y="1397479"/>
            <a:ext cx="86106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zh-CN" b="1" dirty="0" smtClean="0">
                <a:solidFill>
                  <a:srgbClr val="000099"/>
                </a:solidFill>
                <a:effectLst/>
                <a:latin typeface="Cambria" panose="02040503050406030204" pitchFamily="18" charset="0"/>
                <a:ea typeface="宋体" panose="02010600030101010101" pitchFamily="2" charset="-122"/>
              </a:rPr>
              <a:t>Basic </a:t>
            </a:r>
            <a:r>
              <a:rPr lang="en-US" altLang="zh-CN" b="1" dirty="0">
                <a:solidFill>
                  <a:srgbClr val="000099"/>
                </a:solidFill>
                <a:effectLst/>
                <a:latin typeface="Cambria" panose="02040503050406030204" pitchFamily="18" charset="0"/>
                <a:ea typeface="宋体" panose="02010600030101010101" pitchFamily="2" charset="-122"/>
              </a:rPr>
              <a:t>Path Testing	 </a:t>
            </a:r>
            <a:endParaRPr lang="en-US" altLang="zh-CN" b="1" dirty="0">
              <a:solidFill>
                <a:srgbClr val="000099"/>
              </a:solidFill>
              <a:latin typeface="Cambria" panose="02040503050406030204" pitchFamily="18" charset="0"/>
              <a:ea typeface="宋体" panose="02010600030101010101" pitchFamily="2" charset="-122"/>
            </a:endParaRPr>
          </a:p>
          <a:p>
            <a:pPr marL="457200" lvl="1" indent="0"/>
            <a:r>
              <a:rPr lang="en-US" altLang="zh-CN" dirty="0" smtClean="0">
                <a:effectLst/>
                <a:latin typeface="Cambria" panose="02040503050406030204" pitchFamily="18" charset="0"/>
                <a:ea typeface="宋体" panose="02010600030101010101" pitchFamily="2" charset="-122"/>
              </a:rPr>
              <a:t>exercise </a:t>
            </a:r>
            <a:r>
              <a:rPr lang="en-US" altLang="zh-CN" dirty="0">
                <a:effectLst/>
                <a:latin typeface="Cambria" panose="02040503050406030204" pitchFamily="18" charset="0"/>
                <a:ea typeface="宋体" panose="02010600030101010101" pitchFamily="2" charset="-122"/>
              </a:rPr>
              <a:t>each independent path at least once</a:t>
            </a:r>
          </a:p>
          <a:p>
            <a:pPr>
              <a:buFontTx/>
              <a:buAutoNum type="arabicPeriod"/>
            </a:pPr>
            <a:endParaRPr lang="en-US" altLang="zh-CN" dirty="0">
              <a:solidFill>
                <a:srgbClr val="000099"/>
              </a:solidFill>
              <a:effectLst/>
              <a:latin typeface="Cambria" panose="02040503050406030204" pitchFamily="18" charset="0"/>
              <a:ea typeface="宋体" panose="02010600030101010101" pitchFamily="2" charset="-122"/>
            </a:endParaRPr>
          </a:p>
          <a:p>
            <a:pPr>
              <a:buFontTx/>
              <a:buAutoNum type="arabicPeriod"/>
            </a:pPr>
            <a:r>
              <a:rPr lang="en-US" altLang="zh-CN" b="1" dirty="0">
                <a:solidFill>
                  <a:srgbClr val="000099"/>
                </a:solidFill>
                <a:effectLst/>
                <a:latin typeface="Cambria" panose="02040503050406030204" pitchFamily="18" charset="0"/>
                <a:ea typeface="宋体" panose="02010600030101010101" pitchFamily="2" charset="-122"/>
              </a:rPr>
              <a:t>Condition Testing </a:t>
            </a:r>
            <a:endParaRPr lang="en-US" altLang="zh-CN" b="1" dirty="0" smtClean="0">
              <a:solidFill>
                <a:srgbClr val="000099"/>
              </a:solidFill>
              <a:effectLst/>
              <a:latin typeface="Cambria" panose="02040503050406030204" pitchFamily="18" charset="0"/>
              <a:ea typeface="宋体" panose="02010600030101010101" pitchFamily="2" charset="-122"/>
            </a:endParaRPr>
          </a:p>
          <a:p>
            <a:pPr marL="457200" lvl="1" indent="0"/>
            <a:r>
              <a:rPr lang="en-US" altLang="zh-CN" dirty="0" smtClean="0">
                <a:effectLst/>
                <a:latin typeface="Cambria" panose="02040503050406030204" pitchFamily="18" charset="0"/>
                <a:ea typeface="宋体" panose="02010600030101010101" pitchFamily="2" charset="-122"/>
              </a:rPr>
              <a:t>exercise </a:t>
            </a:r>
            <a:r>
              <a:rPr lang="en-US" altLang="zh-CN" dirty="0">
                <a:effectLst/>
                <a:latin typeface="Cambria" panose="02040503050406030204" pitchFamily="18" charset="0"/>
                <a:ea typeface="宋体" panose="02010600030101010101" pitchFamily="2" charset="-122"/>
              </a:rPr>
              <a:t>all logical conditions on their true and false sides</a:t>
            </a:r>
          </a:p>
          <a:p>
            <a:pPr>
              <a:buFontTx/>
              <a:buAutoNum type="arabicPeriod"/>
            </a:pPr>
            <a:endParaRPr lang="en-US" altLang="zh-CN" dirty="0">
              <a:solidFill>
                <a:srgbClr val="000099"/>
              </a:solidFill>
              <a:effectLst/>
              <a:latin typeface="Cambria" panose="02040503050406030204" pitchFamily="18" charset="0"/>
              <a:ea typeface="宋体" panose="02010600030101010101" pitchFamily="2" charset="-122"/>
            </a:endParaRPr>
          </a:p>
          <a:p>
            <a:pPr>
              <a:buFontTx/>
              <a:buAutoNum type="arabicPeriod"/>
            </a:pPr>
            <a:r>
              <a:rPr lang="en-US" altLang="zh-CN" b="1" dirty="0">
                <a:solidFill>
                  <a:srgbClr val="000099"/>
                </a:solidFill>
                <a:effectLst/>
                <a:latin typeface="Cambria" panose="02040503050406030204" pitchFamily="18" charset="0"/>
                <a:ea typeface="宋体" panose="02010600030101010101" pitchFamily="2" charset="-122"/>
              </a:rPr>
              <a:t>Loop Testing </a:t>
            </a:r>
            <a:endParaRPr lang="en-US" altLang="zh-CN" b="1" dirty="0">
              <a:solidFill>
                <a:srgbClr val="000099"/>
              </a:solidFill>
              <a:latin typeface="Cambria" panose="02040503050406030204" pitchFamily="18" charset="0"/>
              <a:ea typeface="宋体" panose="02010600030101010101" pitchFamily="2" charset="-122"/>
            </a:endParaRPr>
          </a:p>
          <a:p>
            <a:pPr marL="457200" lvl="1" indent="0"/>
            <a:r>
              <a:rPr lang="en-US" altLang="zh-CN" dirty="0" smtClean="0">
                <a:effectLst/>
                <a:latin typeface="Cambria" panose="02040503050406030204" pitchFamily="18" charset="0"/>
                <a:ea typeface="宋体" panose="02010600030101010101" pitchFamily="2" charset="-122"/>
              </a:rPr>
              <a:t>execute </a:t>
            </a:r>
            <a:r>
              <a:rPr lang="en-US" altLang="zh-CN" dirty="0">
                <a:effectLst/>
                <a:latin typeface="Cambria" panose="02040503050406030204" pitchFamily="18" charset="0"/>
                <a:ea typeface="宋体" panose="02010600030101010101" pitchFamily="2" charset="-122"/>
              </a:rPr>
              <a:t>all loops at their boundaries and within their bounds</a:t>
            </a:r>
          </a:p>
          <a:p>
            <a:pPr>
              <a:buFontTx/>
              <a:buAutoNum type="arabicPeriod"/>
            </a:pPr>
            <a:endParaRPr lang="en-US" altLang="zh-CN" dirty="0">
              <a:solidFill>
                <a:srgbClr val="000099"/>
              </a:solidFill>
              <a:effectLst/>
              <a:latin typeface="Cambria" panose="02040503050406030204" pitchFamily="18" charset="0"/>
              <a:ea typeface="宋体" panose="02010600030101010101" pitchFamily="2" charset="-122"/>
            </a:endParaRPr>
          </a:p>
          <a:p>
            <a:pPr>
              <a:buFontTx/>
              <a:buAutoNum type="arabicPeriod"/>
            </a:pPr>
            <a:r>
              <a:rPr lang="en-US" altLang="zh-CN" b="1" dirty="0">
                <a:solidFill>
                  <a:srgbClr val="000099"/>
                </a:solidFill>
                <a:effectLst/>
                <a:latin typeface="Cambria" panose="02040503050406030204" pitchFamily="18" charset="0"/>
                <a:ea typeface="宋体" panose="02010600030101010101" pitchFamily="2" charset="-122"/>
              </a:rPr>
              <a:t>Data Flow Testing </a:t>
            </a:r>
            <a:endParaRPr lang="en-US" altLang="zh-CN" b="1" dirty="0" smtClean="0">
              <a:solidFill>
                <a:srgbClr val="000099"/>
              </a:solidFill>
              <a:effectLst/>
              <a:latin typeface="Cambria" panose="02040503050406030204" pitchFamily="18" charset="0"/>
              <a:ea typeface="宋体" panose="02010600030101010101" pitchFamily="2" charset="-122"/>
            </a:endParaRPr>
          </a:p>
          <a:p>
            <a:pPr marL="457200" lvl="1" indent="0"/>
            <a:r>
              <a:rPr lang="en-US" altLang="zh-CN" dirty="0" smtClean="0">
                <a:effectLst/>
                <a:latin typeface="Cambria" panose="02040503050406030204" pitchFamily="18" charset="0"/>
                <a:ea typeface="宋体" panose="02010600030101010101" pitchFamily="2" charset="-122"/>
              </a:rPr>
              <a:t>exercise </a:t>
            </a:r>
            <a:r>
              <a:rPr lang="en-US" altLang="zh-CN" dirty="0">
                <a:effectLst/>
                <a:latin typeface="Cambria" panose="02040503050406030204" pitchFamily="18" charset="0"/>
                <a:ea typeface="宋体" panose="02010600030101010101" pitchFamily="2" charset="-122"/>
              </a:rPr>
              <a:t>all data structures to ensure their validity</a:t>
            </a:r>
          </a:p>
        </p:txBody>
      </p:sp>
    </p:spTree>
    <p:extLst>
      <p:ext uri="{BB962C8B-B14F-4D97-AF65-F5344CB8AC3E}">
        <p14:creationId xmlns:p14="http://schemas.microsoft.com/office/powerpoint/2010/main" val="309016599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94914" name="Rectangle 2"/>
          <p:cNvSpPr>
            <a:spLocks noGrp="1" noChangeArrowheads="1"/>
          </p:cNvSpPr>
          <p:nvPr>
            <p:ph type="title"/>
          </p:nvPr>
        </p:nvSpPr>
        <p:spPr/>
        <p:txBody>
          <a:bodyPr/>
          <a:lstStyle/>
          <a:p>
            <a:r>
              <a:rPr lang="en-US" altLang="zh-CN" sz="3600" b="1" dirty="0" smtClean="0">
                <a:solidFill>
                  <a:srgbClr val="132584"/>
                </a:solidFill>
                <a:latin typeface="Cambria" panose="02040503050406030204" pitchFamily="18" charset="0"/>
              </a:rPr>
              <a:t>Basic </a:t>
            </a:r>
            <a:r>
              <a:rPr lang="en-US" altLang="zh-CN" sz="3600" b="1" dirty="0">
                <a:solidFill>
                  <a:srgbClr val="132584"/>
                </a:solidFill>
                <a:latin typeface="Cambria" panose="02040503050406030204" pitchFamily="18" charset="0"/>
              </a:rPr>
              <a:t>Path Testing</a:t>
            </a:r>
          </a:p>
        </p:txBody>
      </p:sp>
      <p:sp>
        <p:nvSpPr>
          <p:cNvPr id="294916" name="Rectangle 4"/>
          <p:cNvSpPr>
            <a:spLocks noChangeArrowheads="1"/>
          </p:cNvSpPr>
          <p:nvPr/>
        </p:nvSpPr>
        <p:spPr bwMode="auto">
          <a:xfrm>
            <a:off x="1143000" y="1371600"/>
            <a:ext cx="6705600" cy="558800"/>
          </a:xfrm>
          <a:prstGeom prst="rect">
            <a:avLst/>
          </a:prstGeom>
          <a:solidFill>
            <a:srgbClr val="FFFF99"/>
          </a:solidFill>
          <a:ln w="28575">
            <a:solidFill>
              <a:srgbClr val="969696"/>
            </a:solidFill>
            <a:miter lim="800000"/>
            <a:headEnd/>
            <a:tailEnd/>
          </a:ln>
          <a:effectLst>
            <a:outerShdw dist="107763" dir="2700000" algn="ctr" rotWithShape="0">
              <a:schemeClr val="bg2"/>
            </a:outerShdw>
          </a:effectLst>
        </p:spPr>
        <p:txBody>
          <a:bodyPr lIns="90487" tIns="44450" rIns="90487" bIns="44450" anchor="ctr"/>
          <a:lstStyle>
            <a:lvl1pPr marL="114300" indent="-114300">
              <a:defRPr sz="2400">
                <a:solidFill>
                  <a:schemeClr val="tx1"/>
                </a:solidFill>
                <a:latin typeface="Times New Roman" panose="02020603050405020304" pitchFamily="18" charset="0"/>
              </a:defRPr>
            </a:lvl1pPr>
            <a:lvl2pPr marL="400050" indent="-171450">
              <a:defRPr sz="2400">
                <a:solidFill>
                  <a:schemeClr val="tx1"/>
                </a:solidFill>
                <a:latin typeface="Times New Roman" panose="02020603050405020304" pitchFamily="18" charset="0"/>
              </a:defRPr>
            </a:lvl2pPr>
            <a:lvl3pPr marL="742950" indent="-171450">
              <a:defRPr sz="2400">
                <a:solidFill>
                  <a:schemeClr val="tx1"/>
                </a:solidFill>
                <a:latin typeface="Times New Roman" panose="02020603050405020304" pitchFamily="18" charset="0"/>
              </a:defRPr>
            </a:lvl3pPr>
            <a:lvl4pPr marL="1085850" indent="-171450">
              <a:defRPr sz="2400">
                <a:solidFill>
                  <a:schemeClr val="tx1"/>
                </a:solidFill>
                <a:latin typeface="Times New Roman" panose="02020603050405020304" pitchFamily="18" charset="0"/>
              </a:defRPr>
            </a:lvl4pPr>
            <a:lvl5pPr marL="1428750" indent="-171450">
              <a:defRPr sz="2400">
                <a:solidFill>
                  <a:schemeClr val="tx1"/>
                </a:solidFill>
                <a:latin typeface="Times New Roman" panose="02020603050405020304" pitchFamily="18" charset="0"/>
              </a:defRPr>
            </a:lvl5pPr>
            <a:lvl6pPr marL="1885950" indent="-171450" eaLnBrk="0" fontAlgn="base" hangingPunct="0">
              <a:spcBef>
                <a:spcPct val="0"/>
              </a:spcBef>
              <a:spcAft>
                <a:spcPct val="0"/>
              </a:spcAft>
              <a:defRPr sz="2400">
                <a:solidFill>
                  <a:schemeClr val="tx1"/>
                </a:solidFill>
                <a:latin typeface="Times New Roman" panose="02020603050405020304" pitchFamily="18" charset="0"/>
              </a:defRPr>
            </a:lvl6pPr>
            <a:lvl7pPr marL="2343150" indent="-171450" eaLnBrk="0" fontAlgn="base" hangingPunct="0">
              <a:spcBef>
                <a:spcPct val="0"/>
              </a:spcBef>
              <a:spcAft>
                <a:spcPct val="0"/>
              </a:spcAft>
              <a:defRPr sz="2400">
                <a:solidFill>
                  <a:schemeClr val="tx1"/>
                </a:solidFill>
                <a:latin typeface="Times New Roman" panose="02020603050405020304" pitchFamily="18" charset="0"/>
              </a:defRPr>
            </a:lvl7pPr>
            <a:lvl8pPr marL="2800350" indent="-171450" eaLnBrk="0" fontAlgn="base" hangingPunct="0">
              <a:spcBef>
                <a:spcPct val="0"/>
              </a:spcBef>
              <a:spcAft>
                <a:spcPct val="0"/>
              </a:spcAft>
              <a:defRPr sz="2400">
                <a:solidFill>
                  <a:schemeClr val="tx1"/>
                </a:solidFill>
                <a:latin typeface="Times New Roman" panose="02020603050405020304" pitchFamily="18" charset="0"/>
              </a:defRPr>
            </a:lvl8pPr>
            <a:lvl9pPr marL="3257550" indent="-1714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ts val="2200"/>
              </a:lnSpc>
              <a:buClr>
                <a:schemeClr val="accent1"/>
              </a:buClr>
              <a:buSzPct val="75000"/>
            </a:pPr>
            <a:r>
              <a:rPr lang="en-US" altLang="zh-CN" sz="1600" b="1" dirty="0">
                <a:solidFill>
                  <a:srgbClr val="FF0000"/>
                </a:solidFill>
                <a:effectLst/>
                <a:latin typeface="Cambria" panose="02040503050406030204" pitchFamily="18" charset="0"/>
                <a:ea typeface="宋体" panose="02010600030101010101" pitchFamily="2" charset="-122"/>
              </a:rPr>
              <a:t>Goal: exercise </a:t>
            </a:r>
            <a:r>
              <a:rPr lang="en-US" altLang="zh-CN" sz="1600" b="1" dirty="0">
                <a:effectLst/>
                <a:latin typeface="Cambria" panose="02040503050406030204" pitchFamily="18" charset="0"/>
                <a:ea typeface="宋体" panose="02010600030101010101" pitchFamily="2" charset="-122"/>
              </a:rPr>
              <a:t>each independent path</a:t>
            </a:r>
            <a:r>
              <a:rPr lang="en-US" altLang="zh-CN" sz="1600" b="1" dirty="0">
                <a:solidFill>
                  <a:schemeClr val="folHlink"/>
                </a:solidFill>
                <a:effectLst/>
                <a:latin typeface="Cambria" panose="02040503050406030204" pitchFamily="18" charset="0"/>
                <a:ea typeface="宋体" panose="02010600030101010101" pitchFamily="2" charset="-122"/>
              </a:rPr>
              <a:t> </a:t>
            </a:r>
            <a:r>
              <a:rPr lang="en-US" altLang="zh-CN" sz="1600" b="1" dirty="0">
                <a:solidFill>
                  <a:srgbClr val="FF0000"/>
                </a:solidFill>
                <a:effectLst/>
                <a:latin typeface="Cambria" panose="02040503050406030204" pitchFamily="18" charset="0"/>
                <a:ea typeface="宋体" panose="02010600030101010101" pitchFamily="2" charset="-122"/>
              </a:rPr>
              <a:t>at least once</a:t>
            </a:r>
            <a:r>
              <a:rPr lang="en-US" altLang="zh-CN" sz="1600" b="1" dirty="0">
                <a:solidFill>
                  <a:schemeClr val="folHlink"/>
                </a:solidFill>
                <a:effectLst/>
                <a:latin typeface="Cambria" panose="02040503050406030204" pitchFamily="18" charset="0"/>
                <a:ea typeface="宋体" panose="02010600030101010101" pitchFamily="2" charset="-122"/>
              </a:rPr>
              <a:t>.</a:t>
            </a:r>
          </a:p>
        </p:txBody>
      </p:sp>
      <p:grpSp>
        <p:nvGrpSpPr>
          <p:cNvPr id="294917" name="Group 5"/>
          <p:cNvGrpSpPr>
            <a:grpSpLocks/>
          </p:cNvGrpSpPr>
          <p:nvPr/>
        </p:nvGrpSpPr>
        <p:grpSpPr bwMode="auto">
          <a:xfrm>
            <a:off x="5886450" y="2514600"/>
            <a:ext cx="2724150" cy="3101975"/>
            <a:chOff x="3456" y="2784"/>
            <a:chExt cx="1476" cy="1282"/>
          </a:xfrm>
        </p:grpSpPr>
        <p:sp>
          <p:nvSpPr>
            <p:cNvPr id="294918" name="Line 6"/>
            <p:cNvSpPr>
              <a:spLocks noChangeShapeType="1"/>
            </p:cNvSpPr>
            <p:nvPr/>
          </p:nvSpPr>
          <p:spPr bwMode="auto">
            <a:xfrm>
              <a:off x="3683" y="3617"/>
              <a:ext cx="0"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19" name="Rectangle 7"/>
            <p:cNvSpPr>
              <a:spLocks noChangeArrowheads="1"/>
            </p:cNvSpPr>
            <p:nvPr/>
          </p:nvSpPr>
          <p:spPr bwMode="auto">
            <a:xfrm>
              <a:off x="4192" y="2881"/>
              <a:ext cx="192" cy="81"/>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nvGrpSpPr>
            <p:cNvPr id="294920" name="Group 8"/>
            <p:cNvGrpSpPr>
              <a:grpSpLocks/>
            </p:cNvGrpSpPr>
            <p:nvPr/>
          </p:nvGrpSpPr>
          <p:grpSpPr bwMode="auto">
            <a:xfrm>
              <a:off x="4389" y="2903"/>
              <a:ext cx="538" cy="23"/>
              <a:chOff x="3016" y="808"/>
              <a:chExt cx="960" cy="41"/>
            </a:xfrm>
          </p:grpSpPr>
          <p:sp>
            <p:nvSpPr>
              <p:cNvPr id="294921" name="Freeform 9"/>
              <p:cNvSpPr>
                <a:spLocks/>
              </p:cNvSpPr>
              <p:nvPr/>
            </p:nvSpPr>
            <p:spPr bwMode="auto">
              <a:xfrm>
                <a:off x="3016" y="808"/>
                <a:ext cx="89" cy="41"/>
              </a:xfrm>
              <a:custGeom>
                <a:avLst/>
                <a:gdLst>
                  <a:gd name="T0" fmla="*/ 0 w 89"/>
                  <a:gd name="T1" fmla="*/ 20 h 41"/>
                  <a:gd name="T2" fmla="*/ 88 w 89"/>
                  <a:gd name="T3" fmla="*/ 0 h 41"/>
                  <a:gd name="T4" fmla="*/ 88 w 89"/>
                  <a:gd name="T5" fmla="*/ 20 h 41"/>
                  <a:gd name="T6" fmla="*/ 88 w 89"/>
                  <a:gd name="T7" fmla="*/ 40 h 41"/>
                  <a:gd name="T8" fmla="*/ 0 w 89"/>
                  <a:gd name="T9" fmla="*/ 20 h 41"/>
                </a:gdLst>
                <a:ahLst/>
                <a:cxnLst>
                  <a:cxn ang="0">
                    <a:pos x="T0" y="T1"/>
                  </a:cxn>
                  <a:cxn ang="0">
                    <a:pos x="T2" y="T3"/>
                  </a:cxn>
                  <a:cxn ang="0">
                    <a:pos x="T4" y="T5"/>
                  </a:cxn>
                  <a:cxn ang="0">
                    <a:pos x="T6" y="T7"/>
                  </a:cxn>
                  <a:cxn ang="0">
                    <a:pos x="T8" y="T9"/>
                  </a:cxn>
                </a:cxnLst>
                <a:rect l="0" t="0" r="r" b="b"/>
                <a:pathLst>
                  <a:path w="89" h="41">
                    <a:moveTo>
                      <a:pt x="0" y="20"/>
                    </a:moveTo>
                    <a:lnTo>
                      <a:pt x="88" y="0"/>
                    </a:lnTo>
                    <a:lnTo>
                      <a:pt x="88" y="20"/>
                    </a:lnTo>
                    <a:lnTo>
                      <a:pt x="88" y="40"/>
                    </a:lnTo>
                    <a:lnTo>
                      <a:pt x="0" y="20"/>
                    </a:lnTo>
                  </a:path>
                </a:pathLst>
              </a:custGeom>
              <a:solidFill>
                <a:srgbClr val="000000"/>
              </a:solidFill>
              <a:ln w="25400" cap="rnd" cmpd="sng">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22" name="Line 10"/>
              <p:cNvSpPr>
                <a:spLocks noChangeShapeType="1"/>
              </p:cNvSpPr>
              <p:nvPr/>
            </p:nvSpPr>
            <p:spPr bwMode="auto">
              <a:xfrm>
                <a:off x="3120" y="836"/>
                <a:ext cx="85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294923" name="Line 11"/>
            <p:cNvSpPr>
              <a:spLocks noChangeShapeType="1"/>
            </p:cNvSpPr>
            <p:nvPr/>
          </p:nvSpPr>
          <p:spPr bwMode="auto">
            <a:xfrm>
              <a:off x="4288" y="2971"/>
              <a:ext cx="0" cy="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24" name="Freeform 12"/>
            <p:cNvSpPr>
              <a:spLocks/>
            </p:cNvSpPr>
            <p:nvPr/>
          </p:nvSpPr>
          <p:spPr bwMode="auto">
            <a:xfrm>
              <a:off x="4227" y="3029"/>
              <a:ext cx="122" cy="59"/>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25" name="Freeform 13"/>
            <p:cNvSpPr>
              <a:spLocks/>
            </p:cNvSpPr>
            <p:nvPr/>
          </p:nvSpPr>
          <p:spPr bwMode="auto">
            <a:xfrm>
              <a:off x="4227" y="3029"/>
              <a:ext cx="122" cy="59"/>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26" name="Line 14"/>
            <p:cNvSpPr>
              <a:spLocks noChangeShapeType="1"/>
            </p:cNvSpPr>
            <p:nvPr/>
          </p:nvSpPr>
          <p:spPr bwMode="auto">
            <a:xfrm flipH="1">
              <a:off x="3976" y="3090"/>
              <a:ext cx="23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27" name="Freeform 15"/>
            <p:cNvSpPr>
              <a:spLocks/>
            </p:cNvSpPr>
            <p:nvPr/>
          </p:nvSpPr>
          <p:spPr bwMode="auto">
            <a:xfrm>
              <a:off x="3914" y="3150"/>
              <a:ext cx="121" cy="59"/>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28" name="Freeform 16"/>
            <p:cNvSpPr>
              <a:spLocks/>
            </p:cNvSpPr>
            <p:nvPr/>
          </p:nvSpPr>
          <p:spPr bwMode="auto">
            <a:xfrm>
              <a:off x="3914" y="3150"/>
              <a:ext cx="121" cy="59"/>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29" name="Line 17"/>
            <p:cNvSpPr>
              <a:spLocks noChangeShapeType="1"/>
            </p:cNvSpPr>
            <p:nvPr/>
          </p:nvSpPr>
          <p:spPr bwMode="auto">
            <a:xfrm flipH="1">
              <a:off x="3703" y="3211"/>
              <a:ext cx="21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0" name="Line 18"/>
            <p:cNvSpPr>
              <a:spLocks noChangeShapeType="1"/>
            </p:cNvSpPr>
            <p:nvPr/>
          </p:nvSpPr>
          <p:spPr bwMode="auto">
            <a:xfrm>
              <a:off x="4353" y="3090"/>
              <a:ext cx="35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1" name="Line 19"/>
            <p:cNvSpPr>
              <a:spLocks noChangeShapeType="1"/>
            </p:cNvSpPr>
            <p:nvPr/>
          </p:nvSpPr>
          <p:spPr bwMode="auto">
            <a:xfrm flipV="1">
              <a:off x="3974" y="3087"/>
              <a:ext cx="0"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2" name="Rectangle 20"/>
            <p:cNvSpPr>
              <a:spLocks noChangeArrowheads="1"/>
            </p:cNvSpPr>
            <p:nvPr/>
          </p:nvSpPr>
          <p:spPr bwMode="auto">
            <a:xfrm>
              <a:off x="4613" y="3186"/>
              <a:ext cx="193" cy="81"/>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3" name="Line 21"/>
            <p:cNvSpPr>
              <a:spLocks noChangeShapeType="1"/>
            </p:cNvSpPr>
            <p:nvPr/>
          </p:nvSpPr>
          <p:spPr bwMode="auto">
            <a:xfrm flipV="1">
              <a:off x="4714" y="3087"/>
              <a:ext cx="0" cy="9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4" name="Line 22"/>
            <p:cNvSpPr>
              <a:spLocks noChangeShapeType="1"/>
            </p:cNvSpPr>
            <p:nvPr/>
          </p:nvSpPr>
          <p:spPr bwMode="auto">
            <a:xfrm>
              <a:off x="3705" y="3213"/>
              <a:ext cx="0"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5" name="Freeform 23"/>
            <p:cNvSpPr>
              <a:spLocks/>
            </p:cNvSpPr>
            <p:nvPr/>
          </p:nvSpPr>
          <p:spPr bwMode="auto">
            <a:xfrm>
              <a:off x="3640" y="3280"/>
              <a:ext cx="122" cy="64"/>
            </a:xfrm>
            <a:custGeom>
              <a:avLst/>
              <a:gdLst>
                <a:gd name="T0" fmla="*/ 0 w 217"/>
                <a:gd name="T1" fmla="*/ 112 h 113"/>
                <a:gd name="T2" fmla="*/ 112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12"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36" name="Freeform 24"/>
            <p:cNvSpPr>
              <a:spLocks/>
            </p:cNvSpPr>
            <p:nvPr/>
          </p:nvSpPr>
          <p:spPr bwMode="auto">
            <a:xfrm>
              <a:off x="3640" y="3280"/>
              <a:ext cx="184" cy="64"/>
            </a:xfrm>
            <a:custGeom>
              <a:avLst/>
              <a:gdLst>
                <a:gd name="T0" fmla="*/ 0 w 329"/>
                <a:gd name="T1" fmla="*/ 112 h 113"/>
                <a:gd name="T2" fmla="*/ 112 w 329"/>
                <a:gd name="T3" fmla="*/ 0 h 113"/>
                <a:gd name="T4" fmla="*/ 216 w 329"/>
                <a:gd name="T5" fmla="*/ 112 h 113"/>
                <a:gd name="T6" fmla="*/ 328 w 329"/>
                <a:gd name="T7" fmla="*/ 112 h 113"/>
              </a:gdLst>
              <a:ahLst/>
              <a:cxnLst>
                <a:cxn ang="0">
                  <a:pos x="T0" y="T1"/>
                </a:cxn>
                <a:cxn ang="0">
                  <a:pos x="T2" y="T3"/>
                </a:cxn>
                <a:cxn ang="0">
                  <a:pos x="T4" y="T5"/>
                </a:cxn>
                <a:cxn ang="0">
                  <a:pos x="T6" y="T7"/>
                </a:cxn>
              </a:cxnLst>
              <a:rect l="0" t="0" r="r" b="b"/>
              <a:pathLst>
                <a:path w="329" h="113">
                  <a:moveTo>
                    <a:pt x="0" y="112"/>
                  </a:moveTo>
                  <a:lnTo>
                    <a:pt x="112" y="0"/>
                  </a:lnTo>
                  <a:lnTo>
                    <a:pt x="216" y="112"/>
                  </a:lnTo>
                  <a:lnTo>
                    <a:pt x="328"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37" name="Freeform 25"/>
            <p:cNvSpPr>
              <a:spLocks/>
            </p:cNvSpPr>
            <p:nvPr/>
          </p:nvSpPr>
          <p:spPr bwMode="auto">
            <a:xfrm>
              <a:off x="3550" y="3343"/>
              <a:ext cx="81" cy="99"/>
            </a:xfrm>
            <a:custGeom>
              <a:avLst/>
              <a:gdLst>
                <a:gd name="T0" fmla="*/ 144 w 145"/>
                <a:gd name="T1" fmla="*/ 0 h 177"/>
                <a:gd name="T2" fmla="*/ 0 w 145"/>
                <a:gd name="T3" fmla="*/ 0 h 177"/>
                <a:gd name="T4" fmla="*/ 0 w 145"/>
                <a:gd name="T5" fmla="*/ 176 h 177"/>
              </a:gdLst>
              <a:ahLst/>
              <a:cxnLst>
                <a:cxn ang="0">
                  <a:pos x="T0" y="T1"/>
                </a:cxn>
                <a:cxn ang="0">
                  <a:pos x="T2" y="T3"/>
                </a:cxn>
                <a:cxn ang="0">
                  <a:pos x="T4" y="T5"/>
                </a:cxn>
              </a:cxnLst>
              <a:rect l="0" t="0" r="r" b="b"/>
              <a:pathLst>
                <a:path w="145" h="177">
                  <a:moveTo>
                    <a:pt x="144" y="0"/>
                  </a:moveTo>
                  <a:lnTo>
                    <a:pt x="0" y="0"/>
                  </a:lnTo>
                  <a:lnTo>
                    <a:pt x="0" y="17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38" name="Line 26"/>
            <p:cNvSpPr>
              <a:spLocks noChangeShapeType="1"/>
            </p:cNvSpPr>
            <p:nvPr/>
          </p:nvSpPr>
          <p:spPr bwMode="auto">
            <a:xfrm>
              <a:off x="3826" y="3348"/>
              <a:ext cx="0" cy="8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9" name="Rectangle 27"/>
            <p:cNvSpPr>
              <a:spLocks noChangeArrowheads="1"/>
            </p:cNvSpPr>
            <p:nvPr/>
          </p:nvSpPr>
          <p:spPr bwMode="auto">
            <a:xfrm>
              <a:off x="3725" y="3455"/>
              <a:ext cx="193" cy="86"/>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0" name="Rectangle 28"/>
            <p:cNvSpPr>
              <a:spLocks noChangeArrowheads="1"/>
            </p:cNvSpPr>
            <p:nvPr/>
          </p:nvSpPr>
          <p:spPr bwMode="auto">
            <a:xfrm>
              <a:off x="3456" y="3455"/>
              <a:ext cx="188" cy="86"/>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1" name="Line 29"/>
            <p:cNvSpPr>
              <a:spLocks noChangeShapeType="1"/>
            </p:cNvSpPr>
            <p:nvPr/>
          </p:nvSpPr>
          <p:spPr bwMode="auto">
            <a:xfrm>
              <a:off x="3552" y="3549"/>
              <a:ext cx="0" cy="5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2" name="Line 30"/>
            <p:cNvSpPr>
              <a:spLocks noChangeShapeType="1"/>
            </p:cNvSpPr>
            <p:nvPr/>
          </p:nvSpPr>
          <p:spPr bwMode="auto">
            <a:xfrm>
              <a:off x="3826" y="3549"/>
              <a:ext cx="0" cy="5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3" name="Line 31"/>
            <p:cNvSpPr>
              <a:spLocks noChangeShapeType="1"/>
            </p:cNvSpPr>
            <p:nvPr/>
          </p:nvSpPr>
          <p:spPr bwMode="auto">
            <a:xfrm>
              <a:off x="3555" y="3615"/>
              <a:ext cx="26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4" name="Line 32"/>
            <p:cNvSpPr>
              <a:spLocks noChangeShapeType="1"/>
            </p:cNvSpPr>
            <p:nvPr/>
          </p:nvSpPr>
          <p:spPr bwMode="auto">
            <a:xfrm>
              <a:off x="4039" y="3211"/>
              <a:ext cx="20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5" name="Freeform 33"/>
            <p:cNvSpPr>
              <a:spLocks/>
            </p:cNvSpPr>
            <p:nvPr/>
          </p:nvSpPr>
          <p:spPr bwMode="auto">
            <a:xfrm>
              <a:off x="4187" y="3280"/>
              <a:ext cx="122" cy="64"/>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46" name="Freeform 34"/>
            <p:cNvSpPr>
              <a:spLocks/>
            </p:cNvSpPr>
            <p:nvPr/>
          </p:nvSpPr>
          <p:spPr bwMode="auto">
            <a:xfrm>
              <a:off x="4187" y="3280"/>
              <a:ext cx="122" cy="64"/>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47" name="Freeform 35"/>
            <p:cNvSpPr>
              <a:spLocks/>
            </p:cNvSpPr>
            <p:nvPr/>
          </p:nvSpPr>
          <p:spPr bwMode="auto">
            <a:xfrm>
              <a:off x="4093" y="3343"/>
              <a:ext cx="81" cy="99"/>
            </a:xfrm>
            <a:custGeom>
              <a:avLst/>
              <a:gdLst>
                <a:gd name="T0" fmla="*/ 144 w 145"/>
                <a:gd name="T1" fmla="*/ 0 h 177"/>
                <a:gd name="T2" fmla="*/ 0 w 145"/>
                <a:gd name="T3" fmla="*/ 0 h 177"/>
                <a:gd name="T4" fmla="*/ 0 w 145"/>
                <a:gd name="T5" fmla="*/ 176 h 177"/>
              </a:gdLst>
              <a:ahLst/>
              <a:cxnLst>
                <a:cxn ang="0">
                  <a:pos x="T0" y="T1"/>
                </a:cxn>
                <a:cxn ang="0">
                  <a:pos x="T2" y="T3"/>
                </a:cxn>
                <a:cxn ang="0">
                  <a:pos x="T4" y="T5"/>
                </a:cxn>
              </a:cxnLst>
              <a:rect l="0" t="0" r="r" b="b"/>
              <a:pathLst>
                <a:path w="145" h="177">
                  <a:moveTo>
                    <a:pt x="144" y="0"/>
                  </a:moveTo>
                  <a:lnTo>
                    <a:pt x="0" y="0"/>
                  </a:lnTo>
                  <a:lnTo>
                    <a:pt x="0" y="17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48" name="Line 36"/>
            <p:cNvSpPr>
              <a:spLocks noChangeShapeType="1"/>
            </p:cNvSpPr>
            <p:nvPr/>
          </p:nvSpPr>
          <p:spPr bwMode="auto">
            <a:xfrm>
              <a:off x="4369" y="3348"/>
              <a:ext cx="0" cy="8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9" name="Rectangle 37"/>
            <p:cNvSpPr>
              <a:spLocks noChangeArrowheads="1"/>
            </p:cNvSpPr>
            <p:nvPr/>
          </p:nvSpPr>
          <p:spPr bwMode="auto">
            <a:xfrm>
              <a:off x="4272" y="3455"/>
              <a:ext cx="193" cy="86"/>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0" name="Rectangle 38"/>
            <p:cNvSpPr>
              <a:spLocks noChangeArrowheads="1"/>
            </p:cNvSpPr>
            <p:nvPr/>
          </p:nvSpPr>
          <p:spPr bwMode="auto">
            <a:xfrm>
              <a:off x="3999" y="3455"/>
              <a:ext cx="193" cy="86"/>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1" name="Line 39"/>
            <p:cNvSpPr>
              <a:spLocks noChangeShapeType="1"/>
            </p:cNvSpPr>
            <p:nvPr/>
          </p:nvSpPr>
          <p:spPr bwMode="auto">
            <a:xfrm>
              <a:off x="4095" y="3549"/>
              <a:ext cx="0" cy="5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2" name="Line 40"/>
            <p:cNvSpPr>
              <a:spLocks noChangeShapeType="1"/>
            </p:cNvSpPr>
            <p:nvPr/>
          </p:nvSpPr>
          <p:spPr bwMode="auto">
            <a:xfrm>
              <a:off x="4369" y="3549"/>
              <a:ext cx="0" cy="5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3" name="Line 41"/>
            <p:cNvSpPr>
              <a:spLocks noChangeShapeType="1"/>
            </p:cNvSpPr>
            <p:nvPr/>
          </p:nvSpPr>
          <p:spPr bwMode="auto">
            <a:xfrm>
              <a:off x="4241" y="3615"/>
              <a:ext cx="12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4" name="Line 42"/>
            <p:cNvSpPr>
              <a:spLocks noChangeShapeType="1"/>
            </p:cNvSpPr>
            <p:nvPr/>
          </p:nvSpPr>
          <p:spPr bwMode="auto">
            <a:xfrm>
              <a:off x="4248" y="3213"/>
              <a:ext cx="0"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5" name="Line 43"/>
            <p:cNvSpPr>
              <a:spLocks noChangeShapeType="1"/>
            </p:cNvSpPr>
            <p:nvPr/>
          </p:nvSpPr>
          <p:spPr bwMode="auto">
            <a:xfrm>
              <a:off x="4097" y="3615"/>
              <a:ext cx="13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6" name="Oval 44"/>
            <p:cNvSpPr>
              <a:spLocks noChangeArrowheads="1"/>
            </p:cNvSpPr>
            <p:nvPr/>
          </p:nvSpPr>
          <p:spPr bwMode="auto">
            <a:xfrm>
              <a:off x="4219" y="3608"/>
              <a:ext cx="13" cy="13"/>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7" name="Oval 45"/>
            <p:cNvSpPr>
              <a:spLocks noChangeArrowheads="1"/>
            </p:cNvSpPr>
            <p:nvPr/>
          </p:nvSpPr>
          <p:spPr bwMode="auto">
            <a:xfrm>
              <a:off x="3676" y="3608"/>
              <a:ext cx="9" cy="13"/>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8" name="Line 46"/>
            <p:cNvSpPr>
              <a:spLocks noChangeShapeType="1"/>
            </p:cNvSpPr>
            <p:nvPr/>
          </p:nvSpPr>
          <p:spPr bwMode="auto">
            <a:xfrm>
              <a:off x="4230" y="3617"/>
              <a:ext cx="0"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9" name="Line 47"/>
            <p:cNvSpPr>
              <a:spLocks noChangeShapeType="1"/>
            </p:cNvSpPr>
            <p:nvPr/>
          </p:nvSpPr>
          <p:spPr bwMode="auto">
            <a:xfrm flipH="1">
              <a:off x="3994" y="3686"/>
              <a:ext cx="22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0" name="Line 48"/>
            <p:cNvSpPr>
              <a:spLocks noChangeShapeType="1"/>
            </p:cNvSpPr>
            <p:nvPr/>
          </p:nvSpPr>
          <p:spPr bwMode="auto">
            <a:xfrm>
              <a:off x="3685" y="3686"/>
              <a:ext cx="29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1" name="Oval 49"/>
            <p:cNvSpPr>
              <a:spLocks noChangeArrowheads="1"/>
            </p:cNvSpPr>
            <p:nvPr/>
          </p:nvSpPr>
          <p:spPr bwMode="auto">
            <a:xfrm>
              <a:off x="3976" y="3680"/>
              <a:ext cx="14" cy="9"/>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2" name="Freeform 50"/>
            <p:cNvSpPr>
              <a:spLocks/>
            </p:cNvSpPr>
            <p:nvPr/>
          </p:nvSpPr>
          <p:spPr bwMode="auto">
            <a:xfrm>
              <a:off x="3985" y="3693"/>
              <a:ext cx="189" cy="72"/>
            </a:xfrm>
            <a:custGeom>
              <a:avLst/>
              <a:gdLst>
                <a:gd name="T0" fmla="*/ 0 w 337"/>
                <a:gd name="T1" fmla="*/ 0 h 129"/>
                <a:gd name="T2" fmla="*/ 0 w 337"/>
                <a:gd name="T3" fmla="*/ 128 h 129"/>
                <a:gd name="T4" fmla="*/ 336 w 337"/>
                <a:gd name="T5" fmla="*/ 128 h 129"/>
              </a:gdLst>
              <a:ahLst/>
              <a:cxnLst>
                <a:cxn ang="0">
                  <a:pos x="T0" y="T1"/>
                </a:cxn>
                <a:cxn ang="0">
                  <a:pos x="T2" y="T3"/>
                </a:cxn>
                <a:cxn ang="0">
                  <a:pos x="T4" y="T5"/>
                </a:cxn>
              </a:cxnLst>
              <a:rect l="0" t="0" r="r" b="b"/>
              <a:pathLst>
                <a:path w="337" h="129">
                  <a:moveTo>
                    <a:pt x="0" y="0"/>
                  </a:moveTo>
                  <a:lnTo>
                    <a:pt x="0" y="128"/>
                  </a:lnTo>
                  <a:lnTo>
                    <a:pt x="336"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63" name="Oval 51"/>
            <p:cNvSpPr>
              <a:spLocks noChangeArrowheads="1"/>
            </p:cNvSpPr>
            <p:nvPr/>
          </p:nvSpPr>
          <p:spPr bwMode="auto">
            <a:xfrm>
              <a:off x="4169" y="3760"/>
              <a:ext cx="14" cy="9"/>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4" name="Line 52"/>
            <p:cNvSpPr>
              <a:spLocks noChangeShapeType="1"/>
            </p:cNvSpPr>
            <p:nvPr/>
          </p:nvSpPr>
          <p:spPr bwMode="auto">
            <a:xfrm>
              <a:off x="4714" y="3276"/>
              <a:ext cx="0" cy="48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5" name="Line 53"/>
            <p:cNvSpPr>
              <a:spLocks noChangeShapeType="1"/>
            </p:cNvSpPr>
            <p:nvPr/>
          </p:nvSpPr>
          <p:spPr bwMode="auto">
            <a:xfrm>
              <a:off x="4192" y="3767"/>
              <a:ext cx="51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6" name="Freeform 54"/>
            <p:cNvSpPr>
              <a:spLocks/>
            </p:cNvSpPr>
            <p:nvPr/>
          </p:nvSpPr>
          <p:spPr bwMode="auto">
            <a:xfrm>
              <a:off x="4115" y="3846"/>
              <a:ext cx="122" cy="63"/>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67" name="Freeform 55"/>
            <p:cNvSpPr>
              <a:spLocks/>
            </p:cNvSpPr>
            <p:nvPr/>
          </p:nvSpPr>
          <p:spPr bwMode="auto">
            <a:xfrm>
              <a:off x="4115" y="3846"/>
              <a:ext cx="122" cy="63"/>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68" name="Line 56"/>
            <p:cNvSpPr>
              <a:spLocks noChangeShapeType="1"/>
            </p:cNvSpPr>
            <p:nvPr/>
          </p:nvSpPr>
          <p:spPr bwMode="auto">
            <a:xfrm flipV="1">
              <a:off x="4176" y="3765"/>
              <a:ext cx="0" cy="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9" name="Freeform 57"/>
            <p:cNvSpPr>
              <a:spLocks/>
            </p:cNvSpPr>
            <p:nvPr/>
          </p:nvSpPr>
          <p:spPr bwMode="auto">
            <a:xfrm>
              <a:off x="4236" y="2917"/>
              <a:ext cx="696" cy="992"/>
            </a:xfrm>
            <a:custGeom>
              <a:avLst/>
              <a:gdLst>
                <a:gd name="T0" fmla="*/ 0 w 1241"/>
                <a:gd name="T1" fmla="*/ 1768 h 1769"/>
                <a:gd name="T2" fmla="*/ 1240 w 1241"/>
                <a:gd name="T3" fmla="*/ 1768 h 1769"/>
                <a:gd name="T4" fmla="*/ 1240 w 1241"/>
                <a:gd name="T5" fmla="*/ 0 h 1769"/>
              </a:gdLst>
              <a:ahLst/>
              <a:cxnLst>
                <a:cxn ang="0">
                  <a:pos x="T0" y="T1"/>
                </a:cxn>
                <a:cxn ang="0">
                  <a:pos x="T2" y="T3"/>
                </a:cxn>
                <a:cxn ang="0">
                  <a:pos x="T4" y="T5"/>
                </a:cxn>
              </a:cxnLst>
              <a:rect l="0" t="0" r="r" b="b"/>
              <a:pathLst>
                <a:path w="1241" h="1769">
                  <a:moveTo>
                    <a:pt x="0" y="1768"/>
                  </a:moveTo>
                  <a:lnTo>
                    <a:pt x="1240" y="1768"/>
                  </a:lnTo>
                  <a:lnTo>
                    <a:pt x="124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0" name="Freeform 58"/>
            <p:cNvSpPr>
              <a:spLocks/>
            </p:cNvSpPr>
            <p:nvPr/>
          </p:nvSpPr>
          <p:spPr bwMode="auto">
            <a:xfrm>
              <a:off x="4227" y="3087"/>
              <a:ext cx="122" cy="64"/>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1" name="Freeform 59"/>
            <p:cNvSpPr>
              <a:spLocks/>
            </p:cNvSpPr>
            <p:nvPr/>
          </p:nvSpPr>
          <p:spPr bwMode="auto">
            <a:xfrm>
              <a:off x="4227" y="3087"/>
              <a:ext cx="122" cy="64"/>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2" name="Freeform 60"/>
            <p:cNvSpPr>
              <a:spLocks/>
            </p:cNvSpPr>
            <p:nvPr/>
          </p:nvSpPr>
          <p:spPr bwMode="auto">
            <a:xfrm>
              <a:off x="3914" y="3209"/>
              <a:ext cx="121" cy="63"/>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3" name="Freeform 61"/>
            <p:cNvSpPr>
              <a:spLocks/>
            </p:cNvSpPr>
            <p:nvPr/>
          </p:nvSpPr>
          <p:spPr bwMode="auto">
            <a:xfrm>
              <a:off x="3914" y="3209"/>
              <a:ext cx="121" cy="63"/>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4" name="Freeform 62"/>
            <p:cNvSpPr>
              <a:spLocks/>
            </p:cNvSpPr>
            <p:nvPr/>
          </p:nvSpPr>
          <p:spPr bwMode="auto">
            <a:xfrm>
              <a:off x="3640" y="3343"/>
              <a:ext cx="122" cy="59"/>
            </a:xfrm>
            <a:custGeom>
              <a:avLst/>
              <a:gdLst>
                <a:gd name="T0" fmla="*/ 0 w 217"/>
                <a:gd name="T1" fmla="*/ 0 h 105"/>
                <a:gd name="T2" fmla="*/ 112 w 217"/>
                <a:gd name="T3" fmla="*/ 104 h 105"/>
                <a:gd name="T4" fmla="*/ 216 w 217"/>
                <a:gd name="T5" fmla="*/ 0 h 105"/>
              </a:gdLst>
              <a:ahLst/>
              <a:cxnLst>
                <a:cxn ang="0">
                  <a:pos x="T0" y="T1"/>
                </a:cxn>
                <a:cxn ang="0">
                  <a:pos x="T2" y="T3"/>
                </a:cxn>
                <a:cxn ang="0">
                  <a:pos x="T4" y="T5"/>
                </a:cxn>
              </a:cxnLst>
              <a:rect l="0" t="0" r="r" b="b"/>
              <a:pathLst>
                <a:path w="217" h="105">
                  <a:moveTo>
                    <a:pt x="0" y="0"/>
                  </a:moveTo>
                  <a:lnTo>
                    <a:pt x="112"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5" name="Freeform 63"/>
            <p:cNvSpPr>
              <a:spLocks/>
            </p:cNvSpPr>
            <p:nvPr/>
          </p:nvSpPr>
          <p:spPr bwMode="auto">
            <a:xfrm>
              <a:off x="3640" y="3343"/>
              <a:ext cx="122" cy="59"/>
            </a:xfrm>
            <a:custGeom>
              <a:avLst/>
              <a:gdLst>
                <a:gd name="T0" fmla="*/ 0 w 217"/>
                <a:gd name="T1" fmla="*/ 0 h 105"/>
                <a:gd name="T2" fmla="*/ 112 w 217"/>
                <a:gd name="T3" fmla="*/ 104 h 105"/>
                <a:gd name="T4" fmla="*/ 216 w 217"/>
                <a:gd name="T5" fmla="*/ 0 h 105"/>
              </a:gdLst>
              <a:ahLst/>
              <a:cxnLst>
                <a:cxn ang="0">
                  <a:pos x="T0" y="T1"/>
                </a:cxn>
                <a:cxn ang="0">
                  <a:pos x="T2" y="T3"/>
                </a:cxn>
                <a:cxn ang="0">
                  <a:pos x="T4" y="T5"/>
                </a:cxn>
              </a:cxnLst>
              <a:rect l="0" t="0" r="r" b="b"/>
              <a:pathLst>
                <a:path w="217" h="105">
                  <a:moveTo>
                    <a:pt x="0" y="0"/>
                  </a:moveTo>
                  <a:lnTo>
                    <a:pt x="112"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6" name="Freeform 64"/>
            <p:cNvSpPr>
              <a:spLocks/>
            </p:cNvSpPr>
            <p:nvPr/>
          </p:nvSpPr>
          <p:spPr bwMode="auto">
            <a:xfrm>
              <a:off x="4187" y="3343"/>
              <a:ext cx="122" cy="59"/>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7" name="Freeform 65"/>
            <p:cNvSpPr>
              <a:spLocks/>
            </p:cNvSpPr>
            <p:nvPr/>
          </p:nvSpPr>
          <p:spPr bwMode="auto">
            <a:xfrm>
              <a:off x="4187" y="3343"/>
              <a:ext cx="122" cy="59"/>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8" name="Freeform 66"/>
            <p:cNvSpPr>
              <a:spLocks/>
            </p:cNvSpPr>
            <p:nvPr/>
          </p:nvSpPr>
          <p:spPr bwMode="auto">
            <a:xfrm>
              <a:off x="4115" y="3908"/>
              <a:ext cx="122" cy="59"/>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9" name="Freeform 67"/>
            <p:cNvSpPr>
              <a:spLocks/>
            </p:cNvSpPr>
            <p:nvPr/>
          </p:nvSpPr>
          <p:spPr bwMode="auto">
            <a:xfrm>
              <a:off x="4115" y="3908"/>
              <a:ext cx="122" cy="59"/>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80" name="Line 68"/>
            <p:cNvSpPr>
              <a:spLocks noChangeShapeType="1"/>
            </p:cNvSpPr>
            <p:nvPr/>
          </p:nvSpPr>
          <p:spPr bwMode="auto">
            <a:xfrm>
              <a:off x="4313" y="3345"/>
              <a:ext cx="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1" name="AutoShape 69"/>
            <p:cNvSpPr>
              <a:spLocks noChangeArrowheads="1"/>
            </p:cNvSpPr>
            <p:nvPr/>
          </p:nvSpPr>
          <p:spPr bwMode="auto">
            <a:xfrm>
              <a:off x="4210" y="3016"/>
              <a:ext cx="148" cy="134"/>
            </a:xfrm>
            <a:prstGeom prst="diamond">
              <a:avLst/>
            </a:prstGeom>
            <a:solidFill>
              <a:srgbClr val="3366FF"/>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2" name="AutoShape 70"/>
            <p:cNvSpPr>
              <a:spLocks noChangeArrowheads="1"/>
            </p:cNvSpPr>
            <p:nvPr/>
          </p:nvSpPr>
          <p:spPr bwMode="auto">
            <a:xfrm>
              <a:off x="3896" y="3141"/>
              <a:ext cx="148" cy="135"/>
            </a:xfrm>
            <a:prstGeom prst="diamond">
              <a:avLst/>
            </a:prstGeom>
            <a:solidFill>
              <a:srgbClr val="3366FF"/>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3" name="AutoShape 71"/>
            <p:cNvSpPr>
              <a:spLocks noChangeArrowheads="1"/>
            </p:cNvSpPr>
            <p:nvPr/>
          </p:nvSpPr>
          <p:spPr bwMode="auto">
            <a:xfrm>
              <a:off x="3622" y="3271"/>
              <a:ext cx="148" cy="135"/>
            </a:xfrm>
            <a:prstGeom prst="diamond">
              <a:avLst/>
            </a:prstGeom>
            <a:solidFill>
              <a:srgbClr val="3366FF"/>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4" name="AutoShape 72"/>
            <p:cNvSpPr>
              <a:spLocks noChangeArrowheads="1"/>
            </p:cNvSpPr>
            <p:nvPr/>
          </p:nvSpPr>
          <p:spPr bwMode="auto">
            <a:xfrm>
              <a:off x="4169" y="3271"/>
              <a:ext cx="148" cy="135"/>
            </a:xfrm>
            <a:prstGeom prst="diamond">
              <a:avLst/>
            </a:prstGeom>
            <a:solidFill>
              <a:srgbClr val="3366FF"/>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5" name="AutoShape 73"/>
            <p:cNvSpPr>
              <a:spLocks noChangeArrowheads="1"/>
            </p:cNvSpPr>
            <p:nvPr/>
          </p:nvSpPr>
          <p:spPr bwMode="auto">
            <a:xfrm>
              <a:off x="4093" y="3837"/>
              <a:ext cx="148" cy="134"/>
            </a:xfrm>
            <a:prstGeom prst="diamond">
              <a:avLst/>
            </a:prstGeom>
            <a:solidFill>
              <a:srgbClr val="3366FF"/>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6" name="Line 74"/>
            <p:cNvSpPr>
              <a:spLocks noChangeShapeType="1"/>
            </p:cNvSpPr>
            <p:nvPr/>
          </p:nvSpPr>
          <p:spPr bwMode="auto">
            <a:xfrm>
              <a:off x="4169" y="3968"/>
              <a:ext cx="1" cy="9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zh-CN" altLang="en-US">
                <a:latin typeface="Cambria" panose="02040503050406030204" pitchFamily="18" charset="0"/>
              </a:endParaRPr>
            </a:p>
          </p:txBody>
        </p:sp>
        <p:sp>
          <p:nvSpPr>
            <p:cNvPr id="294987" name="Line 75"/>
            <p:cNvSpPr>
              <a:spLocks noChangeShapeType="1"/>
            </p:cNvSpPr>
            <p:nvPr/>
          </p:nvSpPr>
          <p:spPr bwMode="auto">
            <a:xfrm>
              <a:off x="4290" y="2784"/>
              <a:ext cx="1" cy="9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zh-CN" altLang="en-US">
                <a:latin typeface="Cambria" panose="02040503050406030204" pitchFamily="18" charset="0"/>
              </a:endParaRPr>
            </a:p>
          </p:txBody>
        </p:sp>
      </p:grpSp>
      <p:sp>
        <p:nvSpPr>
          <p:cNvPr id="294988" name="Rectangle 76"/>
          <p:cNvSpPr>
            <a:spLocks noChangeArrowheads="1"/>
          </p:cNvSpPr>
          <p:nvPr/>
        </p:nvSpPr>
        <p:spPr bwMode="auto">
          <a:xfrm>
            <a:off x="434782" y="2286000"/>
            <a:ext cx="5334000" cy="368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zh-CN" sz="2000" dirty="0">
                <a:effectLst/>
                <a:latin typeface="Cambria" panose="02040503050406030204" pitchFamily="18" charset="0"/>
                <a:ea typeface="宋体" panose="02010600030101010101" pitchFamily="2" charset="-122"/>
              </a:rPr>
              <a:t>Using the code, draw a corresponding </a:t>
            </a:r>
            <a:r>
              <a:rPr lang="en-US" altLang="zh-CN" sz="2000" b="1" dirty="0">
                <a:solidFill>
                  <a:srgbClr val="FF0000"/>
                </a:solidFill>
                <a:effectLst/>
                <a:latin typeface="Cambria" panose="02040503050406030204" pitchFamily="18" charset="0"/>
                <a:ea typeface="宋体" panose="02010600030101010101" pitchFamily="2" charset="-122"/>
              </a:rPr>
              <a:t>flow graph</a:t>
            </a:r>
            <a:r>
              <a:rPr lang="en-US" altLang="zh-CN" sz="2000" dirty="0">
                <a:effectLst/>
                <a:latin typeface="Cambria" panose="02040503050406030204" pitchFamily="18" charset="0"/>
                <a:ea typeface="宋体" panose="02010600030101010101" pitchFamily="2" charset="-122"/>
              </a:rPr>
              <a:t> </a:t>
            </a:r>
            <a:r>
              <a:rPr lang="en-US" altLang="zh-CN" sz="1800" dirty="0">
                <a:effectLst/>
                <a:latin typeface="Cambria" panose="02040503050406030204" pitchFamily="18" charset="0"/>
                <a:ea typeface="宋体" panose="02010600030101010101" pitchFamily="2" charset="-122"/>
              </a:rPr>
              <a:t>(First drawing the activity diagram for the code may help, but is not required)</a:t>
            </a:r>
          </a:p>
          <a:p>
            <a:pPr>
              <a:buFontTx/>
              <a:buAutoNum type="arabicPeriod"/>
            </a:pPr>
            <a:endParaRPr lang="en-US" altLang="zh-CN" sz="1800" dirty="0">
              <a:effectLst/>
              <a:latin typeface="Cambria" panose="02040503050406030204" pitchFamily="18" charset="0"/>
              <a:ea typeface="宋体" panose="02010600030101010101" pitchFamily="2" charset="-122"/>
            </a:endParaRPr>
          </a:p>
          <a:p>
            <a:pPr>
              <a:buFontTx/>
              <a:buAutoNum type="arabicPeriod"/>
            </a:pPr>
            <a:r>
              <a:rPr lang="en-US" altLang="zh-CN" sz="2000" dirty="0">
                <a:effectLst/>
                <a:latin typeface="Cambria" panose="02040503050406030204" pitchFamily="18" charset="0"/>
                <a:ea typeface="宋体" panose="02010600030101010101" pitchFamily="2" charset="-122"/>
              </a:rPr>
              <a:t>Determine the </a:t>
            </a:r>
            <a:r>
              <a:rPr lang="en-US" altLang="zh-CN" sz="2000" b="1" u="sng" dirty="0" err="1">
                <a:solidFill>
                  <a:srgbClr val="FF0000"/>
                </a:solidFill>
                <a:effectLst/>
                <a:latin typeface="Cambria" panose="02040503050406030204" pitchFamily="18" charset="0"/>
                <a:ea typeface="宋体" panose="02010600030101010101" pitchFamily="2" charset="-122"/>
              </a:rPr>
              <a:t>cyclomatic</a:t>
            </a:r>
            <a:r>
              <a:rPr lang="en-US" altLang="zh-CN" sz="2000" b="1" u="sng" dirty="0">
                <a:solidFill>
                  <a:srgbClr val="FF0000"/>
                </a:solidFill>
                <a:effectLst/>
                <a:latin typeface="Cambria" panose="02040503050406030204" pitchFamily="18" charset="0"/>
                <a:ea typeface="宋体" panose="02010600030101010101" pitchFamily="2" charset="-122"/>
              </a:rPr>
              <a:t> complexity</a:t>
            </a:r>
            <a:r>
              <a:rPr lang="en-US" altLang="zh-CN" sz="2000"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of the flow graph.</a:t>
            </a:r>
          </a:p>
          <a:p>
            <a:pPr>
              <a:buFontTx/>
              <a:buAutoNum type="arabicPeriod"/>
            </a:pPr>
            <a:endParaRPr lang="en-US" altLang="zh-CN" sz="2000" dirty="0">
              <a:effectLst/>
              <a:latin typeface="Cambria" panose="02040503050406030204" pitchFamily="18" charset="0"/>
              <a:ea typeface="宋体" panose="02010600030101010101" pitchFamily="2" charset="-122"/>
            </a:endParaRPr>
          </a:p>
          <a:p>
            <a:pPr>
              <a:buFontTx/>
              <a:buAutoNum type="arabicPeriod"/>
            </a:pPr>
            <a:r>
              <a:rPr lang="en-US" altLang="zh-CN" sz="2000" dirty="0">
                <a:effectLst/>
                <a:latin typeface="Cambria" panose="02040503050406030204" pitchFamily="18" charset="0"/>
                <a:ea typeface="宋体" panose="02010600030101010101" pitchFamily="2" charset="-122"/>
              </a:rPr>
              <a:t>Determine a </a:t>
            </a:r>
            <a:r>
              <a:rPr lang="en-US" altLang="zh-CN" sz="2000" b="1" u="sng" dirty="0" smtClean="0">
                <a:solidFill>
                  <a:srgbClr val="FF0000"/>
                </a:solidFill>
                <a:effectLst/>
                <a:latin typeface="Cambria" panose="02040503050406030204" pitchFamily="18" charset="0"/>
                <a:ea typeface="宋体" panose="02010600030101010101" pitchFamily="2" charset="-122"/>
              </a:rPr>
              <a:t>basis </a:t>
            </a:r>
            <a:r>
              <a:rPr lang="en-US" altLang="zh-CN" sz="2000" b="1" u="sng" dirty="0">
                <a:solidFill>
                  <a:srgbClr val="FF0000"/>
                </a:solidFill>
                <a:effectLst/>
                <a:latin typeface="Cambria" panose="02040503050406030204" pitchFamily="18" charset="0"/>
                <a:ea typeface="宋体" panose="02010600030101010101" pitchFamily="2" charset="-122"/>
              </a:rPr>
              <a:t>set</a:t>
            </a:r>
            <a:r>
              <a:rPr lang="en-US" altLang="zh-CN" sz="2000"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of linearly independent paths.</a:t>
            </a:r>
          </a:p>
          <a:p>
            <a:pPr>
              <a:buFontTx/>
              <a:buAutoNum type="arabicPeriod"/>
            </a:pPr>
            <a:endParaRPr lang="en-US" altLang="zh-CN" sz="2000" dirty="0">
              <a:effectLst/>
              <a:latin typeface="Cambria" panose="02040503050406030204" pitchFamily="18" charset="0"/>
              <a:ea typeface="宋体" panose="02010600030101010101" pitchFamily="2" charset="-122"/>
            </a:endParaRPr>
          </a:p>
          <a:p>
            <a:pPr>
              <a:buFontTx/>
              <a:buAutoNum type="arabicPeriod"/>
            </a:pPr>
            <a:r>
              <a:rPr lang="en-US" altLang="zh-CN" sz="2000" dirty="0">
                <a:effectLst/>
                <a:latin typeface="Cambria" panose="02040503050406030204" pitchFamily="18" charset="0"/>
                <a:ea typeface="宋体" panose="02010600030101010101" pitchFamily="2" charset="-122"/>
              </a:rPr>
              <a:t>Prepare</a:t>
            </a:r>
            <a:r>
              <a:rPr lang="en-US" altLang="zh-CN" sz="2000" dirty="0">
                <a:solidFill>
                  <a:schemeClr val="hlink"/>
                </a:solidFill>
                <a:effectLst/>
                <a:latin typeface="Cambria" panose="02040503050406030204" pitchFamily="18" charset="0"/>
                <a:ea typeface="宋体" panose="02010600030101010101" pitchFamily="2" charset="-122"/>
              </a:rPr>
              <a:t> </a:t>
            </a:r>
            <a:r>
              <a:rPr lang="en-US" altLang="zh-CN" sz="2000" b="1" u="sng" dirty="0">
                <a:solidFill>
                  <a:srgbClr val="FF0000"/>
                </a:solidFill>
                <a:effectLst/>
                <a:latin typeface="Cambria" panose="02040503050406030204" pitchFamily="18" charset="0"/>
                <a:ea typeface="宋体" panose="02010600030101010101" pitchFamily="2" charset="-122"/>
              </a:rPr>
              <a:t>test cases</a:t>
            </a:r>
            <a:r>
              <a:rPr lang="en-US" altLang="zh-CN" sz="2000" dirty="0">
                <a:effectLst/>
                <a:latin typeface="Cambria" panose="02040503050406030204" pitchFamily="18" charset="0"/>
                <a:ea typeface="宋体" panose="02010600030101010101" pitchFamily="2" charset="-122"/>
              </a:rPr>
              <a:t> that </a:t>
            </a:r>
            <a:r>
              <a:rPr lang="en-US" altLang="zh-CN" sz="2000" b="1" u="sng" dirty="0">
                <a:solidFill>
                  <a:srgbClr val="FF0000"/>
                </a:solidFill>
                <a:effectLst/>
                <a:latin typeface="Cambria" panose="02040503050406030204" pitchFamily="18" charset="0"/>
                <a:ea typeface="宋体" panose="02010600030101010101" pitchFamily="2" charset="-122"/>
              </a:rPr>
              <a:t>force</a:t>
            </a:r>
            <a:r>
              <a:rPr lang="en-US" altLang="zh-CN" sz="2000" dirty="0">
                <a:effectLst/>
                <a:latin typeface="Cambria" panose="02040503050406030204" pitchFamily="18" charset="0"/>
                <a:ea typeface="宋体" panose="02010600030101010101" pitchFamily="2" charset="-122"/>
              </a:rPr>
              <a:t> the </a:t>
            </a:r>
            <a:r>
              <a:rPr lang="en-US" altLang="zh-CN" sz="2000" b="1" u="sng" dirty="0" smtClean="0">
                <a:solidFill>
                  <a:srgbClr val="FF0000"/>
                </a:solidFill>
                <a:effectLst/>
                <a:latin typeface="Cambria" panose="02040503050406030204" pitchFamily="18" charset="0"/>
                <a:ea typeface="宋体" panose="02010600030101010101" pitchFamily="2" charset="-122"/>
              </a:rPr>
              <a:t>execution of each path</a:t>
            </a:r>
            <a:r>
              <a:rPr lang="en-US" altLang="zh-CN" sz="2000" dirty="0" smtClean="0">
                <a:solidFill>
                  <a:srgbClr val="FF0000"/>
                </a:solidFill>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in </a:t>
            </a:r>
            <a:r>
              <a:rPr lang="en-US" altLang="zh-CN" sz="2000" dirty="0">
                <a:effectLst/>
                <a:latin typeface="Cambria" panose="02040503050406030204" pitchFamily="18" charset="0"/>
                <a:ea typeface="宋体" panose="02010600030101010101" pitchFamily="2" charset="-122"/>
              </a:rPr>
              <a:t>the basis set.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991800" y="2107080"/>
              <a:ext cx="7283160" cy="3950640"/>
            </p14:xfrm>
          </p:contentPart>
        </mc:Choice>
        <mc:Fallback xmlns="">
          <p:pic>
            <p:nvPicPr>
              <p:cNvPr id="2" name="墨迹 1"/>
              <p:cNvPicPr/>
              <p:nvPr/>
            </p:nvPicPr>
            <p:blipFill>
              <a:blip r:embed="rId4"/>
              <a:stretch>
                <a:fillRect/>
              </a:stretch>
            </p:blipFill>
            <p:spPr>
              <a:xfrm>
                <a:off x="985320" y="2098800"/>
                <a:ext cx="7295040" cy="3964320"/>
              </a:xfrm>
              <a:prstGeom prst="rect">
                <a:avLst/>
              </a:prstGeom>
            </p:spPr>
          </p:pic>
        </mc:Fallback>
      </mc:AlternateContent>
    </p:spTree>
    <p:extLst>
      <p:ext uri="{BB962C8B-B14F-4D97-AF65-F5344CB8AC3E}">
        <p14:creationId xmlns:p14="http://schemas.microsoft.com/office/powerpoint/2010/main" val="411789137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09600" y="1219200"/>
            <a:ext cx="8077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Flow graphs Consist of Three Primitives</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210355" y="2054180"/>
            <a:ext cx="89154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altLang="zh-CN" sz="2000" dirty="0" smtClean="0">
                <a:latin typeface="Cambria" panose="02040503050406030204" pitchFamily="18" charset="0"/>
              </a:rPr>
              <a:t>A </a:t>
            </a:r>
            <a:r>
              <a:rPr lang="en-US" altLang="zh-CN" sz="2000" b="1" dirty="0" smtClean="0">
                <a:latin typeface="Cambria" panose="02040503050406030204" pitchFamily="18" charset="0"/>
              </a:rPr>
              <a:t>decision</a:t>
            </a:r>
            <a:r>
              <a:rPr lang="en-US" altLang="zh-CN" sz="2000" dirty="0" smtClean="0">
                <a:latin typeface="Cambria" panose="02040503050406030204" pitchFamily="18" charset="0"/>
              </a:rPr>
              <a:t> is a program point at which the control can diverge.   </a:t>
            </a:r>
          </a:p>
          <a:p>
            <a:pPr lvl="2">
              <a:lnSpc>
                <a:spcPct val="150000"/>
              </a:lnSpc>
            </a:pPr>
            <a:r>
              <a:rPr lang="en-US" altLang="zh-CN" sz="1800" dirty="0" smtClean="0">
                <a:latin typeface="Cambria" panose="02040503050406030204" pitchFamily="18" charset="0"/>
              </a:rPr>
              <a:t>(</a:t>
            </a:r>
            <a:r>
              <a:rPr lang="en-US" altLang="zh-CN" sz="1800" i="1" dirty="0" smtClean="0">
                <a:latin typeface="Cambria" panose="02040503050406030204" pitchFamily="18" charset="0"/>
              </a:rPr>
              <a:t>e.g.,</a:t>
            </a:r>
            <a:r>
              <a:rPr lang="en-US" altLang="zh-CN" sz="1800" dirty="0" smtClean="0">
                <a:latin typeface="Cambria" panose="02040503050406030204" pitchFamily="18" charset="0"/>
              </a:rPr>
              <a:t> if and case statements).</a:t>
            </a:r>
          </a:p>
          <a:p>
            <a:pPr lvl="1">
              <a:lnSpc>
                <a:spcPct val="150000"/>
              </a:lnSpc>
            </a:pPr>
            <a:r>
              <a:rPr lang="en-US" altLang="zh-CN" sz="2000" dirty="0" smtClean="0">
                <a:latin typeface="Cambria" panose="02040503050406030204" pitchFamily="18" charset="0"/>
              </a:rPr>
              <a:t>A </a:t>
            </a:r>
            <a:r>
              <a:rPr lang="en-US" altLang="zh-CN" sz="2000" b="1" dirty="0" smtClean="0">
                <a:latin typeface="Cambria" panose="02040503050406030204" pitchFamily="18" charset="0"/>
              </a:rPr>
              <a:t>junction</a:t>
            </a:r>
            <a:r>
              <a:rPr lang="en-US" altLang="zh-CN" sz="2000" dirty="0" smtClean="0">
                <a:latin typeface="Cambria" panose="02040503050406030204" pitchFamily="18" charset="0"/>
              </a:rPr>
              <a:t> is a program point where the control flow can merge.</a:t>
            </a:r>
          </a:p>
          <a:p>
            <a:pPr lvl="2">
              <a:lnSpc>
                <a:spcPct val="150000"/>
              </a:lnSpc>
            </a:pPr>
            <a:r>
              <a:rPr lang="en-US" altLang="zh-CN" sz="1800" dirty="0" smtClean="0">
                <a:latin typeface="Cambria" panose="02040503050406030204" pitchFamily="18" charset="0"/>
              </a:rPr>
              <a:t>(</a:t>
            </a:r>
            <a:r>
              <a:rPr lang="en-US" altLang="zh-CN" sz="1800" i="1" dirty="0" smtClean="0">
                <a:latin typeface="Cambria" panose="02040503050406030204" pitchFamily="18" charset="0"/>
              </a:rPr>
              <a:t>e.g.,</a:t>
            </a:r>
            <a:r>
              <a:rPr lang="en-US" altLang="zh-CN" sz="1800" dirty="0" smtClean="0">
                <a:latin typeface="Cambria" panose="02040503050406030204" pitchFamily="18" charset="0"/>
              </a:rPr>
              <a:t> end if, end loop, </a:t>
            </a:r>
            <a:r>
              <a:rPr lang="en-US" altLang="zh-CN" sz="1800" dirty="0" err="1" smtClean="0">
                <a:latin typeface="Cambria" panose="02040503050406030204" pitchFamily="18" charset="0"/>
              </a:rPr>
              <a:t>goto</a:t>
            </a:r>
            <a:r>
              <a:rPr lang="en-US" altLang="zh-CN" sz="1800" dirty="0" smtClean="0">
                <a:latin typeface="Cambria" panose="02040503050406030204" pitchFamily="18" charset="0"/>
              </a:rPr>
              <a:t> label)</a:t>
            </a:r>
          </a:p>
          <a:p>
            <a:pPr lvl="1">
              <a:lnSpc>
                <a:spcPct val="150000"/>
              </a:lnSpc>
            </a:pPr>
            <a:r>
              <a:rPr lang="en-US" altLang="zh-CN" sz="2000" dirty="0" smtClean="0">
                <a:latin typeface="Cambria" panose="02040503050406030204" pitchFamily="18" charset="0"/>
              </a:rPr>
              <a:t>A </a:t>
            </a:r>
            <a:r>
              <a:rPr lang="en-US" altLang="zh-CN" sz="2000" b="1" dirty="0" smtClean="0">
                <a:latin typeface="Cambria" panose="02040503050406030204" pitchFamily="18" charset="0"/>
              </a:rPr>
              <a:t>process block</a:t>
            </a:r>
            <a:r>
              <a:rPr lang="en-US" altLang="zh-CN" sz="2000" dirty="0" smtClean="0">
                <a:latin typeface="Cambria" panose="02040503050406030204" pitchFamily="18" charset="0"/>
              </a:rPr>
              <a:t> is a sequence of program statements uninterrupted by either decisions or junctions. (</a:t>
            </a:r>
            <a:r>
              <a:rPr lang="en-US" altLang="zh-CN" sz="2000" i="1" dirty="0" smtClean="0">
                <a:latin typeface="Cambria" panose="02040503050406030204" pitchFamily="18" charset="0"/>
              </a:rPr>
              <a:t>i.e.,</a:t>
            </a:r>
            <a:r>
              <a:rPr lang="en-US" altLang="zh-CN" sz="2000" dirty="0" smtClean="0">
                <a:latin typeface="Cambria" panose="02040503050406030204" pitchFamily="18" charset="0"/>
              </a:rPr>
              <a:t> straight-line code).  </a:t>
            </a:r>
          </a:p>
          <a:p>
            <a:pPr lvl="2">
              <a:lnSpc>
                <a:spcPct val="150000"/>
              </a:lnSpc>
            </a:pPr>
            <a:r>
              <a:rPr lang="en-US" altLang="zh-CN" sz="1800" dirty="0" smtClean="0">
                <a:latin typeface="Cambria" panose="02040503050406030204" pitchFamily="18" charset="0"/>
              </a:rPr>
              <a:t>A process has one entry and one exit. </a:t>
            </a:r>
          </a:p>
          <a:p>
            <a:pPr lvl="2">
              <a:lnSpc>
                <a:spcPct val="150000"/>
              </a:lnSpc>
            </a:pPr>
            <a:r>
              <a:rPr lang="en-US" altLang="zh-CN" sz="1800" dirty="0" smtClean="0">
                <a:latin typeface="Cambria" panose="02040503050406030204" pitchFamily="18" charset="0"/>
              </a:rPr>
              <a:t>A program does not  jump into or out of a process.</a:t>
            </a:r>
          </a:p>
          <a:p>
            <a:pPr>
              <a:lnSpc>
                <a:spcPct val="90000"/>
              </a:lnSpc>
            </a:pPr>
            <a:endParaRPr lang="en-US" altLang="zh-CN" dirty="0">
              <a:latin typeface="Cambria" panose="02040503050406030204" pitchFamily="18" charset="0"/>
            </a:endParaRPr>
          </a:p>
        </p:txBody>
      </p:sp>
      <p:sp>
        <p:nvSpPr>
          <p:cNvPr id="6" name="Rectangle 2"/>
          <p:cNvSpPr>
            <a:spLocks noGrp="1" noChangeArrowheads="1"/>
          </p:cNvSpPr>
          <p:nvPr>
            <p:ph type="title"/>
          </p:nvPr>
        </p:nvSpPr>
        <p:spPr>
          <a:xfrm>
            <a:off x="2667000" y="152400"/>
            <a:ext cx="5859462" cy="800100"/>
          </a:xfrm>
          <a:noFill/>
          <a:ln/>
        </p:spPr>
        <p:txBody>
          <a:bodyPr lIns="0" tIns="0" rIns="0" bIns="0"/>
          <a:lstStyle/>
          <a:p>
            <a:r>
              <a:rPr lang="en-US" altLang="zh-CN" sz="3600" b="1" dirty="0">
                <a:solidFill>
                  <a:srgbClr val="132584"/>
                </a:solidFill>
                <a:latin typeface="Cambria" panose="02040503050406030204" pitchFamily="18" charset="0"/>
              </a:rPr>
              <a:t>Flow </a:t>
            </a:r>
            <a:r>
              <a:rPr lang="en-US" altLang="zh-CN" sz="3600" dirty="0" smtClean="0">
                <a:solidFill>
                  <a:srgbClr val="132584"/>
                </a:solidFill>
                <a:latin typeface="Cambria" panose="02040503050406030204" pitchFamily="18" charset="0"/>
              </a:rPr>
              <a:t>graph</a:t>
            </a:r>
            <a:r>
              <a:rPr lang="en-US" altLang="zh-CN" sz="3600" b="1" dirty="0" smtClean="0">
                <a:solidFill>
                  <a:srgbClr val="132584"/>
                </a:solidFill>
                <a:latin typeface="Cambria" panose="02040503050406030204" pitchFamily="18" charset="0"/>
              </a:rPr>
              <a:t> </a:t>
            </a:r>
            <a:r>
              <a:rPr lang="en-US" altLang="zh-CN" sz="3600" b="1" dirty="0">
                <a:solidFill>
                  <a:srgbClr val="132584"/>
                </a:solidFill>
                <a:latin typeface="Cambria" panose="02040503050406030204" pitchFamily="18" charset="0"/>
              </a:rPr>
              <a:t>from code</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051920" y="2508120"/>
              <a:ext cx="1374120" cy="2035080"/>
            </p14:xfrm>
          </p:contentPart>
        </mc:Choice>
        <mc:Fallback xmlns="">
          <p:pic>
            <p:nvPicPr>
              <p:cNvPr id="2" name="墨迹 1"/>
              <p:cNvPicPr/>
              <p:nvPr/>
            </p:nvPicPr>
            <p:blipFill>
              <a:blip r:embed="rId5"/>
              <a:stretch>
                <a:fillRect/>
              </a:stretch>
            </p:blipFill>
            <p:spPr>
              <a:xfrm>
                <a:off x="1043640" y="2498760"/>
                <a:ext cx="1387800" cy="2051640"/>
              </a:xfrm>
              <a:prstGeom prst="rect">
                <a:avLst/>
              </a:prstGeom>
            </p:spPr>
          </p:pic>
        </mc:Fallback>
      </mc:AlternateContent>
    </p:spTree>
    <p:extLst>
      <p:ext uri="{BB962C8B-B14F-4D97-AF65-F5344CB8AC3E}">
        <p14:creationId xmlns:p14="http://schemas.microsoft.com/office/powerpoint/2010/main" val="407675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97986" name="Rectangle 2"/>
          <p:cNvSpPr>
            <a:spLocks noGrp="1" noChangeArrowheads="1"/>
          </p:cNvSpPr>
          <p:nvPr>
            <p:ph type="title"/>
          </p:nvPr>
        </p:nvSpPr>
        <p:spPr>
          <a:xfrm>
            <a:off x="2540795" y="232605"/>
            <a:ext cx="5859462" cy="800100"/>
          </a:xfrm>
          <a:noFill/>
          <a:ln/>
        </p:spPr>
        <p:txBody>
          <a:bodyPr lIns="0" tIns="0" rIns="0" bIns="0"/>
          <a:lstStyle/>
          <a:p>
            <a:r>
              <a:rPr lang="en-US" altLang="zh-CN" sz="3600" b="1" dirty="0">
                <a:solidFill>
                  <a:srgbClr val="132584"/>
                </a:solidFill>
                <a:latin typeface="Cambria" panose="02040503050406030204" pitchFamily="18" charset="0"/>
              </a:rPr>
              <a:t>Flow </a:t>
            </a:r>
            <a:r>
              <a:rPr lang="en-US" altLang="zh-CN" sz="3600" dirty="0" smtClean="0">
                <a:solidFill>
                  <a:srgbClr val="132584"/>
                </a:solidFill>
                <a:latin typeface="Cambria" panose="02040503050406030204" pitchFamily="18" charset="0"/>
              </a:rPr>
              <a:t>graph</a:t>
            </a:r>
            <a:r>
              <a:rPr lang="en-US" altLang="zh-CN" sz="3600" b="1" dirty="0" smtClean="0">
                <a:solidFill>
                  <a:srgbClr val="132584"/>
                </a:solidFill>
                <a:latin typeface="Cambria" panose="02040503050406030204" pitchFamily="18" charset="0"/>
              </a:rPr>
              <a:t> </a:t>
            </a:r>
            <a:r>
              <a:rPr lang="en-US" altLang="zh-CN" sz="3600" b="1" dirty="0">
                <a:solidFill>
                  <a:srgbClr val="132584"/>
                </a:solidFill>
                <a:latin typeface="Cambria" panose="02040503050406030204" pitchFamily="18" charset="0"/>
              </a:rPr>
              <a:t>from code</a:t>
            </a:r>
          </a:p>
        </p:txBody>
      </p:sp>
      <p:grpSp>
        <p:nvGrpSpPr>
          <p:cNvPr id="298034" name="Group 50"/>
          <p:cNvGrpSpPr>
            <a:grpSpLocks/>
          </p:cNvGrpSpPr>
          <p:nvPr/>
        </p:nvGrpSpPr>
        <p:grpSpPr bwMode="auto">
          <a:xfrm>
            <a:off x="1171575" y="1795463"/>
            <a:ext cx="6767513" cy="3971925"/>
            <a:chOff x="738" y="1131"/>
            <a:chExt cx="4263" cy="2502"/>
          </a:xfrm>
        </p:grpSpPr>
        <p:sp>
          <p:nvSpPr>
            <p:cNvPr id="297990" name="Rectangle 6"/>
            <p:cNvSpPr>
              <a:spLocks noChangeArrowheads="1"/>
            </p:cNvSpPr>
            <p:nvPr/>
          </p:nvSpPr>
          <p:spPr bwMode="auto">
            <a:xfrm>
              <a:off x="738" y="2139"/>
              <a:ext cx="6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600" b="1">
                  <a:effectLst/>
                  <a:latin typeface="Cambria" panose="02040503050406030204" pitchFamily="18" charset="0"/>
                  <a:ea typeface="宋体" panose="02010600030101010101" pitchFamily="2" charset="-122"/>
                </a:rPr>
                <a:t>Sequence</a:t>
              </a:r>
            </a:p>
          </p:txBody>
        </p:sp>
        <p:sp>
          <p:nvSpPr>
            <p:cNvPr id="297995" name="Rectangle 11"/>
            <p:cNvSpPr>
              <a:spLocks noChangeArrowheads="1"/>
            </p:cNvSpPr>
            <p:nvPr/>
          </p:nvSpPr>
          <p:spPr bwMode="auto">
            <a:xfrm>
              <a:off x="1890" y="2283"/>
              <a:ext cx="79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600" b="1">
                  <a:effectLst/>
                  <a:latin typeface="Cambria" panose="02040503050406030204" pitchFamily="18" charset="0"/>
                  <a:ea typeface="宋体" panose="02010600030101010101" pitchFamily="2" charset="-122"/>
                </a:rPr>
                <a:t>If-then-else</a:t>
              </a:r>
            </a:p>
          </p:txBody>
        </p:sp>
        <p:sp>
          <p:nvSpPr>
            <p:cNvPr id="298004" name="Rectangle 20"/>
            <p:cNvSpPr>
              <a:spLocks noChangeArrowheads="1"/>
            </p:cNvSpPr>
            <p:nvPr/>
          </p:nvSpPr>
          <p:spPr bwMode="auto">
            <a:xfrm>
              <a:off x="3570" y="2235"/>
              <a:ext cx="3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600" b="1">
                  <a:effectLst/>
                  <a:latin typeface="Cambria" panose="02040503050406030204" pitchFamily="18" charset="0"/>
                  <a:ea typeface="宋体" panose="02010600030101010101" pitchFamily="2" charset="-122"/>
                </a:rPr>
                <a:t>Case</a:t>
              </a:r>
            </a:p>
          </p:txBody>
        </p:sp>
        <p:sp>
          <p:nvSpPr>
            <p:cNvPr id="298005" name="Rectangle 21"/>
            <p:cNvSpPr>
              <a:spLocks noChangeArrowheads="1"/>
            </p:cNvSpPr>
            <p:nvPr/>
          </p:nvSpPr>
          <p:spPr bwMode="auto">
            <a:xfrm>
              <a:off x="1424" y="3421"/>
              <a:ext cx="6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600" b="1" dirty="0">
                  <a:effectLst/>
                  <a:latin typeface="Cambria" panose="02040503050406030204" pitchFamily="18" charset="0"/>
                  <a:ea typeface="宋体" panose="02010600030101010101" pitchFamily="2" charset="-122"/>
                </a:rPr>
                <a:t>Do-until</a:t>
              </a:r>
            </a:p>
          </p:txBody>
        </p:sp>
        <p:sp>
          <p:nvSpPr>
            <p:cNvPr id="298006" name="Oval 22"/>
            <p:cNvSpPr>
              <a:spLocks noChangeArrowheads="1"/>
            </p:cNvSpPr>
            <p:nvPr/>
          </p:nvSpPr>
          <p:spPr bwMode="auto">
            <a:xfrm>
              <a:off x="4053" y="310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07" name="Oval 23"/>
            <p:cNvSpPr>
              <a:spLocks noChangeArrowheads="1"/>
            </p:cNvSpPr>
            <p:nvPr/>
          </p:nvSpPr>
          <p:spPr bwMode="auto">
            <a:xfrm>
              <a:off x="3275" y="310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08" name="Oval 24"/>
            <p:cNvSpPr>
              <a:spLocks noChangeArrowheads="1"/>
            </p:cNvSpPr>
            <p:nvPr/>
          </p:nvSpPr>
          <p:spPr bwMode="auto">
            <a:xfrm>
              <a:off x="4830" y="310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09" name="Line 25"/>
            <p:cNvSpPr>
              <a:spLocks noChangeShapeType="1"/>
            </p:cNvSpPr>
            <p:nvPr/>
          </p:nvSpPr>
          <p:spPr bwMode="auto">
            <a:xfrm>
              <a:off x="3458" y="3187"/>
              <a:ext cx="58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10" name="Line 26"/>
            <p:cNvSpPr>
              <a:spLocks noChangeShapeType="1"/>
            </p:cNvSpPr>
            <p:nvPr/>
          </p:nvSpPr>
          <p:spPr bwMode="auto">
            <a:xfrm>
              <a:off x="4230" y="3187"/>
              <a:ext cx="59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11" name="Rectangle 27"/>
            <p:cNvSpPr>
              <a:spLocks noChangeArrowheads="1"/>
            </p:cNvSpPr>
            <p:nvPr/>
          </p:nvSpPr>
          <p:spPr bwMode="auto">
            <a:xfrm>
              <a:off x="3817" y="3347"/>
              <a:ext cx="64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600" b="1" dirty="0">
                  <a:effectLst/>
                  <a:latin typeface="Cambria" panose="02040503050406030204" pitchFamily="18" charset="0"/>
                  <a:ea typeface="宋体" panose="02010600030101010101" pitchFamily="2" charset="-122"/>
                </a:rPr>
                <a:t>Do-while</a:t>
              </a:r>
            </a:p>
          </p:txBody>
        </p:sp>
        <p:sp>
          <p:nvSpPr>
            <p:cNvPr id="298012" name="Oval 28"/>
            <p:cNvSpPr>
              <a:spLocks noChangeArrowheads="1"/>
            </p:cNvSpPr>
            <p:nvPr/>
          </p:nvSpPr>
          <p:spPr bwMode="auto">
            <a:xfrm>
              <a:off x="1636" y="3075"/>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13" name="Oval 29"/>
            <p:cNvSpPr>
              <a:spLocks noChangeArrowheads="1"/>
            </p:cNvSpPr>
            <p:nvPr/>
          </p:nvSpPr>
          <p:spPr bwMode="auto">
            <a:xfrm>
              <a:off x="858" y="3075"/>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14" name="Oval 30"/>
            <p:cNvSpPr>
              <a:spLocks noChangeArrowheads="1"/>
            </p:cNvSpPr>
            <p:nvPr/>
          </p:nvSpPr>
          <p:spPr bwMode="auto">
            <a:xfrm>
              <a:off x="2413" y="3075"/>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15" name="Line 31"/>
            <p:cNvSpPr>
              <a:spLocks noChangeShapeType="1"/>
            </p:cNvSpPr>
            <p:nvPr/>
          </p:nvSpPr>
          <p:spPr bwMode="auto">
            <a:xfrm>
              <a:off x="1035" y="3160"/>
              <a:ext cx="59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cxnSp>
          <p:nvCxnSpPr>
            <p:cNvPr id="298016" name="AutoShape 32"/>
            <p:cNvCxnSpPr>
              <a:cxnSpLocks noChangeShapeType="1"/>
              <a:stCxn id="298006" idx="0"/>
              <a:endCxn id="298007" idx="0"/>
            </p:cNvCxnSpPr>
            <p:nvPr/>
          </p:nvCxnSpPr>
          <p:spPr bwMode="auto">
            <a:xfrm rot="16200000" flipH="1" flipV="1">
              <a:off x="3749" y="2714"/>
              <a:ext cx="1" cy="778"/>
            </a:xfrm>
            <a:prstGeom prst="curvedConnector3">
              <a:avLst>
                <a:gd name="adj1" fmla="val -14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17" name="AutoShape 33"/>
            <p:cNvCxnSpPr>
              <a:cxnSpLocks noChangeShapeType="1"/>
              <a:stCxn id="298013" idx="4"/>
              <a:endCxn id="298014" idx="4"/>
            </p:cNvCxnSpPr>
            <p:nvPr/>
          </p:nvCxnSpPr>
          <p:spPr bwMode="auto">
            <a:xfrm rot="16200000" flipH="1">
              <a:off x="1721" y="2469"/>
              <a:ext cx="1" cy="1555"/>
            </a:xfrm>
            <a:prstGeom prst="curvedConnector3">
              <a:avLst>
                <a:gd name="adj1" fmla="val 14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18" name="AutoShape 34"/>
            <p:cNvCxnSpPr>
              <a:cxnSpLocks noChangeShapeType="1"/>
              <a:stCxn id="298012" idx="0"/>
              <a:endCxn id="298013" idx="0"/>
            </p:cNvCxnSpPr>
            <p:nvPr/>
          </p:nvCxnSpPr>
          <p:spPr bwMode="auto">
            <a:xfrm rot="16200000" flipH="1" flipV="1">
              <a:off x="1332" y="2687"/>
              <a:ext cx="1" cy="778"/>
            </a:xfrm>
            <a:prstGeom prst="curvedConnector3">
              <a:avLst>
                <a:gd name="adj1" fmla="val -14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8030" name="Group 46"/>
            <p:cNvGrpSpPr>
              <a:grpSpLocks/>
            </p:cNvGrpSpPr>
            <p:nvPr/>
          </p:nvGrpSpPr>
          <p:grpSpPr bwMode="auto">
            <a:xfrm rot="5400000">
              <a:off x="777" y="1668"/>
              <a:ext cx="670" cy="171"/>
              <a:chOff x="1036" y="1567"/>
              <a:chExt cx="670" cy="171"/>
            </a:xfrm>
          </p:grpSpPr>
          <p:sp>
            <p:nvSpPr>
              <p:cNvPr id="297988" name="Oval 4"/>
              <p:cNvSpPr>
                <a:spLocks noChangeArrowheads="1"/>
              </p:cNvSpPr>
              <p:nvPr/>
            </p:nvSpPr>
            <p:spPr bwMode="auto">
              <a:xfrm>
                <a:off x="1036" y="1567"/>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7989" name="Oval 5"/>
              <p:cNvSpPr>
                <a:spLocks noChangeArrowheads="1"/>
              </p:cNvSpPr>
              <p:nvPr/>
            </p:nvSpPr>
            <p:spPr bwMode="auto">
              <a:xfrm>
                <a:off x="1535" y="1567"/>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cxnSp>
            <p:nvCxnSpPr>
              <p:cNvPr id="298019" name="AutoShape 35"/>
              <p:cNvCxnSpPr>
                <a:cxnSpLocks noChangeShapeType="1"/>
                <a:stCxn id="297988" idx="6"/>
                <a:endCxn id="297989" idx="2"/>
              </p:cNvCxnSpPr>
              <p:nvPr/>
            </p:nvCxnSpPr>
            <p:spPr bwMode="auto">
              <a:xfrm>
                <a:off x="1207" y="1653"/>
                <a:ext cx="328"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8031" name="Group 47"/>
            <p:cNvGrpSpPr>
              <a:grpSpLocks/>
            </p:cNvGrpSpPr>
            <p:nvPr/>
          </p:nvGrpSpPr>
          <p:grpSpPr bwMode="auto">
            <a:xfrm rot="5400000">
              <a:off x="1743" y="1230"/>
              <a:ext cx="1085" cy="887"/>
              <a:chOff x="2242" y="1224"/>
              <a:chExt cx="1085" cy="887"/>
            </a:xfrm>
          </p:grpSpPr>
          <p:sp>
            <p:nvSpPr>
              <p:cNvPr id="297991" name="Oval 7"/>
              <p:cNvSpPr>
                <a:spLocks noChangeArrowheads="1"/>
              </p:cNvSpPr>
              <p:nvPr/>
            </p:nvSpPr>
            <p:spPr bwMode="auto">
              <a:xfrm>
                <a:off x="2734" y="1224"/>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7992" name="Oval 8"/>
              <p:cNvSpPr>
                <a:spLocks noChangeArrowheads="1"/>
              </p:cNvSpPr>
              <p:nvPr/>
            </p:nvSpPr>
            <p:spPr bwMode="auto">
              <a:xfrm>
                <a:off x="2734" y="1940"/>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7993" name="Oval 9"/>
              <p:cNvSpPr>
                <a:spLocks noChangeArrowheads="1"/>
              </p:cNvSpPr>
              <p:nvPr/>
            </p:nvSpPr>
            <p:spPr bwMode="auto">
              <a:xfrm>
                <a:off x="2242" y="158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7994" name="Oval 10"/>
              <p:cNvSpPr>
                <a:spLocks noChangeArrowheads="1"/>
              </p:cNvSpPr>
              <p:nvPr/>
            </p:nvSpPr>
            <p:spPr bwMode="auto">
              <a:xfrm>
                <a:off x="3156" y="158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cxnSp>
            <p:nvCxnSpPr>
              <p:cNvPr id="298020" name="AutoShape 36"/>
              <p:cNvCxnSpPr>
                <a:cxnSpLocks noChangeShapeType="1"/>
                <a:stCxn id="297993" idx="7"/>
                <a:endCxn id="297991" idx="3"/>
              </p:cNvCxnSpPr>
              <p:nvPr/>
            </p:nvCxnSpPr>
            <p:spPr bwMode="auto">
              <a:xfrm flipV="1">
                <a:off x="2388" y="1370"/>
                <a:ext cx="371" cy="2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1" name="AutoShape 37"/>
              <p:cNvCxnSpPr>
                <a:cxnSpLocks noChangeShapeType="1"/>
                <a:stCxn id="297991" idx="5"/>
                <a:endCxn id="297994" idx="1"/>
              </p:cNvCxnSpPr>
              <p:nvPr/>
            </p:nvCxnSpPr>
            <p:spPr bwMode="auto">
              <a:xfrm>
                <a:off x="2880" y="1370"/>
                <a:ext cx="301" cy="2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2" name="AutoShape 38"/>
              <p:cNvCxnSpPr>
                <a:cxnSpLocks noChangeShapeType="1"/>
                <a:stCxn id="297993" idx="5"/>
                <a:endCxn id="297992" idx="1"/>
              </p:cNvCxnSpPr>
              <p:nvPr/>
            </p:nvCxnSpPr>
            <p:spPr bwMode="auto">
              <a:xfrm>
                <a:off x="2388" y="1728"/>
                <a:ext cx="371" cy="2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3" name="AutoShape 39"/>
              <p:cNvCxnSpPr>
                <a:cxnSpLocks noChangeShapeType="1"/>
                <a:stCxn id="297992" idx="7"/>
                <a:endCxn id="297994" idx="3"/>
              </p:cNvCxnSpPr>
              <p:nvPr/>
            </p:nvCxnSpPr>
            <p:spPr bwMode="auto">
              <a:xfrm flipV="1">
                <a:off x="2880" y="1728"/>
                <a:ext cx="301" cy="2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8032" name="Group 48"/>
            <p:cNvGrpSpPr>
              <a:grpSpLocks/>
            </p:cNvGrpSpPr>
            <p:nvPr/>
          </p:nvGrpSpPr>
          <p:grpSpPr bwMode="auto">
            <a:xfrm rot="5646979">
              <a:off x="3489" y="1001"/>
              <a:ext cx="971" cy="1338"/>
              <a:chOff x="3759" y="926"/>
              <a:chExt cx="971" cy="1338"/>
            </a:xfrm>
          </p:grpSpPr>
          <p:grpSp>
            <p:nvGrpSpPr>
              <p:cNvPr id="297996" name="Group 12"/>
              <p:cNvGrpSpPr>
                <a:grpSpLocks/>
              </p:cNvGrpSpPr>
              <p:nvPr/>
            </p:nvGrpSpPr>
            <p:grpSpPr bwMode="auto">
              <a:xfrm>
                <a:off x="3759" y="1802"/>
                <a:ext cx="971" cy="171"/>
                <a:chOff x="4200" y="2072"/>
                <a:chExt cx="971" cy="171"/>
              </a:xfrm>
            </p:grpSpPr>
            <p:sp>
              <p:nvSpPr>
                <p:cNvPr id="297997" name="Oval 13"/>
                <p:cNvSpPr>
                  <a:spLocks noChangeArrowheads="1"/>
                </p:cNvSpPr>
                <p:nvPr/>
              </p:nvSpPr>
              <p:spPr bwMode="auto">
                <a:xfrm>
                  <a:off x="4200" y="207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7998" name="Oval 14"/>
                <p:cNvSpPr>
                  <a:spLocks noChangeArrowheads="1"/>
                </p:cNvSpPr>
                <p:nvPr/>
              </p:nvSpPr>
              <p:spPr bwMode="auto">
                <a:xfrm>
                  <a:off x="5000" y="207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297999" name="Oval 15"/>
              <p:cNvSpPr>
                <a:spLocks noChangeArrowheads="1"/>
              </p:cNvSpPr>
              <p:nvPr/>
            </p:nvSpPr>
            <p:spPr bwMode="auto">
              <a:xfrm>
                <a:off x="4164" y="926"/>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nvGrpSpPr>
              <p:cNvPr id="298000" name="Group 16"/>
              <p:cNvGrpSpPr>
                <a:grpSpLocks/>
              </p:cNvGrpSpPr>
              <p:nvPr/>
            </p:nvGrpSpPr>
            <p:grpSpPr bwMode="auto">
              <a:xfrm>
                <a:off x="4159" y="1510"/>
                <a:ext cx="171" cy="754"/>
                <a:chOff x="4600" y="1780"/>
                <a:chExt cx="171" cy="754"/>
              </a:xfrm>
            </p:grpSpPr>
            <p:sp>
              <p:nvSpPr>
                <p:cNvPr id="298001" name="Oval 17"/>
                <p:cNvSpPr>
                  <a:spLocks noChangeArrowheads="1"/>
                </p:cNvSpPr>
                <p:nvPr/>
              </p:nvSpPr>
              <p:spPr bwMode="auto">
                <a:xfrm>
                  <a:off x="4600" y="1780"/>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02" name="Oval 18"/>
                <p:cNvSpPr>
                  <a:spLocks noChangeArrowheads="1"/>
                </p:cNvSpPr>
                <p:nvPr/>
              </p:nvSpPr>
              <p:spPr bwMode="auto">
                <a:xfrm>
                  <a:off x="4600" y="2363"/>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298003" name="Rectangle 19"/>
              <p:cNvSpPr>
                <a:spLocks noChangeArrowheads="1"/>
              </p:cNvSpPr>
              <p:nvPr/>
            </p:nvSpPr>
            <p:spPr bwMode="auto">
              <a:xfrm>
                <a:off x="4174" y="1159"/>
                <a:ext cx="145"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nSpc>
                    <a:spcPct val="30000"/>
                  </a:lnSpc>
                </a:pPr>
                <a:r>
                  <a:rPr lang="zh-CN" altLang="en-US" sz="1600" b="1">
                    <a:effectLst/>
                    <a:latin typeface="Cambria" panose="02040503050406030204" pitchFamily="18" charset="0"/>
                    <a:ea typeface="宋体" panose="02010600030101010101" pitchFamily="2" charset="-122"/>
                  </a:rPr>
                  <a:t>.</a:t>
                </a:r>
              </a:p>
              <a:p>
                <a:pPr>
                  <a:lnSpc>
                    <a:spcPct val="30000"/>
                  </a:lnSpc>
                </a:pPr>
                <a:r>
                  <a:rPr lang="zh-CN" altLang="en-US" sz="1600" b="1">
                    <a:effectLst/>
                    <a:latin typeface="Cambria" panose="02040503050406030204" pitchFamily="18" charset="0"/>
                    <a:ea typeface="宋体" panose="02010600030101010101" pitchFamily="2" charset="-122"/>
                  </a:rPr>
                  <a:t>.</a:t>
                </a:r>
              </a:p>
              <a:p>
                <a:pPr>
                  <a:lnSpc>
                    <a:spcPct val="30000"/>
                  </a:lnSpc>
                </a:pPr>
                <a:r>
                  <a:rPr lang="zh-CN" altLang="en-US" sz="1600" b="1">
                    <a:effectLst/>
                    <a:latin typeface="Cambria" panose="02040503050406030204" pitchFamily="18" charset="0"/>
                    <a:ea typeface="宋体" panose="02010600030101010101" pitchFamily="2" charset="-122"/>
                  </a:rPr>
                  <a:t>.</a:t>
                </a:r>
              </a:p>
            </p:txBody>
          </p:sp>
          <p:cxnSp>
            <p:nvCxnSpPr>
              <p:cNvPr id="298024" name="AutoShape 40"/>
              <p:cNvCxnSpPr>
                <a:cxnSpLocks noChangeShapeType="1"/>
                <a:stCxn id="297997" idx="0"/>
                <a:endCxn id="297999" idx="3"/>
              </p:cNvCxnSpPr>
              <p:nvPr/>
            </p:nvCxnSpPr>
            <p:spPr bwMode="auto">
              <a:xfrm flipV="1">
                <a:off x="3845" y="1072"/>
                <a:ext cx="344" cy="73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5" name="AutoShape 41"/>
              <p:cNvCxnSpPr>
                <a:cxnSpLocks noChangeShapeType="1"/>
                <a:stCxn id="297997" idx="7"/>
                <a:endCxn id="298001" idx="3"/>
              </p:cNvCxnSpPr>
              <p:nvPr/>
            </p:nvCxnSpPr>
            <p:spPr bwMode="auto">
              <a:xfrm flipV="1">
                <a:off x="3905" y="1656"/>
                <a:ext cx="279" cy="171"/>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6" name="AutoShape 42"/>
              <p:cNvCxnSpPr>
                <a:cxnSpLocks noChangeShapeType="1"/>
                <a:stCxn id="297997" idx="5"/>
                <a:endCxn id="298002" idx="1"/>
              </p:cNvCxnSpPr>
              <p:nvPr/>
            </p:nvCxnSpPr>
            <p:spPr bwMode="auto">
              <a:xfrm>
                <a:off x="3905" y="1948"/>
                <a:ext cx="279" cy="17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7" name="AutoShape 43"/>
              <p:cNvCxnSpPr>
                <a:cxnSpLocks noChangeShapeType="1"/>
                <a:stCxn id="297999" idx="5"/>
                <a:endCxn id="297998" idx="0"/>
              </p:cNvCxnSpPr>
              <p:nvPr/>
            </p:nvCxnSpPr>
            <p:spPr bwMode="auto">
              <a:xfrm>
                <a:off x="4310" y="1072"/>
                <a:ext cx="335" cy="73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8" name="AutoShape 44"/>
              <p:cNvCxnSpPr>
                <a:cxnSpLocks noChangeShapeType="1"/>
                <a:stCxn id="298001" idx="5"/>
                <a:endCxn id="297998" idx="1"/>
              </p:cNvCxnSpPr>
              <p:nvPr/>
            </p:nvCxnSpPr>
            <p:spPr bwMode="auto">
              <a:xfrm>
                <a:off x="4305" y="1656"/>
                <a:ext cx="279" cy="171"/>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9" name="AutoShape 45"/>
              <p:cNvCxnSpPr>
                <a:cxnSpLocks noChangeShapeType="1"/>
                <a:stCxn id="298002" idx="7"/>
                <a:endCxn id="297998" idx="3"/>
              </p:cNvCxnSpPr>
              <p:nvPr/>
            </p:nvCxnSpPr>
            <p:spPr bwMode="auto">
              <a:xfrm flipV="1">
                <a:off x="4305" y="1948"/>
                <a:ext cx="279" cy="17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566720" y="3790080"/>
              <a:ext cx="5306400" cy="2145600"/>
            </p14:xfrm>
          </p:contentPart>
        </mc:Choice>
        <mc:Fallback xmlns="">
          <p:pic>
            <p:nvPicPr>
              <p:cNvPr id="2" name="墨迹 1"/>
              <p:cNvPicPr/>
              <p:nvPr/>
            </p:nvPicPr>
            <p:blipFill>
              <a:blip r:embed="rId3"/>
              <a:stretch>
                <a:fillRect/>
              </a:stretch>
            </p:blipFill>
            <p:spPr>
              <a:xfrm>
                <a:off x="1559880" y="3782880"/>
                <a:ext cx="5317200" cy="2156040"/>
              </a:xfrm>
              <a:prstGeom prst="rect">
                <a:avLst/>
              </a:prstGeom>
            </p:spPr>
          </p:pic>
        </mc:Fallback>
      </mc:AlternateContent>
    </p:spTree>
    <p:extLst>
      <p:ext uri="{BB962C8B-B14F-4D97-AF65-F5344CB8AC3E}">
        <p14:creationId xmlns:p14="http://schemas.microsoft.com/office/powerpoint/2010/main" val="3387757066"/>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sz="1600" dirty="0">
              <a:latin typeface="Cambria" panose="02040503050406030204" pitchFamily="18" charset="0"/>
            </a:endParaRPr>
          </a:p>
        </p:txBody>
      </p:sp>
      <p:sp>
        <p:nvSpPr>
          <p:cNvPr id="343042" name="Rectangle 2"/>
          <p:cNvSpPr>
            <a:spLocks noGrp="1" noChangeArrowheads="1"/>
          </p:cNvSpPr>
          <p:nvPr>
            <p:ph type="title"/>
          </p:nvPr>
        </p:nvSpPr>
        <p:spPr>
          <a:xfrm>
            <a:off x="6019800" y="5410200"/>
            <a:ext cx="3024188" cy="893762"/>
          </a:xfrm>
          <a:noFill/>
          <a:ln/>
          <a:extLst>
            <a:ext uri="{91240B29-F687-4F45-9708-019B960494DF}">
              <a14:hiddenLine xmlns:a14="http://schemas.microsoft.com/office/drawing/2010/main" w="12700">
                <a:solidFill>
                  <a:schemeClr val="tx1"/>
                </a:solidFill>
                <a:miter lim="800000"/>
                <a:headEnd/>
                <a:tailEnd/>
              </a14:hiddenLine>
            </a:ext>
          </a:extLst>
        </p:spPr>
        <p:txBody>
          <a:bodyPr lIns="90840" tIns="44623" rIns="90840" bIns="44623" anchor="b"/>
          <a:lstStyle/>
          <a:p>
            <a:r>
              <a:rPr lang="en-GB" altLang="zh-CN" sz="3600" b="1" dirty="0">
                <a:latin typeface="Cambria" panose="02040503050406030204" pitchFamily="18" charset="0"/>
              </a:rPr>
              <a:t>Binary search (</a:t>
            </a:r>
            <a:r>
              <a:rPr lang="en-GB" altLang="zh-CN" sz="3600" b="1" dirty="0" smtClean="0">
                <a:latin typeface="Cambria" panose="02040503050406030204" pitchFamily="18" charset="0"/>
              </a:rPr>
              <a:t>Java)</a:t>
            </a:r>
            <a:endParaRPr lang="en-GB" altLang="zh-CN" sz="1800" dirty="0">
              <a:latin typeface="Cambria" panose="02040503050406030204" pitchFamily="18" charset="0"/>
            </a:endParaRPr>
          </a:p>
        </p:txBody>
      </p:sp>
      <p:graphicFrame>
        <p:nvGraphicFramePr>
          <p:cNvPr id="343043" name="Object 3"/>
          <p:cNvGraphicFramePr>
            <a:graphicFrameLocks noChangeAspect="1"/>
          </p:cNvGraphicFramePr>
          <p:nvPr>
            <p:extLst/>
          </p:nvPr>
        </p:nvGraphicFramePr>
        <p:xfrm>
          <a:off x="2438400" y="304800"/>
          <a:ext cx="7629525" cy="6797675"/>
        </p:xfrm>
        <a:graphic>
          <a:graphicData uri="http://schemas.openxmlformats.org/presentationml/2006/ole">
            <mc:AlternateContent xmlns:mc="http://schemas.openxmlformats.org/markup-compatibility/2006">
              <mc:Choice xmlns:v="urn:schemas-microsoft-com:vml" Requires="v">
                <p:oleObj spid="_x0000_s5133" name="Document" r:id="rId4" imgW="5710021" imgH="5107533" progId="Word.Document.8">
                  <p:embed/>
                </p:oleObj>
              </mc:Choice>
              <mc:Fallback>
                <p:oleObj name="Document" r:id="rId4" imgW="5710021" imgH="5107533" progId="Word.Document.8">
                  <p:embed/>
                  <p:pic>
                    <p:nvPicPr>
                      <p:cNvPr id="343043" name="Object 3"/>
                      <p:cNvPicPr>
                        <a:picLocks noChangeAspect="1" noChangeArrowheads="1"/>
                      </p:cNvPicPr>
                      <p:nvPr/>
                    </p:nvPicPr>
                    <p:blipFill>
                      <a:blip r:embed="rId5"/>
                      <a:srcRect/>
                      <a:stretch>
                        <a:fillRect/>
                      </a:stretch>
                    </p:blipFill>
                    <p:spPr bwMode="auto">
                      <a:xfrm>
                        <a:off x="2438400" y="304800"/>
                        <a:ext cx="7629525" cy="679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1353751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2" name="图片 1"/>
          <p:cNvPicPr>
            <a:picLocks noChangeAspect="1"/>
          </p:cNvPicPr>
          <p:nvPr/>
        </p:nvPicPr>
        <p:blipFill>
          <a:blip r:embed="rId3"/>
          <a:stretch>
            <a:fillRect/>
          </a:stretch>
        </p:blipFill>
        <p:spPr>
          <a:xfrm>
            <a:off x="381001" y="1418942"/>
            <a:ext cx="3581400" cy="2014761"/>
          </a:xfrm>
          <a:prstGeom prst="rect">
            <a:avLst/>
          </a:prstGeom>
        </p:spPr>
      </p:pic>
      <p:sp>
        <p:nvSpPr>
          <p:cNvPr id="3" name="矩形 2"/>
          <p:cNvSpPr/>
          <p:nvPr/>
        </p:nvSpPr>
        <p:spPr>
          <a:xfrm>
            <a:off x="4191000" y="1418942"/>
            <a:ext cx="4724400" cy="2062103"/>
          </a:xfrm>
          <a:prstGeom prst="rect">
            <a:avLst/>
          </a:prstGeom>
        </p:spPr>
        <p:txBody>
          <a:bodyPr wrap="square">
            <a:spAutoFit/>
          </a:bodyPr>
          <a:lstStyle/>
          <a:p>
            <a:pPr algn="just"/>
            <a:r>
              <a:rPr lang="en-US" altLang="zh-CN" sz="1600" dirty="0">
                <a:solidFill>
                  <a:srgbClr val="132584"/>
                </a:solidFill>
                <a:latin typeface="Cambria" panose="02040503050406030204" pitchFamily="18" charset="0"/>
              </a:rPr>
              <a:t>On March 18, 2021, a bad actor illegally accessed and acquired personal data from T-Mobile customers. T-Mobile learned about the massive data breach on August 17, 2021. As was confirmed by T-Mobile, an unauthorized individual found their way past the mobile carrier’s security system and was able to access and steal the data of more than 50 million customers.</a:t>
            </a:r>
            <a:endParaRPr lang="zh-CN" altLang="en-US" sz="1600" dirty="0">
              <a:solidFill>
                <a:srgbClr val="132584"/>
              </a:solidFill>
              <a:latin typeface="Cambria" panose="02040503050406030204" pitchFamily="18" charset="0"/>
            </a:endParaRPr>
          </a:p>
        </p:txBody>
      </p:sp>
      <p:pic>
        <p:nvPicPr>
          <p:cNvPr id="4" name="图片 3"/>
          <p:cNvPicPr>
            <a:picLocks noChangeAspect="1"/>
          </p:cNvPicPr>
          <p:nvPr/>
        </p:nvPicPr>
        <p:blipFill>
          <a:blip r:embed="rId4"/>
          <a:stretch>
            <a:fillRect/>
          </a:stretch>
        </p:blipFill>
        <p:spPr>
          <a:xfrm>
            <a:off x="381001" y="3810000"/>
            <a:ext cx="3581400" cy="2388794"/>
          </a:xfrm>
          <a:prstGeom prst="rect">
            <a:avLst/>
          </a:prstGeom>
        </p:spPr>
      </p:pic>
      <p:sp>
        <p:nvSpPr>
          <p:cNvPr id="5" name="矩形 4"/>
          <p:cNvSpPr/>
          <p:nvPr/>
        </p:nvSpPr>
        <p:spPr>
          <a:xfrm>
            <a:off x="4253541" y="4057291"/>
            <a:ext cx="4599317" cy="1815882"/>
          </a:xfrm>
          <a:prstGeom prst="rect">
            <a:avLst/>
          </a:prstGeom>
        </p:spPr>
        <p:txBody>
          <a:bodyPr wrap="square">
            <a:spAutoFit/>
          </a:bodyPr>
          <a:lstStyle/>
          <a:p>
            <a:pPr algn="just"/>
            <a:r>
              <a:rPr lang="en-US" altLang="zh-CN" sz="1600" dirty="0">
                <a:solidFill>
                  <a:srgbClr val="132584"/>
                </a:solidFill>
                <a:latin typeface="Cambria" panose="02040503050406030204" pitchFamily="18" charset="0"/>
              </a:rPr>
              <a:t>On May 3, when </a:t>
            </a:r>
            <a:r>
              <a:rPr lang="en-US" altLang="zh-CN" sz="1600" dirty="0" err="1">
                <a:solidFill>
                  <a:srgbClr val="132584"/>
                </a:solidFill>
                <a:latin typeface="Cambria" panose="02040503050406030204" pitchFamily="18" charset="0"/>
              </a:rPr>
              <a:t>TikTok</a:t>
            </a:r>
            <a:r>
              <a:rPr lang="en-US" altLang="zh-CN" sz="1600" dirty="0">
                <a:solidFill>
                  <a:srgbClr val="132584"/>
                </a:solidFill>
                <a:latin typeface="Cambria" panose="02040503050406030204" pitchFamily="18" charset="0"/>
              </a:rPr>
              <a:t> users logged on to the app the last thing they expected to see was all of their users gone. But this is exactly what happened. </a:t>
            </a:r>
            <a:r>
              <a:rPr lang="en-US" altLang="zh-CN" sz="1600" dirty="0" err="1">
                <a:solidFill>
                  <a:srgbClr val="132584"/>
                </a:solidFill>
                <a:latin typeface="Cambria" panose="02040503050406030204" pitchFamily="18" charset="0"/>
              </a:rPr>
              <a:t>TikTok</a:t>
            </a:r>
            <a:r>
              <a:rPr lang="en-US" altLang="zh-CN" sz="1600" dirty="0">
                <a:solidFill>
                  <a:srgbClr val="132584"/>
                </a:solidFill>
                <a:latin typeface="Cambria" panose="02040503050406030204" pitchFamily="18" charset="0"/>
              </a:rPr>
              <a:t> experienced a glitch that displayed the wrong followers/following count. Some users even had trouble accessing the app, with the app blocking their accounts.</a:t>
            </a:r>
            <a:endParaRPr lang="zh-CN" altLang="en-US" sz="1600"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5">
            <p14:nvContentPartPr>
              <p14:cNvPr id="6" name="墨迹 5"/>
              <p14:cNvContentPartPr/>
              <p14:nvPr/>
            </p14:nvContentPartPr>
            <p14:xfrm>
              <a:off x="5785920" y="1977120"/>
              <a:ext cx="2854800" cy="2342880"/>
            </p14:xfrm>
          </p:contentPart>
        </mc:Choice>
        <mc:Fallback xmlns="">
          <p:pic>
            <p:nvPicPr>
              <p:cNvPr id="6" name="墨迹 5"/>
              <p:cNvPicPr/>
              <p:nvPr/>
            </p:nvPicPr>
            <p:blipFill>
              <a:blip r:embed="rId6"/>
              <a:stretch>
                <a:fillRect/>
              </a:stretch>
            </p:blipFill>
            <p:spPr>
              <a:xfrm>
                <a:off x="5778360" y="1968840"/>
                <a:ext cx="2871720" cy="2358720"/>
              </a:xfrm>
              <a:prstGeom prst="rect">
                <a:avLst/>
              </a:prstGeom>
            </p:spPr>
          </p:pic>
        </mc:Fallback>
      </mc:AlternateContent>
    </p:spTree>
    <p:extLst>
      <p:ext uri="{BB962C8B-B14F-4D97-AF65-F5344CB8AC3E}">
        <p14:creationId xmlns:p14="http://schemas.microsoft.com/office/powerpoint/2010/main" val="225011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5090" name="Rectangle 2"/>
          <p:cNvSpPr>
            <a:spLocks noGrp="1" noChangeArrowheads="1"/>
          </p:cNvSpPr>
          <p:nvPr>
            <p:ph type="title"/>
          </p:nvPr>
        </p:nvSpPr>
        <p:spPr>
          <a:xfrm>
            <a:off x="1981200" y="-157956"/>
            <a:ext cx="6932612" cy="909637"/>
          </a:xfrm>
          <a:noFill/>
          <a:ln/>
          <a:extLst>
            <a:ext uri="{91240B29-F687-4F45-9708-019B960494DF}">
              <a14:hiddenLine xmlns:a14="http://schemas.microsoft.com/office/drawing/2010/main" w="12700">
                <a:solidFill>
                  <a:schemeClr val="tx1"/>
                </a:solidFill>
                <a:miter lim="800000"/>
                <a:headEnd/>
                <a:tailEnd/>
              </a14:hiddenLine>
            </a:ext>
          </a:extLst>
        </p:spPr>
        <p:txBody>
          <a:bodyPr lIns="90840" tIns="44623" rIns="90840" bIns="44623" anchor="b"/>
          <a:lstStyle/>
          <a:p>
            <a:r>
              <a:rPr lang="en-GB" altLang="zh-CN" sz="3600" b="1" dirty="0">
                <a:solidFill>
                  <a:srgbClr val="132584"/>
                </a:solidFill>
                <a:latin typeface="Cambria" panose="02040503050406030204" pitchFamily="18" charset="0"/>
              </a:rPr>
              <a:t>Binary search flow graph</a:t>
            </a:r>
          </a:p>
        </p:txBody>
      </p:sp>
      <p:pic>
        <p:nvPicPr>
          <p:cNvPr id="3450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999" y="1219200"/>
            <a:ext cx="7464425" cy="504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557746"/>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28600" y="1143000"/>
            <a:ext cx="8610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dirty="0" smtClean="0">
                <a:latin typeface="Cambria" panose="02040503050406030204" pitchFamily="18" charset="0"/>
              </a:rPr>
              <a:t>A </a:t>
            </a:r>
            <a:r>
              <a:rPr lang="en-US" altLang="zh-CN" sz="2200" b="1" dirty="0" smtClean="0">
                <a:solidFill>
                  <a:srgbClr val="FF0000"/>
                </a:solidFill>
                <a:latin typeface="Cambria" panose="02040503050406030204" pitchFamily="18" charset="0"/>
              </a:rPr>
              <a:t>path</a:t>
            </a:r>
            <a:r>
              <a:rPr lang="en-US" altLang="zh-CN" sz="2200" dirty="0" smtClean="0">
                <a:latin typeface="Cambria" panose="02040503050406030204" pitchFamily="18" charset="0"/>
              </a:rPr>
              <a:t> through a program is a sequence of statements that starts at an entry, junction, or decision and ends at another (possible the same), junction, decision, or exit.</a:t>
            </a:r>
          </a:p>
          <a:p>
            <a:endParaRPr lang="en-US" altLang="zh-CN" sz="2200" dirty="0">
              <a:latin typeface="Cambria" panose="02040503050406030204" pitchFamily="18" charset="0"/>
            </a:endParaRPr>
          </a:p>
          <a:p>
            <a:endParaRPr lang="en-US" altLang="zh-CN" sz="2200" dirty="0" smtClean="0">
              <a:latin typeface="Cambria" panose="02040503050406030204" pitchFamily="18" charset="0"/>
            </a:endParaRPr>
          </a:p>
          <a:p>
            <a:r>
              <a:rPr lang="en-US" altLang="zh-CN" sz="2200" dirty="0" smtClean="0">
                <a:latin typeface="Cambria" panose="02040503050406030204" pitchFamily="18" charset="0"/>
              </a:rPr>
              <a:t>A path may go through several junctions, processes, or decisions, </a:t>
            </a:r>
            <a:r>
              <a:rPr lang="en-US" altLang="zh-CN" sz="2200" dirty="0" smtClean="0">
                <a:solidFill>
                  <a:srgbClr val="FF0000"/>
                </a:solidFill>
                <a:latin typeface="Cambria" panose="02040503050406030204" pitchFamily="18" charset="0"/>
              </a:rPr>
              <a:t>one or more </a:t>
            </a:r>
            <a:r>
              <a:rPr lang="en-US" altLang="zh-CN" sz="2200" dirty="0" smtClean="0">
                <a:latin typeface="Cambria" panose="02040503050406030204" pitchFamily="18" charset="0"/>
              </a:rPr>
              <a:t>times.</a:t>
            </a:r>
          </a:p>
          <a:p>
            <a:r>
              <a:rPr lang="en-US" altLang="zh-CN" sz="2200" dirty="0" smtClean="0">
                <a:latin typeface="Cambria" panose="02040503050406030204" pitchFamily="18" charset="0"/>
              </a:rPr>
              <a:t>Paths consist of </a:t>
            </a:r>
            <a:r>
              <a:rPr lang="en-US" altLang="zh-CN" sz="2200" b="1" dirty="0" smtClean="0">
                <a:solidFill>
                  <a:srgbClr val="FF0000"/>
                </a:solidFill>
                <a:latin typeface="Cambria" panose="02040503050406030204" pitchFamily="18" charset="0"/>
              </a:rPr>
              <a:t>segments</a:t>
            </a:r>
            <a:r>
              <a:rPr lang="en-US" altLang="zh-CN" sz="2200" dirty="0" smtClean="0">
                <a:latin typeface="Cambria" panose="02040503050406030204" pitchFamily="18" charset="0"/>
              </a:rPr>
              <a:t>. </a:t>
            </a:r>
          </a:p>
          <a:p>
            <a:r>
              <a:rPr lang="en-US" altLang="zh-CN" sz="2200" dirty="0" smtClean="0">
                <a:latin typeface="Cambria" panose="02040503050406030204" pitchFamily="18" charset="0"/>
              </a:rPr>
              <a:t>The smallest segment is a link.  A </a:t>
            </a:r>
            <a:r>
              <a:rPr lang="en-US" altLang="zh-CN" sz="2200" b="1" dirty="0" smtClean="0">
                <a:solidFill>
                  <a:srgbClr val="FF0000"/>
                </a:solidFill>
                <a:latin typeface="Cambria" panose="02040503050406030204" pitchFamily="18" charset="0"/>
              </a:rPr>
              <a:t>link</a:t>
            </a:r>
            <a:r>
              <a:rPr lang="en-US" altLang="zh-CN" sz="2200" dirty="0" smtClean="0">
                <a:latin typeface="Cambria" panose="02040503050406030204" pitchFamily="18" charset="0"/>
              </a:rPr>
              <a:t> is a single process that lies between 2 nodes.</a:t>
            </a:r>
          </a:p>
          <a:p>
            <a:r>
              <a:rPr lang="en-US" altLang="zh-CN" sz="2200" dirty="0">
                <a:latin typeface="Cambria" panose="02040503050406030204" pitchFamily="18" charset="0"/>
              </a:rPr>
              <a:t>The length of a path is the number of links in a path.</a:t>
            </a:r>
          </a:p>
          <a:p>
            <a:r>
              <a:rPr lang="en-US" altLang="zh-CN" sz="2200" dirty="0">
                <a:latin typeface="Cambria" panose="02040503050406030204" pitchFamily="18" charset="0"/>
              </a:rPr>
              <a:t>An entry/exit path or a complete path is a path that starts at a routine’s entry and ends at the same routine’s exit</a:t>
            </a:r>
            <a:r>
              <a:rPr lang="en-US" altLang="zh-CN" sz="2200" dirty="0" smtClean="0">
                <a:latin typeface="Cambria" panose="02040503050406030204" pitchFamily="18" charset="0"/>
              </a:rPr>
              <a:t>.</a:t>
            </a:r>
            <a:endParaRPr lang="en-US" altLang="zh-CN" sz="2200" dirty="0">
              <a:latin typeface="Cambria" panose="02040503050406030204" pitchFamily="18" charset="0"/>
            </a:endParaRPr>
          </a:p>
        </p:txBody>
      </p:sp>
      <p:sp>
        <p:nvSpPr>
          <p:cNvPr id="7" name="Rectangle 2"/>
          <p:cNvSpPr>
            <a:spLocks noGrp="1" noChangeArrowheads="1"/>
          </p:cNvSpPr>
          <p:nvPr>
            <p:ph type="title"/>
          </p:nvPr>
        </p:nvSpPr>
        <p:spPr>
          <a:xfrm>
            <a:off x="2689225" y="152400"/>
            <a:ext cx="5997575" cy="1016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a:t>
            </a:r>
            <a:r>
              <a:rPr lang="en-US" altLang="zh-CN" sz="3600" dirty="0" smtClean="0">
                <a:solidFill>
                  <a:srgbClr val="132584"/>
                </a:solidFill>
                <a:latin typeface="Cambria" panose="02040503050406030204" pitchFamily="18" charset="0"/>
              </a:rPr>
              <a:t>test</a:t>
            </a:r>
            <a:endParaRPr lang="en-US" altLang="zh-CN" b="1" dirty="0">
              <a:solidFill>
                <a:srgbClr val="132584"/>
              </a:solidFill>
              <a:latin typeface="Cambria" panose="02040503050406030204" pitchFamily="18" charset="0"/>
            </a:endParaRPr>
          </a:p>
        </p:txBody>
      </p:sp>
      <p:sp>
        <p:nvSpPr>
          <p:cNvPr id="8" name="Oval 8"/>
          <p:cNvSpPr>
            <a:spLocks noChangeArrowheads="1"/>
          </p:cNvSpPr>
          <p:nvPr/>
        </p:nvSpPr>
        <p:spPr bwMode="auto">
          <a:xfrm>
            <a:off x="6843713" y="2487612"/>
            <a:ext cx="457200" cy="3810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latin typeface="Cambria" panose="02040503050406030204" pitchFamily="18" charset="0"/>
                <a:ea typeface="宋体" panose="02010600030101010101" pitchFamily="2" charset="-122"/>
              </a:rPr>
              <a:t>3</a:t>
            </a:r>
            <a:endParaRPr lang="en-US" altLang="zh-CN" sz="2400" b="1">
              <a:latin typeface="Cambria" panose="02040503050406030204" pitchFamily="18" charset="0"/>
              <a:ea typeface="宋体" panose="02010600030101010101" pitchFamily="2" charset="-122"/>
            </a:endParaRPr>
          </a:p>
        </p:txBody>
      </p:sp>
      <p:sp>
        <p:nvSpPr>
          <p:cNvPr id="9" name="Oval 9"/>
          <p:cNvSpPr>
            <a:spLocks noChangeArrowheads="1"/>
          </p:cNvSpPr>
          <p:nvPr/>
        </p:nvSpPr>
        <p:spPr bwMode="auto">
          <a:xfrm>
            <a:off x="7848600" y="2489200"/>
            <a:ext cx="457200" cy="3810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dirty="0">
                <a:latin typeface="Cambria" panose="02040503050406030204" pitchFamily="18" charset="0"/>
                <a:ea typeface="宋体" panose="02010600030101010101" pitchFamily="2" charset="-122"/>
              </a:rPr>
              <a:t>4</a:t>
            </a:r>
            <a:endParaRPr lang="en-US" altLang="zh-CN" sz="2400" b="1" dirty="0">
              <a:latin typeface="Cambria" panose="02040503050406030204" pitchFamily="18" charset="0"/>
              <a:ea typeface="宋体" panose="02010600030101010101" pitchFamily="2" charset="-122"/>
            </a:endParaRPr>
          </a:p>
        </p:txBody>
      </p:sp>
      <p:cxnSp>
        <p:nvCxnSpPr>
          <p:cNvPr id="10" name="AutoShape 10"/>
          <p:cNvCxnSpPr>
            <a:cxnSpLocks noChangeShapeType="1"/>
            <a:stCxn id="8" idx="6"/>
            <a:endCxn id="9" idx="2"/>
          </p:cNvCxnSpPr>
          <p:nvPr/>
        </p:nvCxnSpPr>
        <p:spPr bwMode="auto">
          <a:xfrm>
            <a:off x="7315200" y="2678112"/>
            <a:ext cx="519113" cy="158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14"/>
          <p:cNvSpPr>
            <a:spLocks noChangeArrowheads="1"/>
          </p:cNvSpPr>
          <p:nvPr/>
        </p:nvSpPr>
        <p:spPr bwMode="auto">
          <a:xfrm>
            <a:off x="4862513" y="2451100"/>
            <a:ext cx="457200" cy="3810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latin typeface="Cambria" panose="02040503050406030204" pitchFamily="18" charset="0"/>
                <a:ea typeface="宋体" panose="02010600030101010101" pitchFamily="2" charset="-122"/>
              </a:rPr>
              <a:t>1</a:t>
            </a:r>
            <a:endParaRPr lang="en-US" altLang="zh-CN" sz="2400" b="1">
              <a:latin typeface="Cambria" panose="02040503050406030204" pitchFamily="18" charset="0"/>
              <a:ea typeface="宋体" panose="02010600030101010101" pitchFamily="2" charset="-122"/>
            </a:endParaRPr>
          </a:p>
        </p:txBody>
      </p:sp>
      <p:sp>
        <p:nvSpPr>
          <p:cNvPr id="12" name="Oval 15"/>
          <p:cNvSpPr>
            <a:spLocks noChangeArrowheads="1"/>
          </p:cNvSpPr>
          <p:nvPr/>
        </p:nvSpPr>
        <p:spPr bwMode="auto">
          <a:xfrm>
            <a:off x="5867400" y="2452687"/>
            <a:ext cx="457200" cy="3810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latin typeface="Cambria" panose="02040503050406030204" pitchFamily="18" charset="0"/>
                <a:ea typeface="宋体" panose="02010600030101010101" pitchFamily="2" charset="-122"/>
              </a:rPr>
              <a:t>2</a:t>
            </a:r>
            <a:endParaRPr lang="en-US" altLang="zh-CN" sz="2400" b="1">
              <a:latin typeface="Cambria" panose="02040503050406030204" pitchFamily="18" charset="0"/>
              <a:ea typeface="宋体" panose="02010600030101010101" pitchFamily="2" charset="-122"/>
            </a:endParaRPr>
          </a:p>
        </p:txBody>
      </p:sp>
      <p:cxnSp>
        <p:nvCxnSpPr>
          <p:cNvPr id="13" name="AutoShape 16"/>
          <p:cNvCxnSpPr>
            <a:cxnSpLocks noChangeShapeType="1"/>
            <a:stCxn id="11" idx="6"/>
            <a:endCxn id="12" idx="2"/>
          </p:cNvCxnSpPr>
          <p:nvPr/>
        </p:nvCxnSpPr>
        <p:spPr bwMode="auto">
          <a:xfrm>
            <a:off x="5334000" y="2641600"/>
            <a:ext cx="519113" cy="158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7"/>
          <p:cNvCxnSpPr>
            <a:cxnSpLocks noChangeShapeType="1"/>
            <a:stCxn id="12" idx="0"/>
            <a:endCxn id="8" idx="0"/>
          </p:cNvCxnSpPr>
          <p:nvPr/>
        </p:nvCxnSpPr>
        <p:spPr bwMode="auto">
          <a:xfrm rot="5400000" flipV="1">
            <a:off x="6566694" y="1967706"/>
            <a:ext cx="34925" cy="976313"/>
          </a:xfrm>
          <a:prstGeom prst="bentConnector3">
            <a:avLst>
              <a:gd name="adj1" fmla="val -661237"/>
            </a:avLst>
          </a:prstGeom>
          <a:noFill/>
          <a:ln w="28575">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8"/>
          <p:cNvCxnSpPr>
            <a:cxnSpLocks noChangeShapeType="1"/>
            <a:stCxn id="12" idx="4"/>
            <a:endCxn id="8" idx="4"/>
          </p:cNvCxnSpPr>
          <p:nvPr/>
        </p:nvCxnSpPr>
        <p:spPr bwMode="auto">
          <a:xfrm rot="16200000" flipH="1">
            <a:off x="6566694" y="2377281"/>
            <a:ext cx="34925" cy="976313"/>
          </a:xfrm>
          <a:prstGeom prst="bentConnector3">
            <a:avLst>
              <a:gd name="adj1" fmla="val 769893"/>
            </a:avLst>
          </a:prstGeom>
          <a:noFill/>
          <a:ln w="28575">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3241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83334" y="1447800"/>
            <a:ext cx="855586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Cambria" panose="02040503050406030204" pitchFamily="18" charset="0"/>
              </a:rPr>
              <a:t>Complete paths are useful for testing because:</a:t>
            </a:r>
          </a:p>
          <a:p>
            <a:pPr lvl="1"/>
            <a:r>
              <a:rPr lang="en-US" altLang="zh-CN" sz="2000" dirty="0" smtClean="0">
                <a:latin typeface="Cambria" panose="02040503050406030204" pitchFamily="18" charset="0"/>
              </a:rPr>
              <a:t>It is </a:t>
            </a:r>
            <a:r>
              <a:rPr lang="en-US" altLang="zh-CN" sz="2000" dirty="0" smtClean="0">
                <a:solidFill>
                  <a:srgbClr val="FF0000"/>
                </a:solidFill>
                <a:latin typeface="Cambria" panose="02040503050406030204" pitchFamily="18" charset="0"/>
              </a:rPr>
              <a:t>difficult</a:t>
            </a:r>
            <a:r>
              <a:rPr lang="en-US" altLang="zh-CN" sz="2000" dirty="0" smtClean="0">
                <a:latin typeface="Cambria" panose="02040503050406030204" pitchFamily="18" charset="0"/>
              </a:rPr>
              <a:t> to set up and execute paths that start at an arbitrary statement.</a:t>
            </a:r>
          </a:p>
          <a:p>
            <a:pPr lvl="1"/>
            <a:r>
              <a:rPr lang="en-US" altLang="zh-CN" sz="2000" dirty="0" smtClean="0">
                <a:latin typeface="Cambria" panose="02040503050406030204" pitchFamily="18" charset="0"/>
              </a:rPr>
              <a:t>It is difficult to </a:t>
            </a:r>
            <a:r>
              <a:rPr lang="en-US" altLang="zh-CN" sz="2000" dirty="0" smtClean="0">
                <a:solidFill>
                  <a:srgbClr val="FF0000"/>
                </a:solidFill>
                <a:latin typeface="Cambria" panose="02040503050406030204" pitchFamily="18" charset="0"/>
              </a:rPr>
              <a:t>stop at an arbitrary statement </a:t>
            </a:r>
            <a:r>
              <a:rPr lang="en-US" altLang="zh-CN" sz="2000" dirty="0" smtClean="0">
                <a:latin typeface="Cambria" panose="02040503050406030204" pitchFamily="18" charset="0"/>
              </a:rPr>
              <a:t>without changing the code being tested.</a:t>
            </a:r>
          </a:p>
          <a:p>
            <a:pPr lvl="1"/>
            <a:r>
              <a:rPr lang="en-US" altLang="zh-CN" sz="2000" dirty="0" smtClean="0">
                <a:latin typeface="Cambria" panose="02040503050406030204" pitchFamily="18" charset="0"/>
              </a:rPr>
              <a:t>We think of </a:t>
            </a:r>
            <a:r>
              <a:rPr lang="en-US" altLang="zh-CN" sz="2000" dirty="0" smtClean="0">
                <a:solidFill>
                  <a:srgbClr val="FF0000"/>
                </a:solidFill>
                <a:latin typeface="Cambria" panose="02040503050406030204" pitchFamily="18" charset="0"/>
              </a:rPr>
              <a:t>routines as input/output </a:t>
            </a:r>
            <a:r>
              <a:rPr lang="en-US" altLang="zh-CN" sz="2000" dirty="0" smtClean="0">
                <a:latin typeface="Cambria" panose="02040503050406030204" pitchFamily="18" charset="0"/>
              </a:rPr>
              <a:t>paths.</a:t>
            </a:r>
          </a:p>
          <a:p>
            <a:pPr lvl="1"/>
            <a:endParaRPr lang="en-US" altLang="zh-CN" sz="2000" dirty="0">
              <a:latin typeface="Cambria" panose="02040503050406030204" pitchFamily="18" charset="0"/>
            </a:endParaRPr>
          </a:p>
          <a:p>
            <a:r>
              <a:rPr lang="en-US" altLang="zh-CN" sz="2400" dirty="0">
                <a:latin typeface="Cambria" panose="02040503050406030204" pitchFamily="18" charset="0"/>
              </a:rPr>
              <a:t>Path Selection </a:t>
            </a:r>
            <a:r>
              <a:rPr lang="en-US" altLang="zh-CN" sz="2400" dirty="0" smtClean="0">
                <a:latin typeface="Cambria" panose="02040503050406030204" pitchFamily="18" charset="0"/>
              </a:rPr>
              <a:t>Criteria</a:t>
            </a:r>
          </a:p>
          <a:p>
            <a:pPr lvl="1"/>
            <a:r>
              <a:rPr lang="en-US" altLang="zh-CN" sz="2000" dirty="0" smtClean="0">
                <a:latin typeface="Cambria" panose="02040503050406030204" pitchFamily="18" charset="0"/>
              </a:rPr>
              <a:t>There </a:t>
            </a:r>
            <a:r>
              <a:rPr lang="en-US" altLang="zh-CN" sz="2000" dirty="0">
                <a:latin typeface="Cambria" panose="02040503050406030204" pitchFamily="18" charset="0"/>
              </a:rPr>
              <a:t>are many paths between the entry and exit points of a typical routine.</a:t>
            </a:r>
          </a:p>
          <a:p>
            <a:pPr lvl="1"/>
            <a:r>
              <a:rPr lang="en-US" altLang="zh-CN" sz="2000" dirty="0">
                <a:latin typeface="Cambria" panose="02040503050406030204" pitchFamily="18" charset="0"/>
              </a:rPr>
              <a:t>Even a small routine can have a large number of paths.</a:t>
            </a:r>
          </a:p>
          <a:p>
            <a:pPr lvl="1"/>
            <a:endParaRPr lang="en-US" altLang="zh-CN" sz="2000" dirty="0">
              <a:latin typeface="Cambria" panose="02040503050406030204" pitchFamily="18" charset="0"/>
            </a:endParaRPr>
          </a:p>
        </p:txBody>
      </p:sp>
      <p:sp>
        <p:nvSpPr>
          <p:cNvPr id="6" name="Rectangle 2"/>
          <p:cNvSpPr>
            <a:spLocks noGrp="1" noChangeArrowheads="1"/>
          </p:cNvSpPr>
          <p:nvPr>
            <p:ph type="title"/>
          </p:nvPr>
        </p:nvSpPr>
        <p:spPr>
          <a:xfrm>
            <a:off x="2689225" y="152400"/>
            <a:ext cx="5997575" cy="1016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a:t>
            </a:r>
            <a:r>
              <a:rPr lang="en-US" altLang="zh-CN" sz="3600" dirty="0" smtClean="0">
                <a:solidFill>
                  <a:srgbClr val="132584"/>
                </a:solidFill>
                <a:latin typeface="Cambria" panose="02040503050406030204" pitchFamily="18" charset="0"/>
              </a:rPr>
              <a:t>test</a:t>
            </a:r>
            <a:endParaRPr lang="en-US" altLang="zh-CN" b="1" dirty="0">
              <a:solidFill>
                <a:srgbClr val="132584"/>
              </a:solidFill>
              <a:latin typeface="Cambria" panose="02040503050406030204" pitchFamily="18" charset="0"/>
            </a:endParaRPr>
          </a:p>
        </p:txBody>
      </p:sp>
    </p:spTree>
    <p:extLst>
      <p:ext uri="{BB962C8B-B14F-4D97-AF65-F5344CB8AC3E}">
        <p14:creationId xmlns:p14="http://schemas.microsoft.com/office/powerpoint/2010/main" val="22330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02082" name="Rectangle 2"/>
          <p:cNvSpPr>
            <a:spLocks noGrp="1" noChangeArrowheads="1"/>
          </p:cNvSpPr>
          <p:nvPr>
            <p:ph type="title"/>
          </p:nvPr>
        </p:nvSpPr>
        <p:spPr>
          <a:xfrm>
            <a:off x="3581400" y="50800"/>
            <a:ext cx="3276600" cy="708025"/>
          </a:xfrm>
          <a:noFill/>
          <a:ln/>
        </p:spPr>
        <p:txBody>
          <a:bodyPr lIns="0" tIns="0" rIns="0" bIns="0"/>
          <a:lstStyle/>
          <a:p>
            <a:r>
              <a:rPr lang="en-US" altLang="zh-CN" sz="3600" b="1" dirty="0">
                <a:solidFill>
                  <a:srgbClr val="132584"/>
                </a:solidFill>
                <a:latin typeface="Cambria" panose="02040503050406030204" pitchFamily="18" charset="0"/>
              </a:rPr>
              <a:t>Example</a:t>
            </a:r>
            <a:r>
              <a:rPr lang="en-US" altLang="zh-CN" sz="4600" b="1" i="1" dirty="0">
                <a:solidFill>
                  <a:schemeClr val="hlink"/>
                </a:solidFill>
                <a:latin typeface="Cambria" panose="02040503050406030204" pitchFamily="18" charset="0"/>
              </a:rPr>
              <a:t> </a:t>
            </a:r>
          </a:p>
        </p:txBody>
      </p:sp>
      <p:sp>
        <p:nvSpPr>
          <p:cNvPr id="302084" name="Rectangle 4"/>
          <p:cNvSpPr>
            <a:spLocks noChangeArrowheads="1"/>
          </p:cNvSpPr>
          <p:nvPr/>
        </p:nvSpPr>
        <p:spPr bwMode="auto">
          <a:xfrm>
            <a:off x="304800" y="1270958"/>
            <a:ext cx="71628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000" dirty="0">
                <a:effectLst/>
                <a:latin typeface="Cambria" panose="02040503050406030204" pitchFamily="18" charset="0"/>
                <a:ea typeface="宋体" panose="02010600030101010101" pitchFamily="2" charset="-122"/>
              </a:rPr>
              <a:t>Procedure: process records</a:t>
            </a:r>
          </a:p>
          <a:p>
            <a:endParaRPr lang="en-US" altLang="zh-CN" sz="2000" dirty="0">
              <a:effectLst/>
              <a:latin typeface="Cambria" panose="02040503050406030204" pitchFamily="18" charset="0"/>
              <a:ea typeface="宋体" panose="02010600030101010101" pitchFamily="2" charset="-122"/>
            </a:endParaRPr>
          </a:p>
          <a:p>
            <a:r>
              <a:rPr lang="en-US" altLang="zh-CN" sz="2000" dirty="0">
                <a:solidFill>
                  <a:srgbClr val="132584"/>
                </a:solidFill>
                <a:effectLst/>
                <a:latin typeface="Cambria" panose="02040503050406030204" pitchFamily="18" charset="0"/>
                <a:ea typeface="宋体" panose="02010600030101010101" pitchFamily="2" charset="-122"/>
              </a:rPr>
              <a:t>1.</a:t>
            </a:r>
            <a:r>
              <a:rPr lang="en-US" altLang="zh-CN" sz="2000" dirty="0">
                <a:solidFill>
                  <a:srgbClr val="FF0000"/>
                </a:solidFill>
                <a:effectLst/>
                <a:latin typeface="Cambria" panose="02040503050406030204" pitchFamily="18" charset="0"/>
                <a:ea typeface="宋体" panose="02010600030101010101" pitchFamily="2" charset="-122"/>
              </a:rPr>
              <a:t>	Do While</a:t>
            </a:r>
            <a:r>
              <a:rPr lang="en-US" altLang="zh-CN" sz="2000" dirty="0">
                <a:solidFill>
                  <a:srgbClr val="000099"/>
                </a:solidFill>
                <a:effectLst/>
                <a:latin typeface="Cambria" panose="02040503050406030204" pitchFamily="18" charset="0"/>
                <a:ea typeface="宋体" panose="02010600030101010101" pitchFamily="2" charset="-122"/>
              </a:rPr>
              <a:t> records remain</a:t>
            </a:r>
          </a:p>
          <a:p>
            <a:r>
              <a:rPr lang="en-US" altLang="zh-CN" sz="2000" dirty="0">
                <a:solidFill>
                  <a:srgbClr val="132584"/>
                </a:solidFill>
                <a:effectLst/>
                <a:latin typeface="Cambria" panose="02040503050406030204" pitchFamily="18" charset="0"/>
                <a:ea typeface="宋体" panose="02010600030101010101" pitchFamily="2" charset="-122"/>
              </a:rPr>
              <a:t>2.</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Read</a:t>
            </a:r>
            <a:r>
              <a:rPr lang="en-US" altLang="zh-CN" sz="2000" dirty="0">
                <a:solidFill>
                  <a:srgbClr val="0000FF"/>
                </a:solidFill>
                <a:effectLst/>
                <a:latin typeface="Cambria" panose="02040503050406030204" pitchFamily="18" charset="0"/>
                <a:ea typeface="宋体" panose="02010600030101010101" pitchFamily="2" charset="-122"/>
              </a:rPr>
              <a:t> </a:t>
            </a:r>
            <a:r>
              <a:rPr lang="en-US" altLang="zh-CN" sz="2000" dirty="0">
                <a:solidFill>
                  <a:srgbClr val="000099"/>
                </a:solidFill>
                <a:effectLst/>
                <a:latin typeface="Cambria" panose="02040503050406030204" pitchFamily="18" charset="0"/>
                <a:ea typeface="宋体" panose="02010600030101010101" pitchFamily="2" charset="-122"/>
              </a:rPr>
              <a:t>record;</a:t>
            </a:r>
          </a:p>
          <a:p>
            <a:r>
              <a:rPr lang="en-US" altLang="zh-CN" sz="2000" dirty="0">
                <a:solidFill>
                  <a:srgbClr val="132584"/>
                </a:solidFill>
                <a:effectLst/>
                <a:latin typeface="Cambria" panose="02040503050406030204" pitchFamily="18" charset="0"/>
                <a:ea typeface="宋体" panose="02010600030101010101" pitchFamily="2" charset="-122"/>
              </a:rPr>
              <a:t>3.</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If</a:t>
            </a:r>
            <a:r>
              <a:rPr lang="en-US" altLang="zh-CN" sz="2000" dirty="0">
                <a:solidFill>
                  <a:srgbClr val="0000FF"/>
                </a:solidFill>
                <a:effectLst/>
                <a:latin typeface="Cambria" panose="02040503050406030204" pitchFamily="18" charset="0"/>
                <a:ea typeface="宋体" panose="02010600030101010101" pitchFamily="2" charset="-122"/>
              </a:rPr>
              <a:t> </a:t>
            </a:r>
            <a:r>
              <a:rPr lang="en-US" altLang="zh-CN" sz="2000" dirty="0">
                <a:solidFill>
                  <a:srgbClr val="000099"/>
                </a:solidFill>
                <a:effectLst/>
                <a:latin typeface="Cambria" panose="02040503050406030204" pitchFamily="18" charset="0"/>
                <a:ea typeface="宋体" panose="02010600030101010101" pitchFamily="2" charset="-122"/>
              </a:rPr>
              <a:t>record field 1 = 0 </a:t>
            </a:r>
            <a:r>
              <a:rPr lang="en-US" altLang="zh-CN" sz="2000" dirty="0">
                <a:solidFill>
                  <a:srgbClr val="FF0000"/>
                </a:solidFill>
                <a:effectLst/>
                <a:latin typeface="Cambria" panose="02040503050406030204" pitchFamily="18" charset="0"/>
                <a:ea typeface="宋体" panose="02010600030101010101" pitchFamily="2" charset="-122"/>
              </a:rPr>
              <a:t>Then</a:t>
            </a:r>
            <a:endParaRPr lang="en-US" altLang="zh-CN" sz="2000" dirty="0">
              <a:solidFill>
                <a:srgbClr val="000099"/>
              </a:solidFill>
              <a:effectLst/>
              <a:latin typeface="Cambria" panose="02040503050406030204" pitchFamily="18" charset="0"/>
              <a:ea typeface="宋体" panose="02010600030101010101" pitchFamily="2" charset="-122"/>
            </a:endParaRPr>
          </a:p>
          <a:p>
            <a:r>
              <a:rPr lang="en-US" altLang="zh-CN" sz="2000" dirty="0">
                <a:solidFill>
                  <a:srgbClr val="132584"/>
                </a:solidFill>
                <a:effectLst/>
                <a:latin typeface="Cambria" panose="02040503050406030204" pitchFamily="18" charset="0"/>
                <a:ea typeface="宋体" panose="02010600030101010101" pitchFamily="2" charset="-122"/>
              </a:rPr>
              <a:t>4.</a:t>
            </a:r>
            <a:r>
              <a:rPr lang="en-US" altLang="zh-CN" sz="2000" dirty="0">
                <a:solidFill>
                  <a:srgbClr val="000099"/>
                </a:solidFill>
                <a:effectLst/>
                <a:latin typeface="Cambria" panose="02040503050406030204" pitchFamily="18" charset="0"/>
                <a:ea typeface="宋体" panose="02010600030101010101" pitchFamily="2" charset="-122"/>
              </a:rPr>
              <a:t>			store in buffer;</a:t>
            </a:r>
          </a:p>
          <a:p>
            <a:r>
              <a:rPr lang="en-US" altLang="zh-CN" sz="2000" dirty="0">
                <a:solidFill>
                  <a:srgbClr val="132584"/>
                </a:solidFill>
                <a:effectLst/>
                <a:latin typeface="Cambria" panose="02040503050406030204" pitchFamily="18" charset="0"/>
                <a:ea typeface="宋体" panose="02010600030101010101" pitchFamily="2" charset="-122"/>
              </a:rPr>
              <a:t>5.</a:t>
            </a:r>
            <a:r>
              <a:rPr lang="en-US" altLang="zh-CN" sz="2000" dirty="0">
                <a:solidFill>
                  <a:srgbClr val="000099"/>
                </a:solidFill>
                <a:effectLst/>
                <a:latin typeface="Cambria" panose="02040503050406030204" pitchFamily="18" charset="0"/>
                <a:ea typeface="宋体" panose="02010600030101010101" pitchFamily="2" charset="-122"/>
              </a:rPr>
              <a:t>			increment counter;</a:t>
            </a:r>
          </a:p>
          <a:p>
            <a:r>
              <a:rPr lang="en-US" altLang="zh-CN" sz="2000" dirty="0">
                <a:solidFill>
                  <a:srgbClr val="132584"/>
                </a:solidFill>
                <a:effectLst/>
                <a:latin typeface="Cambria" panose="02040503050406030204" pitchFamily="18" charset="0"/>
                <a:ea typeface="宋体" panose="02010600030101010101" pitchFamily="2" charset="-122"/>
              </a:rPr>
              <a:t>6.</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Else If</a:t>
            </a:r>
            <a:r>
              <a:rPr lang="en-US" altLang="zh-CN" sz="2000" dirty="0">
                <a:solidFill>
                  <a:srgbClr val="0000FF"/>
                </a:solidFill>
                <a:effectLst/>
                <a:latin typeface="Cambria" panose="02040503050406030204" pitchFamily="18" charset="0"/>
                <a:ea typeface="宋体" panose="02010600030101010101" pitchFamily="2" charset="-122"/>
              </a:rPr>
              <a:t> </a:t>
            </a:r>
            <a:r>
              <a:rPr lang="en-US" altLang="zh-CN" sz="2000" dirty="0">
                <a:solidFill>
                  <a:srgbClr val="000099"/>
                </a:solidFill>
                <a:effectLst/>
                <a:latin typeface="Cambria" panose="02040503050406030204" pitchFamily="18" charset="0"/>
                <a:ea typeface="宋体" panose="02010600030101010101" pitchFamily="2" charset="-122"/>
              </a:rPr>
              <a:t>record field 2 = 0 </a:t>
            </a:r>
            <a:r>
              <a:rPr lang="en-US" altLang="zh-CN" sz="2000" dirty="0">
                <a:solidFill>
                  <a:srgbClr val="FF0000"/>
                </a:solidFill>
                <a:effectLst/>
                <a:latin typeface="Cambria" panose="02040503050406030204" pitchFamily="18" charset="0"/>
                <a:ea typeface="宋体" panose="02010600030101010101" pitchFamily="2" charset="-122"/>
              </a:rPr>
              <a:t>Then</a:t>
            </a:r>
            <a:endParaRPr lang="en-US" altLang="zh-CN" sz="2000" dirty="0">
              <a:solidFill>
                <a:srgbClr val="000099"/>
              </a:solidFill>
              <a:effectLst/>
              <a:latin typeface="Cambria" panose="02040503050406030204" pitchFamily="18" charset="0"/>
              <a:ea typeface="宋体" panose="02010600030101010101" pitchFamily="2" charset="-122"/>
            </a:endParaRPr>
          </a:p>
          <a:p>
            <a:r>
              <a:rPr lang="en-US" altLang="zh-CN" sz="2000" dirty="0">
                <a:solidFill>
                  <a:srgbClr val="132584"/>
                </a:solidFill>
                <a:effectLst/>
                <a:latin typeface="Cambria" panose="02040503050406030204" pitchFamily="18" charset="0"/>
                <a:ea typeface="宋体" panose="02010600030101010101" pitchFamily="2" charset="-122"/>
              </a:rPr>
              <a:t>7.</a:t>
            </a:r>
            <a:r>
              <a:rPr lang="en-US" altLang="zh-CN" sz="2000" dirty="0">
                <a:solidFill>
                  <a:srgbClr val="000099"/>
                </a:solidFill>
                <a:effectLst/>
                <a:latin typeface="Cambria" panose="02040503050406030204" pitchFamily="18" charset="0"/>
                <a:ea typeface="宋体" panose="02010600030101010101" pitchFamily="2" charset="-122"/>
              </a:rPr>
              <a:t>				reset counter;</a:t>
            </a:r>
          </a:p>
          <a:p>
            <a:r>
              <a:rPr lang="en-US" altLang="zh-CN" sz="2000" dirty="0">
                <a:solidFill>
                  <a:srgbClr val="132584"/>
                </a:solidFill>
                <a:effectLst/>
                <a:latin typeface="Cambria" panose="02040503050406030204" pitchFamily="18" charset="0"/>
                <a:ea typeface="宋体" panose="02010600030101010101" pitchFamily="2" charset="-122"/>
              </a:rPr>
              <a:t>8.</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Else</a:t>
            </a:r>
            <a:r>
              <a:rPr lang="en-US" altLang="zh-CN" sz="2000" dirty="0">
                <a:solidFill>
                  <a:srgbClr val="000099"/>
                </a:solidFill>
                <a:effectLst/>
                <a:latin typeface="Cambria" panose="02040503050406030204" pitchFamily="18" charset="0"/>
                <a:ea typeface="宋体" panose="02010600030101010101" pitchFamily="2" charset="-122"/>
              </a:rPr>
              <a:t> store in file;</a:t>
            </a:r>
          </a:p>
          <a:p>
            <a:r>
              <a:rPr lang="en-US" altLang="zh-CN" sz="2000" dirty="0">
                <a:solidFill>
                  <a:srgbClr val="132584"/>
                </a:solidFill>
                <a:effectLst/>
                <a:latin typeface="Cambria" panose="02040503050406030204" pitchFamily="18" charset="0"/>
                <a:ea typeface="宋体" panose="02010600030101010101" pitchFamily="2" charset="-122"/>
              </a:rPr>
              <a:t>9.</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End If</a:t>
            </a:r>
          </a:p>
          <a:p>
            <a:r>
              <a:rPr lang="en-US" altLang="zh-CN" sz="2000" dirty="0">
                <a:solidFill>
                  <a:srgbClr val="132584"/>
                </a:solidFill>
                <a:effectLst/>
                <a:latin typeface="Cambria" panose="02040503050406030204" pitchFamily="18" charset="0"/>
                <a:ea typeface="宋体" panose="02010600030101010101" pitchFamily="2" charset="-122"/>
              </a:rPr>
              <a:t>10.</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End If</a:t>
            </a:r>
          </a:p>
          <a:p>
            <a:r>
              <a:rPr lang="en-US" altLang="zh-CN" sz="2000" dirty="0">
                <a:solidFill>
                  <a:srgbClr val="132584"/>
                </a:solidFill>
                <a:effectLst/>
                <a:latin typeface="Cambria" panose="02040503050406030204" pitchFamily="18" charset="0"/>
                <a:ea typeface="宋体" panose="02010600030101010101" pitchFamily="2" charset="-122"/>
              </a:rPr>
              <a:t>11.</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End Do</a:t>
            </a:r>
          </a:p>
          <a:p>
            <a:r>
              <a:rPr lang="en-US" altLang="zh-CN" sz="2000" dirty="0">
                <a:solidFill>
                  <a:srgbClr val="FF0000"/>
                </a:solidFill>
                <a:effectLst/>
                <a:latin typeface="Cambria" panose="02040503050406030204" pitchFamily="18" charset="0"/>
                <a:ea typeface="宋体" panose="02010600030101010101" pitchFamily="2" charset="-122"/>
              </a:rPr>
              <a:t>End</a:t>
            </a:r>
          </a:p>
        </p:txBody>
      </p:sp>
    </p:spTree>
    <p:extLst>
      <p:ext uri="{BB962C8B-B14F-4D97-AF65-F5344CB8AC3E}">
        <p14:creationId xmlns:p14="http://schemas.microsoft.com/office/powerpoint/2010/main" val="2853126064"/>
      </p:ext>
    </p:extLst>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03106" name="Rectangle 2"/>
          <p:cNvSpPr>
            <a:spLocks noGrp="1" noChangeArrowheads="1"/>
          </p:cNvSpPr>
          <p:nvPr>
            <p:ph type="title"/>
          </p:nvPr>
        </p:nvSpPr>
        <p:spPr>
          <a:xfrm>
            <a:off x="2705100" y="196791"/>
            <a:ext cx="6019800" cy="533400"/>
          </a:xfrm>
          <a:noFill/>
          <a:ln/>
        </p:spPr>
        <p:txBody>
          <a:bodyPr lIns="0" tIns="0" rIns="0" bIns="0"/>
          <a:lstStyle/>
          <a:p>
            <a:r>
              <a:rPr lang="en-US" altLang="zh-CN" sz="3600" b="1" dirty="0">
                <a:solidFill>
                  <a:srgbClr val="132584"/>
                </a:solidFill>
                <a:latin typeface="Cambria" panose="02040503050406030204" pitchFamily="18" charset="0"/>
              </a:rPr>
              <a:t>Example (continued)</a:t>
            </a:r>
          </a:p>
        </p:txBody>
      </p:sp>
      <p:cxnSp>
        <p:nvCxnSpPr>
          <p:cNvPr id="303107" name="AutoShape 3"/>
          <p:cNvCxnSpPr>
            <a:cxnSpLocks noChangeShapeType="1"/>
            <a:stCxn id="303108" idx="4"/>
            <a:endCxn id="303110" idx="3"/>
          </p:cNvCxnSpPr>
          <p:nvPr/>
        </p:nvCxnSpPr>
        <p:spPr bwMode="auto">
          <a:xfrm rot="5400000" flipH="1" flipV="1">
            <a:off x="5632450" y="3451225"/>
            <a:ext cx="2773362" cy="150812"/>
          </a:xfrm>
          <a:prstGeom prst="bentConnector4">
            <a:avLst>
              <a:gd name="adj1" fmla="val -8241"/>
              <a:gd name="adj2" fmla="val 1324663"/>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08" name="Oval 4"/>
          <p:cNvSpPr>
            <a:spLocks noChangeArrowheads="1"/>
          </p:cNvSpPr>
          <p:nvPr/>
        </p:nvSpPr>
        <p:spPr bwMode="auto">
          <a:xfrm>
            <a:off x="6897687" y="4821237"/>
            <a:ext cx="92075" cy="920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03109" name="Oval 5"/>
          <p:cNvSpPr>
            <a:spLocks noChangeArrowheads="1"/>
          </p:cNvSpPr>
          <p:nvPr/>
        </p:nvSpPr>
        <p:spPr bwMode="auto">
          <a:xfrm>
            <a:off x="6858000" y="1447800"/>
            <a:ext cx="180975" cy="1809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03110" name="AutoShape 6"/>
          <p:cNvSpPr>
            <a:spLocks noChangeArrowheads="1"/>
          </p:cNvSpPr>
          <p:nvPr/>
        </p:nvSpPr>
        <p:spPr bwMode="auto">
          <a:xfrm>
            <a:off x="6802437" y="2003425"/>
            <a:ext cx="292100" cy="271462"/>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1</a:t>
            </a:r>
          </a:p>
        </p:txBody>
      </p:sp>
      <p:sp>
        <p:nvSpPr>
          <p:cNvPr id="303111" name="Rectangle 7"/>
          <p:cNvSpPr>
            <a:spLocks noChangeArrowheads="1"/>
          </p:cNvSpPr>
          <p:nvPr/>
        </p:nvSpPr>
        <p:spPr bwMode="auto">
          <a:xfrm>
            <a:off x="5510212" y="4289425"/>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r>
              <a:rPr lang="zh-CN" altLang="en-US" sz="1600" b="1">
                <a:solidFill>
                  <a:srgbClr val="CF0E30"/>
                </a:solidFill>
                <a:effectLst/>
                <a:latin typeface="Cambria" panose="02040503050406030204" pitchFamily="18" charset="0"/>
                <a:ea typeface="宋体" panose="02010600030101010101" pitchFamily="2" charset="-122"/>
              </a:rPr>
              <a:t>9</a:t>
            </a:r>
          </a:p>
        </p:txBody>
      </p:sp>
      <p:sp>
        <p:nvSpPr>
          <p:cNvPr id="303112" name="Rectangle 8"/>
          <p:cNvSpPr>
            <a:spLocks noChangeArrowheads="1"/>
          </p:cNvSpPr>
          <p:nvPr/>
        </p:nvSpPr>
        <p:spPr bwMode="auto">
          <a:xfrm>
            <a:off x="6735762" y="4529137"/>
            <a:ext cx="42639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zh-CN" altLang="en-US" sz="1600" b="1">
                <a:solidFill>
                  <a:srgbClr val="CF0E30"/>
                </a:solidFill>
                <a:effectLst/>
                <a:latin typeface="Cambria" panose="02040503050406030204" pitchFamily="18" charset="0"/>
                <a:ea typeface="宋体" panose="02010600030101010101" pitchFamily="2" charset="-122"/>
              </a:rPr>
              <a:t>10</a:t>
            </a:r>
          </a:p>
        </p:txBody>
      </p:sp>
      <p:sp>
        <p:nvSpPr>
          <p:cNvPr id="303113" name="Rectangle 9"/>
          <p:cNvSpPr>
            <a:spLocks noChangeArrowheads="1"/>
          </p:cNvSpPr>
          <p:nvPr/>
        </p:nvSpPr>
        <p:spPr bwMode="auto">
          <a:xfrm>
            <a:off x="4377675" y="4816693"/>
            <a:ext cx="42639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zh-CN" altLang="en-US" sz="1600" b="1" dirty="0">
                <a:solidFill>
                  <a:srgbClr val="CF0E30"/>
                </a:solidFill>
                <a:effectLst/>
                <a:latin typeface="Cambria" panose="02040503050406030204" pitchFamily="18" charset="0"/>
                <a:ea typeface="宋体" panose="02010600030101010101" pitchFamily="2" charset="-122"/>
              </a:rPr>
              <a:t>11</a:t>
            </a:r>
          </a:p>
        </p:txBody>
      </p:sp>
      <p:sp>
        <p:nvSpPr>
          <p:cNvPr id="303114" name="AutoShape 10"/>
          <p:cNvSpPr>
            <a:spLocks noChangeArrowheads="1"/>
          </p:cNvSpPr>
          <p:nvPr/>
        </p:nvSpPr>
        <p:spPr bwMode="auto">
          <a:xfrm>
            <a:off x="6694487" y="2598737"/>
            <a:ext cx="508000" cy="25400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2</a:t>
            </a:r>
          </a:p>
        </p:txBody>
      </p:sp>
      <p:sp>
        <p:nvSpPr>
          <p:cNvPr id="303115" name="AutoShape 11"/>
          <p:cNvSpPr>
            <a:spLocks noChangeArrowheads="1"/>
          </p:cNvSpPr>
          <p:nvPr/>
        </p:nvSpPr>
        <p:spPr bwMode="auto">
          <a:xfrm>
            <a:off x="8178800" y="3638550"/>
            <a:ext cx="508000" cy="254000"/>
          </a:xfrm>
          <a:prstGeom prst="roundRect">
            <a:avLst>
              <a:gd name="adj" fmla="val 3437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4</a:t>
            </a:r>
          </a:p>
        </p:txBody>
      </p:sp>
      <p:sp>
        <p:nvSpPr>
          <p:cNvPr id="303116" name="AutoShape 12"/>
          <p:cNvSpPr>
            <a:spLocks noChangeArrowheads="1"/>
          </p:cNvSpPr>
          <p:nvPr/>
        </p:nvSpPr>
        <p:spPr bwMode="auto">
          <a:xfrm>
            <a:off x="8178800" y="4264025"/>
            <a:ext cx="508000" cy="25400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5</a:t>
            </a:r>
          </a:p>
        </p:txBody>
      </p:sp>
      <p:sp>
        <p:nvSpPr>
          <p:cNvPr id="303117" name="AutoShape 13"/>
          <p:cNvSpPr>
            <a:spLocks noChangeArrowheads="1"/>
          </p:cNvSpPr>
          <p:nvPr/>
        </p:nvSpPr>
        <p:spPr bwMode="auto">
          <a:xfrm>
            <a:off x="5878512" y="4095750"/>
            <a:ext cx="508000" cy="25400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7</a:t>
            </a:r>
          </a:p>
        </p:txBody>
      </p:sp>
      <p:sp>
        <p:nvSpPr>
          <p:cNvPr id="303118" name="AutoShape 14"/>
          <p:cNvSpPr>
            <a:spLocks noChangeArrowheads="1"/>
          </p:cNvSpPr>
          <p:nvPr/>
        </p:nvSpPr>
        <p:spPr bwMode="auto">
          <a:xfrm>
            <a:off x="4856162" y="4111625"/>
            <a:ext cx="508000" cy="25400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8</a:t>
            </a:r>
          </a:p>
        </p:txBody>
      </p:sp>
      <p:grpSp>
        <p:nvGrpSpPr>
          <p:cNvPr id="303119" name="Group 15"/>
          <p:cNvGrpSpPr>
            <a:grpSpLocks/>
          </p:cNvGrpSpPr>
          <p:nvPr/>
        </p:nvGrpSpPr>
        <p:grpSpPr bwMode="auto">
          <a:xfrm>
            <a:off x="4484687" y="4645025"/>
            <a:ext cx="180975" cy="180975"/>
            <a:chOff x="875" y="3069"/>
            <a:chExt cx="114" cy="114"/>
          </a:xfrm>
        </p:grpSpPr>
        <p:sp>
          <p:nvSpPr>
            <p:cNvPr id="303120" name="Oval 16"/>
            <p:cNvSpPr>
              <a:spLocks noChangeArrowheads="1"/>
            </p:cNvSpPr>
            <p:nvPr/>
          </p:nvSpPr>
          <p:spPr bwMode="auto">
            <a:xfrm>
              <a:off x="875" y="3069"/>
              <a:ext cx="114" cy="11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03121" name="Oval 17"/>
            <p:cNvSpPr>
              <a:spLocks noChangeArrowheads="1"/>
            </p:cNvSpPr>
            <p:nvPr/>
          </p:nvSpPr>
          <p:spPr bwMode="auto">
            <a:xfrm>
              <a:off x="908" y="310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303122" name="AutoShape 18"/>
          <p:cNvSpPr>
            <a:spLocks noChangeArrowheads="1"/>
          </p:cNvSpPr>
          <p:nvPr/>
        </p:nvSpPr>
        <p:spPr bwMode="auto">
          <a:xfrm>
            <a:off x="6802437" y="3173412"/>
            <a:ext cx="292100" cy="271463"/>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3</a:t>
            </a:r>
          </a:p>
        </p:txBody>
      </p:sp>
      <p:cxnSp>
        <p:nvCxnSpPr>
          <p:cNvPr id="303123" name="AutoShape 19"/>
          <p:cNvCxnSpPr>
            <a:cxnSpLocks noChangeShapeType="1"/>
            <a:stCxn id="303110" idx="0"/>
            <a:endCxn id="303109" idx="4"/>
          </p:cNvCxnSpPr>
          <p:nvPr/>
        </p:nvCxnSpPr>
        <p:spPr bwMode="auto">
          <a:xfrm flipV="1">
            <a:off x="6948487" y="1628775"/>
            <a:ext cx="0" cy="374650"/>
          </a:xfrm>
          <a:prstGeom prst="straightConnector1">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24" name="AutoShape 20"/>
          <p:cNvCxnSpPr>
            <a:cxnSpLocks noChangeShapeType="1"/>
            <a:stCxn id="303110" idx="2"/>
            <a:endCxn id="303114" idx="0"/>
          </p:cNvCxnSpPr>
          <p:nvPr/>
        </p:nvCxnSpPr>
        <p:spPr bwMode="auto">
          <a:xfrm>
            <a:off x="6948487" y="2274887"/>
            <a:ext cx="0" cy="3238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25" name="AutoShape 21"/>
          <p:cNvCxnSpPr>
            <a:cxnSpLocks noChangeShapeType="1"/>
            <a:stCxn id="303114" idx="2"/>
            <a:endCxn id="303122" idx="0"/>
          </p:cNvCxnSpPr>
          <p:nvPr/>
        </p:nvCxnSpPr>
        <p:spPr bwMode="auto">
          <a:xfrm>
            <a:off x="6948487" y="2852737"/>
            <a:ext cx="0" cy="32067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26" name="AutoShape 22"/>
          <p:cNvSpPr>
            <a:spLocks noChangeArrowheads="1"/>
          </p:cNvSpPr>
          <p:nvPr/>
        </p:nvSpPr>
        <p:spPr bwMode="auto">
          <a:xfrm>
            <a:off x="5494337" y="3636962"/>
            <a:ext cx="292100" cy="271463"/>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6</a:t>
            </a:r>
          </a:p>
        </p:txBody>
      </p:sp>
      <p:cxnSp>
        <p:nvCxnSpPr>
          <p:cNvPr id="303127" name="AutoShape 23"/>
          <p:cNvCxnSpPr>
            <a:cxnSpLocks noChangeShapeType="1"/>
          </p:cNvCxnSpPr>
          <p:nvPr/>
        </p:nvCxnSpPr>
        <p:spPr bwMode="auto">
          <a:xfrm rot="16200000">
            <a:off x="6051549" y="2908300"/>
            <a:ext cx="327025" cy="116205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28" name="AutoShape 24"/>
          <p:cNvCxnSpPr>
            <a:cxnSpLocks noChangeShapeType="1"/>
            <a:stCxn id="303122" idx="3"/>
            <a:endCxn id="303115" idx="0"/>
          </p:cNvCxnSpPr>
          <p:nvPr/>
        </p:nvCxnSpPr>
        <p:spPr bwMode="auto">
          <a:xfrm>
            <a:off x="7094537" y="3309937"/>
            <a:ext cx="1338263" cy="328613"/>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29" name="AutoShape 25"/>
          <p:cNvCxnSpPr>
            <a:cxnSpLocks noChangeShapeType="1"/>
            <a:stCxn id="303115" idx="2"/>
            <a:endCxn id="303116" idx="0"/>
          </p:cNvCxnSpPr>
          <p:nvPr/>
        </p:nvCxnSpPr>
        <p:spPr bwMode="auto">
          <a:xfrm>
            <a:off x="8432800" y="3892550"/>
            <a:ext cx="0" cy="37147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0" name="AutoShape 26"/>
          <p:cNvCxnSpPr>
            <a:cxnSpLocks noChangeShapeType="1"/>
            <a:stCxn id="303126" idx="3"/>
            <a:endCxn id="303117" idx="0"/>
          </p:cNvCxnSpPr>
          <p:nvPr/>
        </p:nvCxnSpPr>
        <p:spPr bwMode="auto">
          <a:xfrm>
            <a:off x="5786437" y="3773487"/>
            <a:ext cx="346075" cy="322263"/>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1" name="AutoShape 27"/>
          <p:cNvCxnSpPr>
            <a:cxnSpLocks noChangeShapeType="1"/>
            <a:stCxn id="303126" idx="1"/>
            <a:endCxn id="303118" idx="0"/>
          </p:cNvCxnSpPr>
          <p:nvPr/>
        </p:nvCxnSpPr>
        <p:spPr bwMode="auto">
          <a:xfrm rot="10800000" flipV="1">
            <a:off x="5110162" y="3773487"/>
            <a:ext cx="384175" cy="338138"/>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32" name="Oval 28"/>
          <p:cNvSpPr>
            <a:spLocks noChangeArrowheads="1"/>
          </p:cNvSpPr>
          <p:nvPr/>
        </p:nvSpPr>
        <p:spPr bwMode="auto">
          <a:xfrm>
            <a:off x="5595937" y="4589462"/>
            <a:ext cx="92075" cy="920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cxnSp>
        <p:nvCxnSpPr>
          <p:cNvPr id="303133" name="AutoShape 29"/>
          <p:cNvCxnSpPr>
            <a:cxnSpLocks noChangeShapeType="1"/>
            <a:stCxn id="303132" idx="2"/>
            <a:endCxn id="303118" idx="2"/>
          </p:cNvCxnSpPr>
          <p:nvPr/>
        </p:nvCxnSpPr>
        <p:spPr bwMode="auto">
          <a:xfrm rot="10800000">
            <a:off x="5110162" y="4365625"/>
            <a:ext cx="485775" cy="269875"/>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4" name="AutoShape 30"/>
          <p:cNvCxnSpPr>
            <a:cxnSpLocks noChangeShapeType="1"/>
            <a:stCxn id="303132" idx="6"/>
            <a:endCxn id="303117" idx="2"/>
          </p:cNvCxnSpPr>
          <p:nvPr/>
        </p:nvCxnSpPr>
        <p:spPr bwMode="auto">
          <a:xfrm flipV="1">
            <a:off x="5688012" y="4349750"/>
            <a:ext cx="444500" cy="28575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5" name="AutoShape 31"/>
          <p:cNvCxnSpPr>
            <a:cxnSpLocks noChangeShapeType="1"/>
            <a:stCxn id="303108" idx="2"/>
            <a:endCxn id="303132" idx="4"/>
          </p:cNvCxnSpPr>
          <p:nvPr/>
        </p:nvCxnSpPr>
        <p:spPr bwMode="auto">
          <a:xfrm rot="10800000">
            <a:off x="5641975" y="4681537"/>
            <a:ext cx="1255712" cy="185738"/>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6" name="AutoShape 32"/>
          <p:cNvCxnSpPr>
            <a:cxnSpLocks noChangeShapeType="1"/>
            <a:stCxn id="303108" idx="6"/>
            <a:endCxn id="303116" idx="2"/>
          </p:cNvCxnSpPr>
          <p:nvPr/>
        </p:nvCxnSpPr>
        <p:spPr bwMode="auto">
          <a:xfrm flipV="1">
            <a:off x="6989762" y="4518025"/>
            <a:ext cx="1443038" cy="34925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7" name="AutoShape 33"/>
          <p:cNvCxnSpPr>
            <a:cxnSpLocks noChangeShapeType="1"/>
            <a:endCxn id="303110" idx="1"/>
          </p:cNvCxnSpPr>
          <p:nvPr/>
        </p:nvCxnSpPr>
        <p:spPr bwMode="auto">
          <a:xfrm rot="5400000" flipH="1" flipV="1">
            <a:off x="4440634" y="2273698"/>
            <a:ext cx="2496345" cy="2227262"/>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38" name="Text Box 34"/>
          <p:cNvSpPr txBox="1">
            <a:spLocks noChangeArrowheads="1"/>
          </p:cNvSpPr>
          <p:nvPr/>
        </p:nvSpPr>
        <p:spPr bwMode="auto">
          <a:xfrm>
            <a:off x="6110287" y="5561012"/>
            <a:ext cx="13716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defRPr sz="2400">
                <a:solidFill>
                  <a:schemeClr val="tx1"/>
                </a:solidFill>
                <a:latin typeface="Times New Roman" panose="02020603050405020304" pitchFamily="18" charset="0"/>
              </a:defRPr>
            </a:lvl1pPr>
            <a:lvl2pPr indent="-22860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zh-CN" sz="1600" b="1">
                <a:solidFill>
                  <a:schemeClr val="accent2"/>
                </a:solidFill>
                <a:effectLst/>
                <a:latin typeface="Cambria" panose="02040503050406030204" pitchFamily="18" charset="0"/>
                <a:ea typeface="宋体" panose="02010600030101010101" pitchFamily="2" charset="-122"/>
              </a:rPr>
              <a:t>V(G) = 4</a:t>
            </a:r>
          </a:p>
        </p:txBody>
      </p:sp>
      <p:sp>
        <p:nvSpPr>
          <p:cNvPr id="38" name="Rectangle 4"/>
          <p:cNvSpPr>
            <a:spLocks noChangeArrowheads="1"/>
          </p:cNvSpPr>
          <p:nvPr/>
        </p:nvSpPr>
        <p:spPr bwMode="auto">
          <a:xfrm>
            <a:off x="167122" y="1668472"/>
            <a:ext cx="71628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effectLst/>
                <a:latin typeface="Cambria" panose="02040503050406030204" pitchFamily="18" charset="0"/>
                <a:ea typeface="宋体" panose="02010600030101010101" pitchFamily="2" charset="-122"/>
              </a:rPr>
              <a:t>Procedure: process records</a:t>
            </a:r>
          </a:p>
          <a:p>
            <a:endParaRPr lang="en-US" altLang="zh-CN" sz="1800" dirty="0">
              <a:effectLst/>
              <a:latin typeface="Cambria" panose="02040503050406030204" pitchFamily="18" charset="0"/>
              <a:ea typeface="宋体" panose="02010600030101010101" pitchFamily="2" charset="-122"/>
            </a:endParaRPr>
          </a:p>
          <a:p>
            <a:r>
              <a:rPr lang="en-US" altLang="zh-CN" sz="1800" dirty="0">
                <a:solidFill>
                  <a:srgbClr val="132584"/>
                </a:solidFill>
                <a:effectLst/>
                <a:latin typeface="Cambria" panose="02040503050406030204" pitchFamily="18" charset="0"/>
                <a:ea typeface="宋体" panose="02010600030101010101" pitchFamily="2" charset="-122"/>
              </a:rPr>
              <a:t>1.</a:t>
            </a:r>
            <a:r>
              <a:rPr lang="en-US" altLang="zh-CN" sz="1800" dirty="0">
                <a:solidFill>
                  <a:srgbClr val="FF0000"/>
                </a:solidFill>
                <a:effectLst/>
                <a:latin typeface="Cambria" panose="02040503050406030204" pitchFamily="18" charset="0"/>
                <a:ea typeface="宋体" panose="02010600030101010101" pitchFamily="2" charset="-122"/>
              </a:rPr>
              <a:t>	Do While</a:t>
            </a:r>
            <a:r>
              <a:rPr lang="en-US" altLang="zh-CN" sz="1800" dirty="0">
                <a:solidFill>
                  <a:srgbClr val="000099"/>
                </a:solidFill>
                <a:effectLst/>
                <a:latin typeface="Cambria" panose="02040503050406030204" pitchFamily="18" charset="0"/>
                <a:ea typeface="宋体" panose="02010600030101010101" pitchFamily="2" charset="-122"/>
              </a:rPr>
              <a:t> records remain</a:t>
            </a:r>
          </a:p>
          <a:p>
            <a:r>
              <a:rPr lang="en-US" altLang="zh-CN" sz="1800" dirty="0">
                <a:solidFill>
                  <a:srgbClr val="132584"/>
                </a:solidFill>
                <a:effectLst/>
                <a:latin typeface="Cambria" panose="02040503050406030204" pitchFamily="18" charset="0"/>
                <a:ea typeface="宋体" panose="02010600030101010101" pitchFamily="2" charset="-122"/>
              </a:rPr>
              <a:t>2.</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Read</a:t>
            </a:r>
            <a:r>
              <a:rPr lang="en-US" altLang="zh-CN" sz="1800" dirty="0">
                <a:solidFill>
                  <a:srgbClr val="0000FF"/>
                </a:solidFill>
                <a:effectLst/>
                <a:latin typeface="Cambria" panose="02040503050406030204" pitchFamily="18" charset="0"/>
                <a:ea typeface="宋体" panose="02010600030101010101" pitchFamily="2" charset="-122"/>
              </a:rPr>
              <a:t> </a:t>
            </a:r>
            <a:r>
              <a:rPr lang="en-US" altLang="zh-CN" sz="1800" dirty="0">
                <a:solidFill>
                  <a:srgbClr val="000099"/>
                </a:solidFill>
                <a:effectLst/>
                <a:latin typeface="Cambria" panose="02040503050406030204" pitchFamily="18" charset="0"/>
                <a:ea typeface="宋体" panose="02010600030101010101" pitchFamily="2" charset="-122"/>
              </a:rPr>
              <a:t>record;</a:t>
            </a:r>
          </a:p>
          <a:p>
            <a:r>
              <a:rPr lang="en-US" altLang="zh-CN" sz="1800" dirty="0">
                <a:solidFill>
                  <a:srgbClr val="132584"/>
                </a:solidFill>
                <a:effectLst/>
                <a:latin typeface="Cambria" panose="02040503050406030204" pitchFamily="18" charset="0"/>
                <a:ea typeface="宋体" panose="02010600030101010101" pitchFamily="2" charset="-122"/>
              </a:rPr>
              <a:t>3.</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If</a:t>
            </a:r>
            <a:r>
              <a:rPr lang="en-US" altLang="zh-CN" sz="1800" dirty="0">
                <a:solidFill>
                  <a:srgbClr val="0000FF"/>
                </a:solidFill>
                <a:effectLst/>
                <a:latin typeface="Cambria" panose="02040503050406030204" pitchFamily="18" charset="0"/>
                <a:ea typeface="宋体" panose="02010600030101010101" pitchFamily="2" charset="-122"/>
              </a:rPr>
              <a:t> </a:t>
            </a:r>
            <a:r>
              <a:rPr lang="en-US" altLang="zh-CN" sz="1800" dirty="0">
                <a:solidFill>
                  <a:srgbClr val="000099"/>
                </a:solidFill>
                <a:effectLst/>
                <a:latin typeface="Cambria" panose="02040503050406030204" pitchFamily="18" charset="0"/>
                <a:ea typeface="宋体" panose="02010600030101010101" pitchFamily="2" charset="-122"/>
              </a:rPr>
              <a:t>record field 1 = 0 </a:t>
            </a:r>
            <a:r>
              <a:rPr lang="en-US" altLang="zh-CN" sz="1800" dirty="0">
                <a:solidFill>
                  <a:srgbClr val="FF0000"/>
                </a:solidFill>
                <a:effectLst/>
                <a:latin typeface="Cambria" panose="02040503050406030204" pitchFamily="18" charset="0"/>
                <a:ea typeface="宋体" panose="02010600030101010101" pitchFamily="2" charset="-122"/>
              </a:rPr>
              <a:t>Then</a:t>
            </a:r>
            <a:endParaRPr lang="en-US" altLang="zh-CN" sz="1800" dirty="0">
              <a:solidFill>
                <a:srgbClr val="000099"/>
              </a:solidFill>
              <a:effectLst/>
              <a:latin typeface="Cambria" panose="02040503050406030204" pitchFamily="18" charset="0"/>
              <a:ea typeface="宋体" panose="02010600030101010101" pitchFamily="2" charset="-122"/>
            </a:endParaRPr>
          </a:p>
          <a:p>
            <a:r>
              <a:rPr lang="en-US" altLang="zh-CN" sz="1800" dirty="0">
                <a:solidFill>
                  <a:srgbClr val="132584"/>
                </a:solidFill>
                <a:effectLst/>
                <a:latin typeface="Cambria" panose="02040503050406030204" pitchFamily="18" charset="0"/>
                <a:ea typeface="宋体" panose="02010600030101010101" pitchFamily="2" charset="-122"/>
              </a:rPr>
              <a:t>4.</a:t>
            </a:r>
            <a:r>
              <a:rPr lang="en-US" altLang="zh-CN" sz="1800" dirty="0">
                <a:solidFill>
                  <a:srgbClr val="000099"/>
                </a:solidFill>
                <a:effectLst/>
                <a:latin typeface="Cambria" panose="02040503050406030204" pitchFamily="18" charset="0"/>
                <a:ea typeface="宋体" panose="02010600030101010101" pitchFamily="2" charset="-122"/>
              </a:rPr>
              <a:t>			store in buffer;</a:t>
            </a:r>
          </a:p>
          <a:p>
            <a:r>
              <a:rPr lang="en-US" altLang="zh-CN" sz="1800" dirty="0">
                <a:solidFill>
                  <a:srgbClr val="132584"/>
                </a:solidFill>
                <a:effectLst/>
                <a:latin typeface="Cambria" panose="02040503050406030204" pitchFamily="18" charset="0"/>
                <a:ea typeface="宋体" panose="02010600030101010101" pitchFamily="2" charset="-122"/>
              </a:rPr>
              <a:t>5.</a:t>
            </a:r>
            <a:r>
              <a:rPr lang="en-US" altLang="zh-CN" sz="1800" dirty="0">
                <a:solidFill>
                  <a:srgbClr val="000099"/>
                </a:solidFill>
                <a:effectLst/>
                <a:latin typeface="Cambria" panose="02040503050406030204" pitchFamily="18" charset="0"/>
                <a:ea typeface="宋体" panose="02010600030101010101" pitchFamily="2" charset="-122"/>
              </a:rPr>
              <a:t>			increment counter;</a:t>
            </a:r>
          </a:p>
          <a:p>
            <a:r>
              <a:rPr lang="en-US" altLang="zh-CN" sz="1800" dirty="0">
                <a:solidFill>
                  <a:srgbClr val="132584"/>
                </a:solidFill>
                <a:effectLst/>
                <a:latin typeface="Cambria" panose="02040503050406030204" pitchFamily="18" charset="0"/>
                <a:ea typeface="宋体" panose="02010600030101010101" pitchFamily="2" charset="-122"/>
              </a:rPr>
              <a:t>6.</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Else If</a:t>
            </a:r>
            <a:r>
              <a:rPr lang="en-US" altLang="zh-CN" sz="1800" dirty="0">
                <a:solidFill>
                  <a:srgbClr val="0000FF"/>
                </a:solidFill>
                <a:effectLst/>
                <a:latin typeface="Cambria" panose="02040503050406030204" pitchFamily="18" charset="0"/>
                <a:ea typeface="宋体" panose="02010600030101010101" pitchFamily="2" charset="-122"/>
              </a:rPr>
              <a:t> </a:t>
            </a:r>
            <a:r>
              <a:rPr lang="en-US" altLang="zh-CN" sz="1800" dirty="0">
                <a:solidFill>
                  <a:srgbClr val="000099"/>
                </a:solidFill>
                <a:effectLst/>
                <a:latin typeface="Cambria" panose="02040503050406030204" pitchFamily="18" charset="0"/>
                <a:ea typeface="宋体" panose="02010600030101010101" pitchFamily="2" charset="-122"/>
              </a:rPr>
              <a:t>record field 2 = 0 </a:t>
            </a:r>
            <a:r>
              <a:rPr lang="en-US" altLang="zh-CN" sz="1800" dirty="0">
                <a:solidFill>
                  <a:srgbClr val="FF0000"/>
                </a:solidFill>
                <a:effectLst/>
                <a:latin typeface="Cambria" panose="02040503050406030204" pitchFamily="18" charset="0"/>
                <a:ea typeface="宋体" panose="02010600030101010101" pitchFamily="2" charset="-122"/>
              </a:rPr>
              <a:t>Then</a:t>
            </a:r>
            <a:endParaRPr lang="en-US" altLang="zh-CN" sz="1800" dirty="0">
              <a:solidFill>
                <a:srgbClr val="000099"/>
              </a:solidFill>
              <a:effectLst/>
              <a:latin typeface="Cambria" panose="02040503050406030204" pitchFamily="18" charset="0"/>
              <a:ea typeface="宋体" panose="02010600030101010101" pitchFamily="2" charset="-122"/>
            </a:endParaRPr>
          </a:p>
          <a:p>
            <a:r>
              <a:rPr lang="en-US" altLang="zh-CN" sz="1800" dirty="0">
                <a:solidFill>
                  <a:srgbClr val="132584"/>
                </a:solidFill>
                <a:effectLst/>
                <a:latin typeface="Cambria" panose="02040503050406030204" pitchFamily="18" charset="0"/>
                <a:ea typeface="宋体" panose="02010600030101010101" pitchFamily="2" charset="-122"/>
              </a:rPr>
              <a:t>7.</a:t>
            </a:r>
            <a:r>
              <a:rPr lang="en-US" altLang="zh-CN" sz="1800" dirty="0">
                <a:solidFill>
                  <a:srgbClr val="000099"/>
                </a:solidFill>
                <a:effectLst/>
                <a:latin typeface="Cambria" panose="02040503050406030204" pitchFamily="18" charset="0"/>
                <a:ea typeface="宋体" panose="02010600030101010101" pitchFamily="2" charset="-122"/>
              </a:rPr>
              <a:t>				reset counter;</a:t>
            </a:r>
          </a:p>
          <a:p>
            <a:r>
              <a:rPr lang="en-US" altLang="zh-CN" sz="1800" dirty="0">
                <a:solidFill>
                  <a:srgbClr val="132584"/>
                </a:solidFill>
                <a:effectLst/>
                <a:latin typeface="Cambria" panose="02040503050406030204" pitchFamily="18" charset="0"/>
                <a:ea typeface="宋体" panose="02010600030101010101" pitchFamily="2" charset="-122"/>
              </a:rPr>
              <a:t>8.</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Else</a:t>
            </a:r>
            <a:r>
              <a:rPr lang="en-US" altLang="zh-CN" sz="1800" dirty="0">
                <a:solidFill>
                  <a:srgbClr val="000099"/>
                </a:solidFill>
                <a:effectLst/>
                <a:latin typeface="Cambria" panose="02040503050406030204" pitchFamily="18" charset="0"/>
                <a:ea typeface="宋体" panose="02010600030101010101" pitchFamily="2" charset="-122"/>
              </a:rPr>
              <a:t> store in file;</a:t>
            </a:r>
          </a:p>
          <a:p>
            <a:r>
              <a:rPr lang="en-US" altLang="zh-CN" sz="1800" dirty="0">
                <a:solidFill>
                  <a:srgbClr val="132584"/>
                </a:solidFill>
                <a:effectLst/>
                <a:latin typeface="Cambria" panose="02040503050406030204" pitchFamily="18" charset="0"/>
                <a:ea typeface="宋体" panose="02010600030101010101" pitchFamily="2" charset="-122"/>
              </a:rPr>
              <a:t>9.</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End If</a:t>
            </a:r>
          </a:p>
          <a:p>
            <a:r>
              <a:rPr lang="en-US" altLang="zh-CN" sz="1800" dirty="0">
                <a:solidFill>
                  <a:srgbClr val="132584"/>
                </a:solidFill>
                <a:effectLst/>
                <a:latin typeface="Cambria" panose="02040503050406030204" pitchFamily="18" charset="0"/>
                <a:ea typeface="宋体" panose="02010600030101010101" pitchFamily="2" charset="-122"/>
              </a:rPr>
              <a:t>10.</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End If</a:t>
            </a:r>
          </a:p>
          <a:p>
            <a:r>
              <a:rPr lang="en-US" altLang="zh-CN" sz="1800" dirty="0">
                <a:solidFill>
                  <a:srgbClr val="132584"/>
                </a:solidFill>
                <a:effectLst/>
                <a:latin typeface="Cambria" panose="02040503050406030204" pitchFamily="18" charset="0"/>
                <a:ea typeface="宋体" panose="02010600030101010101" pitchFamily="2" charset="-122"/>
              </a:rPr>
              <a:t>11.</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End Do</a:t>
            </a:r>
          </a:p>
          <a:p>
            <a:r>
              <a:rPr lang="en-US" altLang="zh-CN" sz="1800" dirty="0">
                <a:solidFill>
                  <a:srgbClr val="FF0000"/>
                </a:solidFill>
                <a:effectLst/>
                <a:latin typeface="Cambria" panose="02040503050406030204" pitchFamily="18" charset="0"/>
                <a:ea typeface="宋体" panose="02010600030101010101" pitchFamily="2" charset="-122"/>
              </a:rPr>
              <a:t>End</a:t>
            </a: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5246640" y="1511280"/>
              <a:ext cx="987120" cy="4452480"/>
            </p14:xfrm>
          </p:contentPart>
        </mc:Choice>
        <mc:Fallback xmlns="">
          <p:pic>
            <p:nvPicPr>
              <p:cNvPr id="2" name="墨迹 1"/>
              <p:cNvPicPr/>
              <p:nvPr/>
            </p:nvPicPr>
            <p:blipFill>
              <a:blip r:embed="rId3"/>
              <a:stretch>
                <a:fillRect/>
              </a:stretch>
            </p:blipFill>
            <p:spPr>
              <a:xfrm>
                <a:off x="5237640" y="1501920"/>
                <a:ext cx="1005840" cy="4470480"/>
              </a:xfrm>
              <a:prstGeom prst="rect">
                <a:avLst/>
              </a:prstGeom>
            </p:spPr>
          </p:pic>
        </mc:Fallback>
      </mc:AlternateContent>
    </p:spTree>
    <p:extLst>
      <p:ext uri="{BB962C8B-B14F-4D97-AF65-F5344CB8AC3E}">
        <p14:creationId xmlns:p14="http://schemas.microsoft.com/office/powerpoint/2010/main" val="370710710"/>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18466" name="Rectangle 2"/>
          <p:cNvSpPr>
            <a:spLocks noGrp="1" noChangeArrowheads="1"/>
          </p:cNvSpPr>
          <p:nvPr>
            <p:ph type="title"/>
          </p:nvPr>
        </p:nvSpPr>
        <p:spPr>
          <a:xfrm>
            <a:off x="2173857" y="219869"/>
            <a:ext cx="69342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dirty="0">
                <a:solidFill>
                  <a:srgbClr val="132584"/>
                </a:solidFill>
                <a:latin typeface="Cambria" panose="02040503050406030204" pitchFamily="18" charset="0"/>
              </a:rPr>
              <a:t>Basis path test example:</a:t>
            </a:r>
            <a:r>
              <a:rPr lang="en-US" altLang="zh-CN" b="1" dirty="0">
                <a:solidFill>
                  <a:srgbClr val="132584"/>
                </a:solidFill>
                <a:latin typeface="Cambria" panose="02040503050406030204" pitchFamily="18" charset="0"/>
              </a:rPr>
              <a:t> FLOW GRAPH</a:t>
            </a:r>
          </a:p>
        </p:txBody>
      </p:sp>
      <p:sp>
        <p:nvSpPr>
          <p:cNvPr id="318467" name="Oval 3"/>
          <p:cNvSpPr>
            <a:spLocks noChangeArrowheads="1"/>
          </p:cNvSpPr>
          <p:nvPr/>
        </p:nvSpPr>
        <p:spPr bwMode="auto">
          <a:xfrm>
            <a:off x="4997450" y="1522413"/>
            <a:ext cx="360363" cy="360362"/>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1</a:t>
            </a:r>
          </a:p>
        </p:txBody>
      </p:sp>
      <p:sp>
        <p:nvSpPr>
          <p:cNvPr id="318468" name="Oval 4"/>
          <p:cNvSpPr>
            <a:spLocks noChangeArrowheads="1"/>
          </p:cNvSpPr>
          <p:nvPr/>
        </p:nvSpPr>
        <p:spPr bwMode="auto">
          <a:xfrm>
            <a:off x="4997450" y="2451100"/>
            <a:ext cx="360363" cy="360363"/>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2,3</a:t>
            </a:r>
          </a:p>
        </p:txBody>
      </p:sp>
      <p:grpSp>
        <p:nvGrpSpPr>
          <p:cNvPr id="318469" name="Group 5"/>
          <p:cNvGrpSpPr>
            <a:grpSpLocks/>
          </p:cNvGrpSpPr>
          <p:nvPr/>
        </p:nvGrpSpPr>
        <p:grpSpPr bwMode="auto">
          <a:xfrm>
            <a:off x="1711325" y="3094038"/>
            <a:ext cx="2092325" cy="1825625"/>
            <a:chOff x="704" y="1949"/>
            <a:chExt cx="1318" cy="1150"/>
          </a:xfrm>
        </p:grpSpPr>
        <p:grpSp>
          <p:nvGrpSpPr>
            <p:cNvPr id="318470" name="Group 6"/>
            <p:cNvGrpSpPr>
              <a:grpSpLocks/>
            </p:cNvGrpSpPr>
            <p:nvPr/>
          </p:nvGrpSpPr>
          <p:grpSpPr bwMode="auto">
            <a:xfrm>
              <a:off x="704" y="2411"/>
              <a:ext cx="1318" cy="227"/>
              <a:chOff x="704" y="2411"/>
              <a:chExt cx="1318" cy="227"/>
            </a:xfrm>
          </p:grpSpPr>
          <p:sp>
            <p:nvSpPr>
              <p:cNvPr id="318471" name="Oval 7"/>
              <p:cNvSpPr>
                <a:spLocks noChangeArrowheads="1"/>
              </p:cNvSpPr>
              <p:nvPr/>
            </p:nvSpPr>
            <p:spPr bwMode="auto">
              <a:xfrm>
                <a:off x="704" y="2411"/>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8</a:t>
                </a:r>
              </a:p>
            </p:txBody>
          </p:sp>
          <p:sp>
            <p:nvSpPr>
              <p:cNvPr id="318472" name="Oval 8"/>
              <p:cNvSpPr>
                <a:spLocks noChangeArrowheads="1"/>
              </p:cNvSpPr>
              <p:nvPr/>
            </p:nvSpPr>
            <p:spPr bwMode="auto">
              <a:xfrm>
                <a:off x="1795" y="2411"/>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7</a:t>
                </a:r>
              </a:p>
            </p:txBody>
          </p:sp>
        </p:grpSp>
        <p:grpSp>
          <p:nvGrpSpPr>
            <p:cNvPr id="318473" name="Group 9"/>
            <p:cNvGrpSpPr>
              <a:grpSpLocks/>
            </p:cNvGrpSpPr>
            <p:nvPr/>
          </p:nvGrpSpPr>
          <p:grpSpPr bwMode="auto">
            <a:xfrm>
              <a:off x="1250" y="1949"/>
              <a:ext cx="227" cy="1150"/>
              <a:chOff x="1250" y="1949"/>
              <a:chExt cx="227" cy="1150"/>
            </a:xfrm>
          </p:grpSpPr>
          <p:sp>
            <p:nvSpPr>
              <p:cNvPr id="318474" name="Oval 10"/>
              <p:cNvSpPr>
                <a:spLocks noChangeArrowheads="1"/>
              </p:cNvSpPr>
              <p:nvPr/>
            </p:nvSpPr>
            <p:spPr bwMode="auto">
              <a:xfrm>
                <a:off x="1250" y="1949"/>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6</a:t>
                </a:r>
              </a:p>
            </p:txBody>
          </p:sp>
          <p:sp>
            <p:nvSpPr>
              <p:cNvPr id="318475" name="Oval 11"/>
              <p:cNvSpPr>
                <a:spLocks noChangeArrowheads="1"/>
              </p:cNvSpPr>
              <p:nvPr/>
            </p:nvSpPr>
            <p:spPr bwMode="auto">
              <a:xfrm>
                <a:off x="1250" y="2872"/>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9</a:t>
                </a:r>
              </a:p>
            </p:txBody>
          </p:sp>
        </p:grpSp>
      </p:grpSp>
      <p:sp>
        <p:nvSpPr>
          <p:cNvPr id="318476" name="Oval 12"/>
          <p:cNvSpPr>
            <a:spLocks noChangeArrowheads="1"/>
          </p:cNvSpPr>
          <p:nvPr/>
        </p:nvSpPr>
        <p:spPr bwMode="auto">
          <a:xfrm>
            <a:off x="7072313" y="3094038"/>
            <a:ext cx="360362" cy="360362"/>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4,5</a:t>
            </a:r>
          </a:p>
        </p:txBody>
      </p:sp>
      <p:sp>
        <p:nvSpPr>
          <p:cNvPr id="318477" name="Oval 13"/>
          <p:cNvSpPr>
            <a:spLocks noChangeArrowheads="1"/>
          </p:cNvSpPr>
          <p:nvPr/>
        </p:nvSpPr>
        <p:spPr bwMode="auto">
          <a:xfrm>
            <a:off x="4997450" y="4783138"/>
            <a:ext cx="360363" cy="360362"/>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10</a:t>
            </a:r>
          </a:p>
        </p:txBody>
      </p:sp>
      <p:sp>
        <p:nvSpPr>
          <p:cNvPr id="318478" name="Oval 14"/>
          <p:cNvSpPr>
            <a:spLocks noChangeArrowheads="1"/>
          </p:cNvSpPr>
          <p:nvPr/>
        </p:nvSpPr>
        <p:spPr bwMode="auto">
          <a:xfrm>
            <a:off x="4997450" y="5694363"/>
            <a:ext cx="360363" cy="360362"/>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11</a:t>
            </a:r>
          </a:p>
        </p:txBody>
      </p:sp>
      <p:cxnSp>
        <p:nvCxnSpPr>
          <p:cNvPr id="318479" name="AutoShape 15"/>
          <p:cNvCxnSpPr>
            <a:cxnSpLocks noChangeShapeType="1"/>
            <a:stCxn id="318477" idx="6"/>
            <a:endCxn id="318467" idx="6"/>
          </p:cNvCxnSpPr>
          <p:nvPr/>
        </p:nvCxnSpPr>
        <p:spPr bwMode="auto">
          <a:xfrm flipV="1">
            <a:off x="5357813" y="1703388"/>
            <a:ext cx="1587" cy="3260725"/>
          </a:xfrm>
          <a:prstGeom prst="curvedConnector3">
            <a:avLst>
              <a:gd name="adj1" fmla="val 192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0" name="AutoShape 16"/>
          <p:cNvCxnSpPr>
            <a:cxnSpLocks noChangeShapeType="1"/>
            <a:stCxn id="318467" idx="2"/>
            <a:endCxn id="318478" idx="2"/>
          </p:cNvCxnSpPr>
          <p:nvPr/>
        </p:nvCxnSpPr>
        <p:spPr bwMode="auto">
          <a:xfrm rot="10800000" flipH="1" flipV="1">
            <a:off x="4997450" y="1703388"/>
            <a:ext cx="1588" cy="4171950"/>
          </a:xfrm>
          <a:prstGeom prst="curvedConnector3">
            <a:avLst>
              <a:gd name="adj1" fmla="val -2533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1" name="AutoShape 17"/>
          <p:cNvCxnSpPr>
            <a:cxnSpLocks noChangeShapeType="1"/>
            <a:stCxn id="318468" idx="6"/>
            <a:endCxn id="318476" idx="1"/>
          </p:cNvCxnSpPr>
          <p:nvPr/>
        </p:nvCxnSpPr>
        <p:spPr bwMode="auto">
          <a:xfrm>
            <a:off x="5357813" y="2632075"/>
            <a:ext cx="1766887" cy="5143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2" name="AutoShape 18"/>
          <p:cNvCxnSpPr>
            <a:cxnSpLocks noChangeShapeType="1"/>
            <a:stCxn id="318467" idx="4"/>
            <a:endCxn id="318468" idx="0"/>
          </p:cNvCxnSpPr>
          <p:nvPr/>
        </p:nvCxnSpPr>
        <p:spPr bwMode="auto">
          <a:xfrm>
            <a:off x="5178425" y="1882775"/>
            <a:ext cx="0" cy="56832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3" name="AutoShape 19"/>
          <p:cNvCxnSpPr>
            <a:cxnSpLocks noChangeShapeType="1"/>
            <a:stCxn id="318468" idx="2"/>
            <a:endCxn id="318474" idx="7"/>
          </p:cNvCxnSpPr>
          <p:nvPr/>
        </p:nvCxnSpPr>
        <p:spPr bwMode="auto">
          <a:xfrm flipH="1">
            <a:off x="2886075" y="2632075"/>
            <a:ext cx="2111375" cy="5143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4" name="AutoShape 20"/>
          <p:cNvCxnSpPr>
            <a:cxnSpLocks noChangeShapeType="1"/>
            <a:stCxn id="318474" idx="5"/>
            <a:endCxn id="318472" idx="1"/>
          </p:cNvCxnSpPr>
          <p:nvPr/>
        </p:nvCxnSpPr>
        <p:spPr bwMode="auto">
          <a:xfrm>
            <a:off x="2886075" y="3402013"/>
            <a:ext cx="609600" cy="4778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5" name="AutoShape 21"/>
          <p:cNvCxnSpPr>
            <a:cxnSpLocks noChangeShapeType="1"/>
            <a:stCxn id="318474" idx="3"/>
            <a:endCxn id="318471" idx="7"/>
          </p:cNvCxnSpPr>
          <p:nvPr/>
        </p:nvCxnSpPr>
        <p:spPr bwMode="auto">
          <a:xfrm flipH="1">
            <a:off x="2019300" y="3402013"/>
            <a:ext cx="611188" cy="4778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6" name="AutoShape 22"/>
          <p:cNvCxnSpPr>
            <a:cxnSpLocks noChangeShapeType="1"/>
            <a:stCxn id="318471" idx="5"/>
            <a:endCxn id="318475" idx="1"/>
          </p:cNvCxnSpPr>
          <p:nvPr/>
        </p:nvCxnSpPr>
        <p:spPr bwMode="auto">
          <a:xfrm>
            <a:off x="2019300" y="4135438"/>
            <a:ext cx="611188" cy="4762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7" name="AutoShape 23"/>
          <p:cNvCxnSpPr>
            <a:cxnSpLocks noChangeShapeType="1"/>
            <a:stCxn id="318472" idx="3"/>
            <a:endCxn id="318475" idx="7"/>
          </p:cNvCxnSpPr>
          <p:nvPr/>
        </p:nvCxnSpPr>
        <p:spPr bwMode="auto">
          <a:xfrm flipH="1">
            <a:off x="2886075" y="4135438"/>
            <a:ext cx="609600" cy="4762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8" name="AutoShape 24"/>
          <p:cNvCxnSpPr>
            <a:cxnSpLocks noChangeShapeType="1"/>
            <a:stCxn id="318475" idx="6"/>
            <a:endCxn id="318477" idx="2"/>
          </p:cNvCxnSpPr>
          <p:nvPr/>
        </p:nvCxnSpPr>
        <p:spPr bwMode="auto">
          <a:xfrm>
            <a:off x="2938463" y="4740275"/>
            <a:ext cx="2058987" cy="22383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9" name="AutoShape 25"/>
          <p:cNvCxnSpPr>
            <a:cxnSpLocks noChangeShapeType="1"/>
            <a:stCxn id="318476" idx="3"/>
            <a:endCxn id="318477" idx="7"/>
          </p:cNvCxnSpPr>
          <p:nvPr/>
        </p:nvCxnSpPr>
        <p:spPr bwMode="auto">
          <a:xfrm flipH="1">
            <a:off x="5305425" y="3402013"/>
            <a:ext cx="1819275" cy="143351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54750061"/>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0514" name="Rectangle 2"/>
          <p:cNvSpPr>
            <a:spLocks noGrp="1" noChangeArrowheads="1"/>
          </p:cNvSpPr>
          <p:nvPr>
            <p:ph type="title"/>
          </p:nvPr>
        </p:nvSpPr>
        <p:spPr>
          <a:xfrm>
            <a:off x="2597150" y="59910"/>
            <a:ext cx="6096000" cy="762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b="1" dirty="0">
                <a:solidFill>
                  <a:srgbClr val="132584"/>
                </a:solidFill>
                <a:latin typeface="Cambria" panose="02040503050406030204" pitchFamily="18" charset="0"/>
              </a:rPr>
              <a:t>Determine </a:t>
            </a:r>
            <a:r>
              <a:rPr lang="en-US" altLang="zh-CN" b="1" dirty="0" err="1">
                <a:solidFill>
                  <a:srgbClr val="132584"/>
                </a:solidFill>
                <a:latin typeface="Cambria" panose="02040503050406030204" pitchFamily="18" charset="0"/>
              </a:rPr>
              <a:t>cyclomatic</a:t>
            </a:r>
            <a:r>
              <a:rPr lang="en-US" altLang="zh-CN" b="1" dirty="0">
                <a:solidFill>
                  <a:srgbClr val="132584"/>
                </a:solidFill>
                <a:latin typeface="Cambria" panose="02040503050406030204" pitchFamily="18" charset="0"/>
              </a:rPr>
              <a:t> complexity of flow graph</a:t>
            </a:r>
          </a:p>
        </p:txBody>
      </p:sp>
      <p:sp>
        <p:nvSpPr>
          <p:cNvPr id="320516" name="Rectangle 4"/>
          <p:cNvSpPr>
            <a:spLocks noChangeArrowheads="1"/>
          </p:cNvSpPr>
          <p:nvPr/>
        </p:nvSpPr>
        <p:spPr bwMode="auto">
          <a:xfrm>
            <a:off x="287338" y="4367213"/>
            <a:ext cx="8780462"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tabLst>
                <a:tab pos="1658938" algn="l"/>
                <a:tab pos="2624138" algn="l"/>
                <a:tab pos="3200400" algn="l"/>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tabLst>
                <a:tab pos="1658938" algn="l"/>
                <a:tab pos="2624138" algn="l"/>
                <a:tab pos="32004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tabLst>
                <a:tab pos="1658938" algn="l"/>
                <a:tab pos="2624138" algn="l"/>
                <a:tab pos="32004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endParaRPr lang="en-US" altLang="zh-CN" sz="2000" b="1" dirty="0">
              <a:effectLst/>
              <a:latin typeface="Cambria" panose="02040503050406030204" pitchFamily="18" charset="0"/>
            </a:endParaRPr>
          </a:p>
          <a:p>
            <a:pPr lvl="1" eaLnBrk="1" hangingPunct="1">
              <a:spcBef>
                <a:spcPts val="700"/>
              </a:spcBef>
              <a:buClr>
                <a:srgbClr val="FF00FF"/>
              </a:buClr>
              <a:buSzPct val="120000"/>
              <a:buFont typeface="Zapf Dingbats" charset="2"/>
              <a:buChar char="è"/>
            </a:pPr>
            <a:r>
              <a:rPr lang="en-US" altLang="zh-CN" sz="2000" dirty="0">
                <a:effectLst/>
                <a:latin typeface="Cambria" panose="02040503050406030204" pitchFamily="18" charset="0"/>
              </a:rPr>
              <a:t>  V(G) =number of regions </a:t>
            </a:r>
            <a:r>
              <a:rPr lang="en-US" altLang="zh-CN" sz="2000" dirty="0" smtClean="0">
                <a:effectLst/>
                <a:latin typeface="Cambria" panose="02040503050406030204" pitchFamily="18" charset="0"/>
              </a:rPr>
              <a:t>(</a:t>
            </a:r>
            <a:r>
              <a:rPr lang="en-US" altLang="zh-CN" sz="2000" dirty="0">
                <a:effectLst/>
                <a:latin typeface="Cambria" panose="02040503050406030204" pitchFamily="18" charset="0"/>
              </a:rPr>
              <a:t>areas bounded by nodes and </a:t>
            </a:r>
            <a:r>
              <a:rPr lang="en-US" altLang="zh-CN" sz="2000" dirty="0" smtClean="0">
                <a:effectLst/>
                <a:latin typeface="Cambria" panose="02040503050406030204" pitchFamily="18" charset="0"/>
              </a:rPr>
              <a:t>edges—area </a:t>
            </a:r>
            <a:r>
              <a:rPr lang="en-US" altLang="zh-CN" sz="2000" dirty="0">
                <a:effectLst/>
                <a:latin typeface="Cambria" panose="02040503050406030204" pitchFamily="18" charset="0"/>
              </a:rPr>
              <a:t>outside the graph is also a region)</a:t>
            </a:r>
          </a:p>
          <a:p>
            <a:pPr lvl="1" eaLnBrk="1" hangingPunct="1">
              <a:spcBef>
                <a:spcPts val="700"/>
              </a:spcBef>
              <a:buClr>
                <a:srgbClr val="FF00FF"/>
              </a:buClr>
              <a:buSzPct val="120000"/>
              <a:buFont typeface="Zapf Dingbats" charset="2"/>
              <a:buChar char="è"/>
            </a:pPr>
            <a:r>
              <a:rPr lang="en-US" altLang="zh-CN" sz="2000" dirty="0">
                <a:effectLst/>
                <a:latin typeface="Cambria" panose="02040503050406030204" pitchFamily="18" charset="0"/>
              </a:rPr>
              <a:t>  V(G) = number of edges - the number of nodes + 2</a:t>
            </a:r>
          </a:p>
          <a:p>
            <a:pPr lvl="1" eaLnBrk="1" hangingPunct="1">
              <a:spcBef>
                <a:spcPts val="700"/>
              </a:spcBef>
              <a:buClr>
                <a:srgbClr val="FF00FF"/>
              </a:buClr>
              <a:buSzPct val="120000"/>
              <a:buFont typeface="Zapf Dingbats" charset="2"/>
              <a:buChar char="è"/>
            </a:pPr>
            <a:r>
              <a:rPr lang="en-US" altLang="zh-CN" sz="2000" dirty="0">
                <a:effectLst/>
                <a:latin typeface="Cambria" panose="02040503050406030204" pitchFamily="18" charset="0"/>
              </a:rPr>
              <a:t>  V(G) = number of (simple) predicate nodes + 1</a:t>
            </a:r>
          </a:p>
        </p:txBody>
      </p:sp>
      <p:sp>
        <p:nvSpPr>
          <p:cNvPr id="320517" name="Rectangle 5"/>
          <p:cNvSpPr>
            <a:spLocks noChangeArrowheads="1"/>
          </p:cNvSpPr>
          <p:nvPr/>
        </p:nvSpPr>
        <p:spPr bwMode="auto">
          <a:xfrm>
            <a:off x="685800" y="27432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tabLst>
                <a:tab pos="1658938" algn="l"/>
                <a:tab pos="2624138" algn="l"/>
                <a:tab pos="3200400" algn="l"/>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tabLst>
                <a:tab pos="1658938" algn="l"/>
                <a:tab pos="2624138" algn="l"/>
                <a:tab pos="32004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tabLst>
                <a:tab pos="1658938" algn="l"/>
                <a:tab pos="2624138" algn="l"/>
                <a:tab pos="32004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9pPr>
          </a:lstStyle>
          <a:p>
            <a:pPr algn="ctr" eaLnBrk="1" hangingPunct="1">
              <a:buClr>
                <a:srgbClr val="FF00FF"/>
              </a:buClr>
              <a:buSzPct val="120000"/>
              <a:buFont typeface="Zapf Dingbats" charset="2"/>
              <a:buChar char="è"/>
            </a:pPr>
            <a:r>
              <a:rPr lang="zh-CN" altLang="en-US" b="1" dirty="0">
                <a:effectLst/>
                <a:latin typeface="Cambria" panose="02040503050406030204" pitchFamily="18" charset="0"/>
              </a:rPr>
              <a:t>  </a:t>
            </a:r>
            <a:endParaRPr lang="en-US" altLang="zh-CN" dirty="0">
              <a:effectLst/>
              <a:latin typeface="Cambria" panose="02040503050406030204" pitchFamily="18" charset="0"/>
            </a:endParaRPr>
          </a:p>
        </p:txBody>
      </p:sp>
      <p:sp>
        <p:nvSpPr>
          <p:cNvPr id="320518" name="Rectangle 6"/>
          <p:cNvSpPr>
            <a:spLocks noChangeArrowheads="1"/>
          </p:cNvSpPr>
          <p:nvPr/>
        </p:nvSpPr>
        <p:spPr bwMode="auto">
          <a:xfrm>
            <a:off x="592932" y="1188092"/>
            <a:ext cx="824626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err="1">
                <a:solidFill>
                  <a:srgbClr val="FF0000"/>
                </a:solidFill>
                <a:effectLst/>
                <a:latin typeface="Cambria" panose="02040503050406030204" pitchFamily="18" charset="0"/>
                <a:ea typeface="宋体" panose="02010600030101010101" pitchFamily="2" charset="-122"/>
              </a:rPr>
              <a:t>Cyclomatic</a:t>
            </a:r>
            <a:r>
              <a:rPr lang="en-US" altLang="zh-CN" sz="2000" b="1" dirty="0">
                <a:solidFill>
                  <a:srgbClr val="FF0000"/>
                </a:solidFill>
                <a:effectLst/>
                <a:latin typeface="Cambria" panose="02040503050406030204" pitchFamily="18" charset="0"/>
                <a:ea typeface="宋体" panose="02010600030101010101" pitchFamily="2" charset="-122"/>
              </a:rPr>
              <a:t> complexity: </a:t>
            </a:r>
            <a:r>
              <a:rPr lang="en-US" altLang="zh-CN" sz="2000" dirty="0">
                <a:effectLst/>
                <a:latin typeface="Cambria" panose="02040503050406030204" pitchFamily="18" charset="0"/>
                <a:ea typeface="宋体" panose="02010600030101010101" pitchFamily="2" charset="-122"/>
              </a:rPr>
              <a:t>a quantitative measure of the logical </a:t>
            </a:r>
            <a:r>
              <a:rPr lang="en-US" altLang="zh-CN" sz="2000" dirty="0">
                <a:latin typeface="Cambria" panose="02040503050406030204" pitchFamily="18" charset="0"/>
                <a:ea typeface="宋体" panose="02010600030101010101" pitchFamily="2" charset="-122"/>
              </a:rPr>
              <a:t>complexity of code, provides an upper bound on the number of paths that need to be tested in the code</a:t>
            </a:r>
          </a:p>
        </p:txBody>
      </p:sp>
      <p:grpSp>
        <p:nvGrpSpPr>
          <p:cNvPr id="320563" name="Group 51"/>
          <p:cNvGrpSpPr>
            <a:grpSpLocks/>
          </p:cNvGrpSpPr>
          <p:nvPr/>
        </p:nvGrpSpPr>
        <p:grpSpPr bwMode="auto">
          <a:xfrm>
            <a:off x="1220008" y="2536825"/>
            <a:ext cx="6549615" cy="1982788"/>
            <a:chOff x="613" y="1613"/>
            <a:chExt cx="3624" cy="1249"/>
          </a:xfrm>
        </p:grpSpPr>
        <p:sp>
          <p:nvSpPr>
            <p:cNvPr id="320519" name="Rectangle 7"/>
            <p:cNvSpPr>
              <a:spLocks noChangeArrowheads="1"/>
            </p:cNvSpPr>
            <p:nvPr/>
          </p:nvSpPr>
          <p:spPr bwMode="auto">
            <a:xfrm>
              <a:off x="3925" y="2477"/>
              <a:ext cx="238" cy="1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lnSpc>
                  <a:spcPct val="90000"/>
                </a:lnSpc>
              </a:pPr>
              <a:r>
                <a:rPr lang="en-US" altLang="zh-CN" sz="1600" b="1" dirty="0">
                  <a:solidFill>
                    <a:srgbClr val="FF0000"/>
                  </a:solidFill>
                  <a:effectLst/>
                  <a:latin typeface="Cambria" panose="02040503050406030204" pitchFamily="18" charset="0"/>
                  <a:ea typeface="宋体" panose="02010600030101010101" pitchFamily="2" charset="-122"/>
                </a:rPr>
                <a:t>V(G)</a:t>
              </a:r>
            </a:p>
          </p:txBody>
        </p:sp>
        <p:sp>
          <p:nvSpPr>
            <p:cNvPr id="320520" name="Rectangle 8"/>
            <p:cNvSpPr>
              <a:spLocks noChangeArrowheads="1"/>
            </p:cNvSpPr>
            <p:nvPr/>
          </p:nvSpPr>
          <p:spPr bwMode="auto">
            <a:xfrm>
              <a:off x="1381" y="1661"/>
              <a:ext cx="448"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lnSpc>
                  <a:spcPct val="88000"/>
                </a:lnSpc>
                <a:spcBef>
                  <a:spcPct val="50000"/>
                </a:spcBef>
              </a:pPr>
              <a:r>
                <a:rPr lang="en-US" altLang="zh-CN" sz="1600" b="1">
                  <a:solidFill>
                    <a:srgbClr val="FF0000"/>
                  </a:solidFill>
                  <a:effectLst/>
                  <a:latin typeface="Cambria" panose="02040503050406030204" pitchFamily="18" charset="0"/>
                  <a:ea typeface="宋体" panose="02010600030101010101" pitchFamily="2" charset="-122"/>
                </a:rPr>
                <a:t>modules</a:t>
              </a:r>
            </a:p>
          </p:txBody>
        </p:sp>
        <p:sp>
          <p:nvSpPr>
            <p:cNvPr id="320521" name="Rectangle 9"/>
            <p:cNvSpPr>
              <a:spLocks noChangeArrowheads="1"/>
            </p:cNvSpPr>
            <p:nvPr/>
          </p:nvSpPr>
          <p:spPr bwMode="auto">
            <a:xfrm>
              <a:off x="2142" y="2474"/>
              <a:ext cx="70" cy="115"/>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22" name="Rectangle 10"/>
            <p:cNvSpPr>
              <a:spLocks noChangeArrowheads="1"/>
            </p:cNvSpPr>
            <p:nvPr/>
          </p:nvSpPr>
          <p:spPr bwMode="auto">
            <a:xfrm>
              <a:off x="2135" y="2468"/>
              <a:ext cx="83" cy="127"/>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23" name="Rectangle 11"/>
            <p:cNvSpPr>
              <a:spLocks noChangeArrowheads="1"/>
            </p:cNvSpPr>
            <p:nvPr/>
          </p:nvSpPr>
          <p:spPr bwMode="auto">
            <a:xfrm>
              <a:off x="2212" y="2442"/>
              <a:ext cx="70" cy="147"/>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24" name="Rectangle 12"/>
            <p:cNvSpPr>
              <a:spLocks noChangeArrowheads="1"/>
            </p:cNvSpPr>
            <p:nvPr/>
          </p:nvSpPr>
          <p:spPr bwMode="auto">
            <a:xfrm>
              <a:off x="2206" y="2436"/>
              <a:ext cx="83" cy="159"/>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25" name="Rectangle 13"/>
            <p:cNvSpPr>
              <a:spLocks noChangeArrowheads="1"/>
            </p:cNvSpPr>
            <p:nvPr/>
          </p:nvSpPr>
          <p:spPr bwMode="auto">
            <a:xfrm>
              <a:off x="2282" y="2410"/>
              <a:ext cx="70" cy="179"/>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26" name="Rectangle 14"/>
            <p:cNvSpPr>
              <a:spLocks noChangeArrowheads="1"/>
            </p:cNvSpPr>
            <p:nvPr/>
          </p:nvSpPr>
          <p:spPr bwMode="auto">
            <a:xfrm>
              <a:off x="2276" y="2404"/>
              <a:ext cx="83" cy="191"/>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27" name="Rectangle 15"/>
            <p:cNvSpPr>
              <a:spLocks noChangeArrowheads="1"/>
            </p:cNvSpPr>
            <p:nvPr/>
          </p:nvSpPr>
          <p:spPr bwMode="auto">
            <a:xfrm>
              <a:off x="2359" y="2340"/>
              <a:ext cx="76" cy="249"/>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28" name="Rectangle 16"/>
            <p:cNvSpPr>
              <a:spLocks noChangeArrowheads="1"/>
            </p:cNvSpPr>
            <p:nvPr/>
          </p:nvSpPr>
          <p:spPr bwMode="auto">
            <a:xfrm>
              <a:off x="2352" y="2334"/>
              <a:ext cx="90" cy="261"/>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29" name="Rectangle 17"/>
            <p:cNvSpPr>
              <a:spLocks noChangeArrowheads="1"/>
            </p:cNvSpPr>
            <p:nvPr/>
          </p:nvSpPr>
          <p:spPr bwMode="auto">
            <a:xfrm>
              <a:off x="2435" y="2238"/>
              <a:ext cx="77" cy="351"/>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30" name="Rectangle 18"/>
            <p:cNvSpPr>
              <a:spLocks noChangeArrowheads="1"/>
            </p:cNvSpPr>
            <p:nvPr/>
          </p:nvSpPr>
          <p:spPr bwMode="auto">
            <a:xfrm>
              <a:off x="2429" y="2232"/>
              <a:ext cx="89" cy="363"/>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31" name="Rectangle 19"/>
            <p:cNvSpPr>
              <a:spLocks noChangeArrowheads="1"/>
            </p:cNvSpPr>
            <p:nvPr/>
          </p:nvSpPr>
          <p:spPr bwMode="auto">
            <a:xfrm>
              <a:off x="2512" y="2180"/>
              <a:ext cx="77" cy="415"/>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32" name="Rectangle 20"/>
            <p:cNvSpPr>
              <a:spLocks noChangeArrowheads="1"/>
            </p:cNvSpPr>
            <p:nvPr/>
          </p:nvSpPr>
          <p:spPr bwMode="auto">
            <a:xfrm>
              <a:off x="2506" y="2174"/>
              <a:ext cx="89" cy="427"/>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33" name="Rectangle 21"/>
            <p:cNvSpPr>
              <a:spLocks noChangeArrowheads="1"/>
            </p:cNvSpPr>
            <p:nvPr/>
          </p:nvSpPr>
          <p:spPr bwMode="auto">
            <a:xfrm>
              <a:off x="2589" y="2059"/>
              <a:ext cx="70" cy="530"/>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34" name="Rectangle 22"/>
            <p:cNvSpPr>
              <a:spLocks noChangeArrowheads="1"/>
            </p:cNvSpPr>
            <p:nvPr/>
          </p:nvSpPr>
          <p:spPr bwMode="auto">
            <a:xfrm>
              <a:off x="2582" y="2053"/>
              <a:ext cx="83" cy="542"/>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35" name="Rectangle 23"/>
            <p:cNvSpPr>
              <a:spLocks noChangeArrowheads="1"/>
            </p:cNvSpPr>
            <p:nvPr/>
          </p:nvSpPr>
          <p:spPr bwMode="auto">
            <a:xfrm>
              <a:off x="2665" y="1689"/>
              <a:ext cx="77" cy="900"/>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36" name="Rectangle 24"/>
            <p:cNvSpPr>
              <a:spLocks noChangeArrowheads="1"/>
            </p:cNvSpPr>
            <p:nvPr/>
          </p:nvSpPr>
          <p:spPr bwMode="auto">
            <a:xfrm>
              <a:off x="2659" y="1683"/>
              <a:ext cx="89" cy="912"/>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37" name="Rectangle 25"/>
            <p:cNvSpPr>
              <a:spLocks noChangeArrowheads="1"/>
            </p:cNvSpPr>
            <p:nvPr/>
          </p:nvSpPr>
          <p:spPr bwMode="auto">
            <a:xfrm>
              <a:off x="2742" y="1651"/>
              <a:ext cx="77" cy="944"/>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38" name="Rectangle 26"/>
            <p:cNvSpPr>
              <a:spLocks noChangeArrowheads="1"/>
            </p:cNvSpPr>
            <p:nvPr/>
          </p:nvSpPr>
          <p:spPr bwMode="auto">
            <a:xfrm>
              <a:off x="2736" y="1645"/>
              <a:ext cx="89" cy="956"/>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39" name="Rectangle 27"/>
            <p:cNvSpPr>
              <a:spLocks noChangeArrowheads="1"/>
            </p:cNvSpPr>
            <p:nvPr/>
          </p:nvSpPr>
          <p:spPr bwMode="auto">
            <a:xfrm>
              <a:off x="3425" y="2468"/>
              <a:ext cx="70" cy="114"/>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40" name="Rectangle 28"/>
            <p:cNvSpPr>
              <a:spLocks noChangeArrowheads="1"/>
            </p:cNvSpPr>
            <p:nvPr/>
          </p:nvSpPr>
          <p:spPr bwMode="auto">
            <a:xfrm>
              <a:off x="3419" y="2461"/>
              <a:ext cx="83" cy="128"/>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41" name="Rectangle 29"/>
            <p:cNvSpPr>
              <a:spLocks noChangeArrowheads="1"/>
            </p:cNvSpPr>
            <p:nvPr/>
          </p:nvSpPr>
          <p:spPr bwMode="auto">
            <a:xfrm>
              <a:off x="3355" y="2442"/>
              <a:ext cx="70" cy="147"/>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42" name="Rectangle 30"/>
            <p:cNvSpPr>
              <a:spLocks noChangeArrowheads="1"/>
            </p:cNvSpPr>
            <p:nvPr/>
          </p:nvSpPr>
          <p:spPr bwMode="auto">
            <a:xfrm>
              <a:off x="3348" y="2436"/>
              <a:ext cx="83" cy="159"/>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43" name="Rectangle 31"/>
            <p:cNvSpPr>
              <a:spLocks noChangeArrowheads="1"/>
            </p:cNvSpPr>
            <p:nvPr/>
          </p:nvSpPr>
          <p:spPr bwMode="auto">
            <a:xfrm>
              <a:off x="3285" y="2404"/>
              <a:ext cx="76" cy="178"/>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44" name="Rectangle 32"/>
            <p:cNvSpPr>
              <a:spLocks noChangeArrowheads="1"/>
            </p:cNvSpPr>
            <p:nvPr/>
          </p:nvSpPr>
          <p:spPr bwMode="auto">
            <a:xfrm>
              <a:off x="3278" y="2397"/>
              <a:ext cx="90" cy="192"/>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45" name="Rectangle 33"/>
            <p:cNvSpPr>
              <a:spLocks noChangeArrowheads="1"/>
            </p:cNvSpPr>
            <p:nvPr/>
          </p:nvSpPr>
          <p:spPr bwMode="auto">
            <a:xfrm>
              <a:off x="3208" y="2334"/>
              <a:ext cx="70" cy="248"/>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46" name="Rectangle 34"/>
            <p:cNvSpPr>
              <a:spLocks noChangeArrowheads="1"/>
            </p:cNvSpPr>
            <p:nvPr/>
          </p:nvSpPr>
          <p:spPr bwMode="auto">
            <a:xfrm>
              <a:off x="3202" y="2327"/>
              <a:ext cx="83" cy="262"/>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47" name="Rectangle 35"/>
            <p:cNvSpPr>
              <a:spLocks noChangeArrowheads="1"/>
            </p:cNvSpPr>
            <p:nvPr/>
          </p:nvSpPr>
          <p:spPr bwMode="auto">
            <a:xfrm>
              <a:off x="3125" y="2232"/>
              <a:ext cx="77" cy="350"/>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48" name="Rectangle 36"/>
            <p:cNvSpPr>
              <a:spLocks noChangeArrowheads="1"/>
            </p:cNvSpPr>
            <p:nvPr/>
          </p:nvSpPr>
          <p:spPr bwMode="auto">
            <a:xfrm>
              <a:off x="3119" y="2225"/>
              <a:ext cx="89" cy="364"/>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49" name="Rectangle 37"/>
            <p:cNvSpPr>
              <a:spLocks noChangeArrowheads="1"/>
            </p:cNvSpPr>
            <p:nvPr/>
          </p:nvSpPr>
          <p:spPr bwMode="auto">
            <a:xfrm>
              <a:off x="3048" y="2180"/>
              <a:ext cx="77" cy="409"/>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50" name="Rectangle 38"/>
            <p:cNvSpPr>
              <a:spLocks noChangeArrowheads="1"/>
            </p:cNvSpPr>
            <p:nvPr/>
          </p:nvSpPr>
          <p:spPr bwMode="auto">
            <a:xfrm>
              <a:off x="3042" y="2174"/>
              <a:ext cx="89" cy="421"/>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51" name="Rectangle 39"/>
            <p:cNvSpPr>
              <a:spLocks noChangeArrowheads="1"/>
            </p:cNvSpPr>
            <p:nvPr/>
          </p:nvSpPr>
          <p:spPr bwMode="auto">
            <a:xfrm>
              <a:off x="2978" y="2053"/>
              <a:ext cx="77" cy="529"/>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52" name="Rectangle 40"/>
            <p:cNvSpPr>
              <a:spLocks noChangeArrowheads="1"/>
            </p:cNvSpPr>
            <p:nvPr/>
          </p:nvSpPr>
          <p:spPr bwMode="auto">
            <a:xfrm>
              <a:off x="2972" y="2047"/>
              <a:ext cx="89" cy="542"/>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53" name="Rectangle 41"/>
            <p:cNvSpPr>
              <a:spLocks noChangeArrowheads="1"/>
            </p:cNvSpPr>
            <p:nvPr/>
          </p:nvSpPr>
          <p:spPr bwMode="auto">
            <a:xfrm>
              <a:off x="2902" y="1683"/>
              <a:ext cx="70" cy="906"/>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54" name="Rectangle 42"/>
            <p:cNvSpPr>
              <a:spLocks noChangeArrowheads="1"/>
            </p:cNvSpPr>
            <p:nvPr/>
          </p:nvSpPr>
          <p:spPr bwMode="auto">
            <a:xfrm>
              <a:off x="2895" y="1677"/>
              <a:ext cx="83" cy="918"/>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55" name="Rectangle 43"/>
            <p:cNvSpPr>
              <a:spLocks noChangeArrowheads="1"/>
            </p:cNvSpPr>
            <p:nvPr/>
          </p:nvSpPr>
          <p:spPr bwMode="auto">
            <a:xfrm>
              <a:off x="2819" y="1645"/>
              <a:ext cx="76" cy="944"/>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56" name="Rectangle 44"/>
            <p:cNvSpPr>
              <a:spLocks noChangeArrowheads="1"/>
            </p:cNvSpPr>
            <p:nvPr/>
          </p:nvSpPr>
          <p:spPr bwMode="auto">
            <a:xfrm>
              <a:off x="2812" y="1638"/>
              <a:ext cx="90" cy="957"/>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57" name="Line 45"/>
            <p:cNvSpPr>
              <a:spLocks noChangeShapeType="1"/>
            </p:cNvSpPr>
            <p:nvPr/>
          </p:nvSpPr>
          <p:spPr bwMode="auto">
            <a:xfrm flipH="1">
              <a:off x="2669" y="2429"/>
              <a:ext cx="488" cy="277"/>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320558" name="Freeform 46"/>
            <p:cNvSpPr>
              <a:spLocks/>
            </p:cNvSpPr>
            <p:nvPr/>
          </p:nvSpPr>
          <p:spPr bwMode="auto">
            <a:xfrm>
              <a:off x="1969" y="1626"/>
              <a:ext cx="1814" cy="969"/>
            </a:xfrm>
            <a:custGeom>
              <a:avLst/>
              <a:gdLst>
                <a:gd name="T0" fmla="*/ 0 w 1814"/>
                <a:gd name="T1" fmla="*/ 0 h 969"/>
                <a:gd name="T2" fmla="*/ 0 w 1814"/>
                <a:gd name="T3" fmla="*/ 969 h 969"/>
                <a:gd name="T4" fmla="*/ 0 w 1814"/>
                <a:gd name="T5" fmla="*/ 969 h 969"/>
                <a:gd name="T6" fmla="*/ 1814 w 1814"/>
                <a:gd name="T7" fmla="*/ 969 h 969"/>
                <a:gd name="T8" fmla="*/ 1814 w 1814"/>
                <a:gd name="T9" fmla="*/ 969 h 969"/>
              </a:gdLst>
              <a:ahLst/>
              <a:cxnLst>
                <a:cxn ang="0">
                  <a:pos x="T0" y="T1"/>
                </a:cxn>
                <a:cxn ang="0">
                  <a:pos x="T2" y="T3"/>
                </a:cxn>
                <a:cxn ang="0">
                  <a:pos x="T4" y="T5"/>
                </a:cxn>
                <a:cxn ang="0">
                  <a:pos x="T6" y="T7"/>
                </a:cxn>
                <a:cxn ang="0">
                  <a:pos x="T8" y="T9"/>
                </a:cxn>
              </a:cxnLst>
              <a:rect l="0" t="0" r="r" b="b"/>
              <a:pathLst>
                <a:path w="1814" h="969">
                  <a:moveTo>
                    <a:pt x="0" y="0"/>
                  </a:moveTo>
                  <a:lnTo>
                    <a:pt x="0" y="969"/>
                  </a:lnTo>
                  <a:lnTo>
                    <a:pt x="0" y="969"/>
                  </a:lnTo>
                  <a:lnTo>
                    <a:pt x="1814" y="969"/>
                  </a:lnTo>
                  <a:lnTo>
                    <a:pt x="1814" y="969"/>
                  </a:lnTo>
                </a:path>
              </a:pathLst>
            </a:custGeom>
            <a:noFill/>
            <a:ln w="4445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59" name="Freeform 47"/>
            <p:cNvSpPr>
              <a:spLocks/>
            </p:cNvSpPr>
            <p:nvPr/>
          </p:nvSpPr>
          <p:spPr bwMode="auto">
            <a:xfrm>
              <a:off x="1957" y="1613"/>
              <a:ext cx="1813" cy="969"/>
            </a:xfrm>
            <a:custGeom>
              <a:avLst/>
              <a:gdLst>
                <a:gd name="T0" fmla="*/ 0 w 1813"/>
                <a:gd name="T1" fmla="*/ 0 h 969"/>
                <a:gd name="T2" fmla="*/ 0 w 1813"/>
                <a:gd name="T3" fmla="*/ 969 h 969"/>
                <a:gd name="T4" fmla="*/ 1813 w 1813"/>
                <a:gd name="T5" fmla="*/ 969 h 969"/>
              </a:gdLst>
              <a:ahLst/>
              <a:cxnLst>
                <a:cxn ang="0">
                  <a:pos x="T0" y="T1"/>
                </a:cxn>
                <a:cxn ang="0">
                  <a:pos x="T2" y="T3"/>
                </a:cxn>
                <a:cxn ang="0">
                  <a:pos x="T4" y="T5"/>
                </a:cxn>
              </a:cxnLst>
              <a:rect l="0" t="0" r="r" b="b"/>
              <a:pathLst>
                <a:path w="1813" h="969">
                  <a:moveTo>
                    <a:pt x="0" y="0"/>
                  </a:moveTo>
                  <a:lnTo>
                    <a:pt x="0" y="969"/>
                  </a:lnTo>
                  <a:lnTo>
                    <a:pt x="1813" y="969"/>
                  </a:lnTo>
                </a:path>
              </a:pathLst>
            </a:custGeom>
            <a:noFill/>
            <a:ln w="1905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60" name="Rectangle 48"/>
            <p:cNvSpPr>
              <a:spLocks noChangeArrowheads="1"/>
            </p:cNvSpPr>
            <p:nvPr/>
          </p:nvSpPr>
          <p:spPr bwMode="auto">
            <a:xfrm>
              <a:off x="1949" y="2722"/>
              <a:ext cx="2288" cy="1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lnSpc>
                  <a:spcPct val="90000"/>
                </a:lnSpc>
              </a:pPr>
              <a:r>
                <a:rPr lang="en-US" altLang="zh-CN" sz="1600" b="1" dirty="0">
                  <a:solidFill>
                    <a:srgbClr val="FF0000"/>
                  </a:solidFill>
                  <a:effectLst/>
                  <a:latin typeface="Cambria" panose="02040503050406030204" pitchFamily="18" charset="0"/>
                  <a:ea typeface="宋体" panose="02010600030101010101" pitchFamily="2" charset="-122"/>
                </a:rPr>
                <a:t>modules in this range are more error prone </a:t>
              </a:r>
            </a:p>
          </p:txBody>
        </p:sp>
        <p:sp>
          <p:nvSpPr>
            <p:cNvPr id="320561" name="Text Box 49"/>
            <p:cNvSpPr txBox="1">
              <a:spLocks noChangeArrowheads="1"/>
            </p:cNvSpPr>
            <p:nvPr/>
          </p:nvSpPr>
          <p:spPr bwMode="auto">
            <a:xfrm>
              <a:off x="613" y="2093"/>
              <a:ext cx="1170" cy="49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p>
              <a:pPr>
                <a:lnSpc>
                  <a:spcPct val="88000"/>
                </a:lnSpc>
                <a:spcBef>
                  <a:spcPct val="50000"/>
                </a:spcBef>
              </a:pPr>
              <a:r>
                <a:rPr lang="en-US" altLang="zh-CN" sz="1800" dirty="0">
                  <a:solidFill>
                    <a:srgbClr val="FF0000"/>
                  </a:solidFill>
                  <a:latin typeface="Cambria" panose="02040503050406030204" pitchFamily="18" charset="0"/>
                  <a:ea typeface="宋体" panose="02010600030101010101" pitchFamily="2" charset="-122"/>
                </a:rPr>
                <a:t>Higher Cycloramic Complexity, more possibility in error</a:t>
              </a:r>
            </a:p>
          </p:txBody>
        </p:sp>
      </p:gr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022480" y="5026320"/>
              <a:ext cx="3510000" cy="1202400"/>
            </p14:xfrm>
          </p:contentPart>
        </mc:Choice>
        <mc:Fallback xmlns="">
          <p:pic>
            <p:nvPicPr>
              <p:cNvPr id="2" name="墨迹 1"/>
              <p:cNvPicPr/>
              <p:nvPr/>
            </p:nvPicPr>
            <p:blipFill>
              <a:blip r:embed="rId5"/>
              <a:stretch>
                <a:fillRect/>
              </a:stretch>
            </p:blipFill>
            <p:spPr>
              <a:xfrm>
                <a:off x="2016360" y="5020200"/>
                <a:ext cx="3520080" cy="1216800"/>
              </a:xfrm>
              <a:prstGeom prst="rect">
                <a:avLst/>
              </a:prstGeom>
            </p:spPr>
          </p:pic>
        </mc:Fallback>
      </mc:AlternateContent>
    </p:spTree>
    <p:extLst>
      <p:ext uri="{BB962C8B-B14F-4D97-AF65-F5344CB8AC3E}">
        <p14:creationId xmlns:p14="http://schemas.microsoft.com/office/powerpoint/2010/main" val="30591285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0517"/>
                                        </p:tgtEl>
                                        <p:attrNameLst>
                                          <p:attrName>style.visibility</p:attrName>
                                        </p:attrNameLst>
                                      </p:cBhvr>
                                      <p:to>
                                        <p:strVal val="visible"/>
                                      </p:to>
                                    </p:set>
                                    <p:animEffect transition="in" filter="wipe(left)">
                                      <p:cBhvr>
                                        <p:cTn id="7" dur="500"/>
                                        <p:tgtEl>
                                          <p:spTgt spid="3205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0516"/>
                                        </p:tgtEl>
                                        <p:attrNameLst>
                                          <p:attrName>style.visibility</p:attrName>
                                        </p:attrNameLst>
                                      </p:cBhvr>
                                      <p:to>
                                        <p:strVal val="visible"/>
                                      </p:to>
                                    </p:set>
                                    <p:animEffect transition="in" filter="wipe(left)">
                                      <p:cBhvr>
                                        <p:cTn id="12" dur="500"/>
                                        <p:tgtEl>
                                          <p:spTgt spid="320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6" grpId="0" autoUpdateAnimBg="0"/>
      <p:bldP spid="320517"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2562" name="Rectangle 2"/>
          <p:cNvSpPr>
            <a:spLocks noGrp="1" noChangeArrowheads="1"/>
          </p:cNvSpPr>
          <p:nvPr>
            <p:ph type="title"/>
          </p:nvPr>
        </p:nvSpPr>
        <p:spPr>
          <a:xfrm>
            <a:off x="2469396" y="26154"/>
            <a:ext cx="5997575" cy="1016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dirty="0">
                <a:solidFill>
                  <a:srgbClr val="132584"/>
                </a:solidFill>
                <a:latin typeface="Cambria" panose="02040503050406030204" pitchFamily="18" charset="0"/>
              </a:rPr>
              <a:t>Basis path test example :</a:t>
            </a:r>
            <a:r>
              <a:rPr lang="en-US" altLang="zh-CN" sz="2000" dirty="0">
                <a:solidFill>
                  <a:srgbClr val="132584"/>
                </a:solidFill>
                <a:latin typeface="Cambria" panose="02040503050406030204" pitchFamily="18" charset="0"/>
              </a:rPr>
              <a:t> </a:t>
            </a:r>
            <a:r>
              <a:rPr lang="en-US" altLang="zh-CN" b="1" dirty="0">
                <a:solidFill>
                  <a:srgbClr val="132584"/>
                </a:solidFill>
                <a:latin typeface="Cambria" panose="02040503050406030204" pitchFamily="18" charset="0"/>
              </a:rPr>
              <a:t>FLOW GRAPH</a:t>
            </a:r>
          </a:p>
        </p:txBody>
      </p:sp>
      <p:sp>
        <p:nvSpPr>
          <p:cNvPr id="322563" name="Rectangle 3"/>
          <p:cNvSpPr>
            <a:spLocks noChangeArrowheads="1"/>
          </p:cNvSpPr>
          <p:nvPr/>
        </p:nvSpPr>
        <p:spPr bwMode="auto">
          <a:xfrm>
            <a:off x="6696075" y="4724400"/>
            <a:ext cx="1360949"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800" b="1" dirty="0">
                <a:solidFill>
                  <a:srgbClr val="CF0E30"/>
                </a:solidFill>
                <a:effectLst/>
                <a:latin typeface="Cambria" panose="02040503050406030204" pitchFamily="18" charset="0"/>
                <a:ea typeface="宋体" panose="02010600030101010101" pitchFamily="2" charset="-122"/>
              </a:rPr>
              <a:t>V(G)=4</a:t>
            </a:r>
          </a:p>
        </p:txBody>
      </p:sp>
      <p:grpSp>
        <p:nvGrpSpPr>
          <p:cNvPr id="322564" name="Group 4"/>
          <p:cNvGrpSpPr>
            <a:grpSpLocks/>
          </p:cNvGrpSpPr>
          <p:nvPr/>
        </p:nvGrpSpPr>
        <p:grpSpPr bwMode="auto">
          <a:xfrm>
            <a:off x="2339975" y="1447800"/>
            <a:ext cx="4822825" cy="4319587"/>
            <a:chOff x="704" y="959"/>
            <a:chExt cx="3794" cy="2855"/>
          </a:xfrm>
        </p:grpSpPr>
        <p:sp>
          <p:nvSpPr>
            <p:cNvPr id="322565" name="Oval 5"/>
            <p:cNvSpPr>
              <a:spLocks noChangeArrowheads="1"/>
            </p:cNvSpPr>
            <p:nvPr/>
          </p:nvSpPr>
          <p:spPr bwMode="auto">
            <a:xfrm>
              <a:off x="2774" y="959"/>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1</a:t>
              </a:r>
            </a:p>
          </p:txBody>
        </p:sp>
        <p:sp>
          <p:nvSpPr>
            <p:cNvPr id="322566" name="Oval 6"/>
            <p:cNvSpPr>
              <a:spLocks noChangeArrowheads="1"/>
            </p:cNvSpPr>
            <p:nvPr/>
          </p:nvSpPr>
          <p:spPr bwMode="auto">
            <a:xfrm>
              <a:off x="2774" y="1544"/>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2,3</a:t>
              </a:r>
            </a:p>
          </p:txBody>
        </p:sp>
        <p:grpSp>
          <p:nvGrpSpPr>
            <p:cNvPr id="322567" name="Group 7"/>
            <p:cNvGrpSpPr>
              <a:grpSpLocks/>
            </p:cNvGrpSpPr>
            <p:nvPr/>
          </p:nvGrpSpPr>
          <p:grpSpPr bwMode="auto">
            <a:xfrm>
              <a:off x="704" y="1949"/>
              <a:ext cx="1318" cy="1150"/>
              <a:chOff x="704" y="1949"/>
              <a:chExt cx="1318" cy="1150"/>
            </a:xfrm>
          </p:grpSpPr>
          <p:grpSp>
            <p:nvGrpSpPr>
              <p:cNvPr id="322568" name="Group 8"/>
              <p:cNvGrpSpPr>
                <a:grpSpLocks/>
              </p:cNvGrpSpPr>
              <p:nvPr/>
            </p:nvGrpSpPr>
            <p:grpSpPr bwMode="auto">
              <a:xfrm>
                <a:off x="704" y="2411"/>
                <a:ext cx="1318" cy="227"/>
                <a:chOff x="704" y="2411"/>
                <a:chExt cx="1318" cy="227"/>
              </a:xfrm>
            </p:grpSpPr>
            <p:sp>
              <p:nvSpPr>
                <p:cNvPr id="322569" name="Oval 9"/>
                <p:cNvSpPr>
                  <a:spLocks noChangeArrowheads="1"/>
                </p:cNvSpPr>
                <p:nvPr/>
              </p:nvSpPr>
              <p:spPr bwMode="auto">
                <a:xfrm>
                  <a:off x="704" y="2411"/>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7</a:t>
                  </a:r>
                </a:p>
              </p:txBody>
            </p:sp>
            <p:sp>
              <p:nvSpPr>
                <p:cNvPr id="322570" name="Oval 10"/>
                <p:cNvSpPr>
                  <a:spLocks noChangeArrowheads="1"/>
                </p:cNvSpPr>
                <p:nvPr/>
              </p:nvSpPr>
              <p:spPr bwMode="auto">
                <a:xfrm>
                  <a:off x="1795" y="2411"/>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8</a:t>
                  </a:r>
                </a:p>
              </p:txBody>
            </p:sp>
          </p:grpSp>
          <p:grpSp>
            <p:nvGrpSpPr>
              <p:cNvPr id="322571" name="Group 11"/>
              <p:cNvGrpSpPr>
                <a:grpSpLocks/>
              </p:cNvGrpSpPr>
              <p:nvPr/>
            </p:nvGrpSpPr>
            <p:grpSpPr bwMode="auto">
              <a:xfrm>
                <a:off x="1250" y="1949"/>
                <a:ext cx="227" cy="1150"/>
                <a:chOff x="1250" y="1949"/>
                <a:chExt cx="227" cy="1150"/>
              </a:xfrm>
            </p:grpSpPr>
            <p:sp>
              <p:nvSpPr>
                <p:cNvPr id="322572" name="Oval 12"/>
                <p:cNvSpPr>
                  <a:spLocks noChangeArrowheads="1"/>
                </p:cNvSpPr>
                <p:nvPr/>
              </p:nvSpPr>
              <p:spPr bwMode="auto">
                <a:xfrm>
                  <a:off x="1250" y="1949"/>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6</a:t>
                  </a:r>
                </a:p>
              </p:txBody>
            </p:sp>
            <p:sp>
              <p:nvSpPr>
                <p:cNvPr id="322573" name="Oval 13"/>
                <p:cNvSpPr>
                  <a:spLocks noChangeArrowheads="1"/>
                </p:cNvSpPr>
                <p:nvPr/>
              </p:nvSpPr>
              <p:spPr bwMode="auto">
                <a:xfrm>
                  <a:off x="1250" y="2872"/>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9</a:t>
                  </a:r>
                </a:p>
              </p:txBody>
            </p:sp>
          </p:grpSp>
        </p:grpSp>
        <p:sp>
          <p:nvSpPr>
            <p:cNvPr id="322574" name="Oval 14"/>
            <p:cNvSpPr>
              <a:spLocks noChangeArrowheads="1"/>
            </p:cNvSpPr>
            <p:nvPr/>
          </p:nvSpPr>
          <p:spPr bwMode="auto">
            <a:xfrm>
              <a:off x="4081" y="1949"/>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4,5</a:t>
              </a:r>
            </a:p>
          </p:txBody>
        </p:sp>
        <p:sp>
          <p:nvSpPr>
            <p:cNvPr id="322575" name="Oval 15"/>
            <p:cNvSpPr>
              <a:spLocks noChangeArrowheads="1"/>
            </p:cNvSpPr>
            <p:nvPr/>
          </p:nvSpPr>
          <p:spPr bwMode="auto">
            <a:xfrm>
              <a:off x="2774" y="3013"/>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10</a:t>
              </a:r>
            </a:p>
          </p:txBody>
        </p:sp>
        <p:sp>
          <p:nvSpPr>
            <p:cNvPr id="322576" name="Oval 16"/>
            <p:cNvSpPr>
              <a:spLocks noChangeArrowheads="1"/>
            </p:cNvSpPr>
            <p:nvPr/>
          </p:nvSpPr>
          <p:spPr bwMode="auto">
            <a:xfrm>
              <a:off x="2774" y="3587"/>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11</a:t>
              </a:r>
            </a:p>
          </p:txBody>
        </p:sp>
        <p:sp>
          <p:nvSpPr>
            <p:cNvPr id="322577" name="Rectangle 17"/>
            <p:cNvSpPr>
              <a:spLocks noChangeArrowheads="1"/>
            </p:cNvSpPr>
            <p:nvPr/>
          </p:nvSpPr>
          <p:spPr bwMode="auto">
            <a:xfrm>
              <a:off x="3406" y="1366"/>
              <a:ext cx="1092"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dirty="0">
                  <a:solidFill>
                    <a:srgbClr val="132584"/>
                  </a:solidFill>
                  <a:effectLst/>
                  <a:latin typeface="Cambria" panose="02040503050406030204" pitchFamily="18" charset="0"/>
                  <a:ea typeface="宋体" panose="02010600030101010101" pitchFamily="2" charset="-122"/>
                </a:rPr>
                <a:t>Region 1</a:t>
              </a:r>
            </a:p>
          </p:txBody>
        </p:sp>
        <p:sp>
          <p:nvSpPr>
            <p:cNvPr id="322578" name="Rectangle 18"/>
            <p:cNvSpPr>
              <a:spLocks noChangeArrowheads="1"/>
            </p:cNvSpPr>
            <p:nvPr/>
          </p:nvSpPr>
          <p:spPr bwMode="auto">
            <a:xfrm>
              <a:off x="2296" y="2204"/>
              <a:ext cx="1092"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a:solidFill>
                    <a:srgbClr val="132584"/>
                  </a:solidFill>
                  <a:effectLst/>
                  <a:latin typeface="Cambria" panose="02040503050406030204" pitchFamily="18" charset="0"/>
                  <a:ea typeface="宋体" panose="02010600030101010101" pitchFamily="2" charset="-122"/>
                </a:rPr>
                <a:t>Region 2</a:t>
              </a:r>
            </a:p>
          </p:txBody>
        </p:sp>
        <p:sp>
          <p:nvSpPr>
            <p:cNvPr id="322579" name="Rectangle 19"/>
            <p:cNvSpPr>
              <a:spLocks noChangeArrowheads="1"/>
            </p:cNvSpPr>
            <p:nvPr/>
          </p:nvSpPr>
          <p:spPr bwMode="auto">
            <a:xfrm>
              <a:off x="951" y="2400"/>
              <a:ext cx="907"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800" b="1" dirty="0">
                  <a:solidFill>
                    <a:srgbClr val="132584"/>
                  </a:solidFill>
                  <a:effectLst/>
                  <a:latin typeface="Cambria" panose="02040503050406030204" pitchFamily="18" charset="0"/>
                  <a:ea typeface="宋体" panose="02010600030101010101" pitchFamily="2" charset="-122"/>
                </a:rPr>
                <a:t>Region 3</a:t>
              </a:r>
            </a:p>
          </p:txBody>
        </p:sp>
        <p:sp>
          <p:nvSpPr>
            <p:cNvPr id="322580" name="Rectangle 20"/>
            <p:cNvSpPr>
              <a:spLocks noChangeArrowheads="1"/>
            </p:cNvSpPr>
            <p:nvPr/>
          </p:nvSpPr>
          <p:spPr bwMode="auto">
            <a:xfrm>
              <a:off x="3341" y="3277"/>
              <a:ext cx="15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endParaRPr lang="en-US" altLang="zh-CN" sz="2400">
                <a:solidFill>
                  <a:srgbClr val="132584"/>
                </a:solidFill>
                <a:effectLst/>
                <a:latin typeface="Cambria" panose="02040503050406030204" pitchFamily="18" charset="0"/>
                <a:ea typeface="宋体" panose="02010600030101010101" pitchFamily="2" charset="-122"/>
              </a:endParaRPr>
            </a:p>
          </p:txBody>
        </p:sp>
        <p:cxnSp>
          <p:nvCxnSpPr>
            <p:cNvPr id="322581" name="AutoShape 21"/>
            <p:cNvCxnSpPr>
              <a:cxnSpLocks noChangeShapeType="1"/>
              <a:stCxn id="322575" idx="6"/>
              <a:endCxn id="322565" idx="6"/>
            </p:cNvCxnSpPr>
            <p:nvPr/>
          </p:nvCxnSpPr>
          <p:spPr bwMode="auto">
            <a:xfrm flipV="1">
              <a:off x="3001" y="1073"/>
              <a:ext cx="1" cy="2054"/>
            </a:xfrm>
            <a:prstGeom prst="curvedConnector3">
              <a:avLst>
                <a:gd name="adj1" fmla="val 192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2" name="AutoShape 22"/>
            <p:cNvCxnSpPr>
              <a:cxnSpLocks noChangeShapeType="1"/>
              <a:stCxn id="322565" idx="2"/>
              <a:endCxn id="322576" idx="2"/>
            </p:cNvCxnSpPr>
            <p:nvPr/>
          </p:nvCxnSpPr>
          <p:spPr bwMode="auto">
            <a:xfrm rot="10800000" flipH="1" flipV="1">
              <a:off x="2774" y="1073"/>
              <a:ext cx="1" cy="2628"/>
            </a:xfrm>
            <a:prstGeom prst="curvedConnector3">
              <a:avLst>
                <a:gd name="adj1" fmla="val -2533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3" name="AutoShape 23"/>
            <p:cNvCxnSpPr>
              <a:cxnSpLocks noChangeShapeType="1"/>
              <a:stCxn id="322566" idx="6"/>
              <a:endCxn id="322574" idx="1"/>
            </p:cNvCxnSpPr>
            <p:nvPr/>
          </p:nvCxnSpPr>
          <p:spPr bwMode="auto">
            <a:xfrm>
              <a:off x="3001" y="1658"/>
              <a:ext cx="1113" cy="32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4" name="AutoShape 24"/>
            <p:cNvCxnSpPr>
              <a:cxnSpLocks noChangeShapeType="1"/>
              <a:stCxn id="322565" idx="4"/>
              <a:endCxn id="322566" idx="0"/>
            </p:cNvCxnSpPr>
            <p:nvPr/>
          </p:nvCxnSpPr>
          <p:spPr bwMode="auto">
            <a:xfrm>
              <a:off x="2888" y="1186"/>
              <a:ext cx="0" cy="35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5" name="AutoShape 25"/>
            <p:cNvCxnSpPr>
              <a:cxnSpLocks noChangeShapeType="1"/>
              <a:stCxn id="322566" idx="2"/>
              <a:endCxn id="322572" idx="7"/>
            </p:cNvCxnSpPr>
            <p:nvPr/>
          </p:nvCxnSpPr>
          <p:spPr bwMode="auto">
            <a:xfrm flipH="1">
              <a:off x="1444" y="1658"/>
              <a:ext cx="1330" cy="32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6" name="AutoShape 26"/>
            <p:cNvCxnSpPr>
              <a:cxnSpLocks noChangeShapeType="1"/>
              <a:stCxn id="322572" idx="5"/>
              <a:endCxn id="322570" idx="1"/>
            </p:cNvCxnSpPr>
            <p:nvPr/>
          </p:nvCxnSpPr>
          <p:spPr bwMode="auto">
            <a:xfrm>
              <a:off x="1444" y="2143"/>
              <a:ext cx="384" cy="301"/>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7" name="AutoShape 27"/>
            <p:cNvCxnSpPr>
              <a:cxnSpLocks noChangeShapeType="1"/>
              <a:stCxn id="322572" idx="3"/>
              <a:endCxn id="322569" idx="7"/>
            </p:cNvCxnSpPr>
            <p:nvPr/>
          </p:nvCxnSpPr>
          <p:spPr bwMode="auto">
            <a:xfrm flipH="1">
              <a:off x="898" y="2143"/>
              <a:ext cx="385" cy="301"/>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8" name="AutoShape 28"/>
            <p:cNvCxnSpPr>
              <a:cxnSpLocks noChangeShapeType="1"/>
              <a:stCxn id="322569" idx="5"/>
              <a:endCxn id="322573" idx="1"/>
            </p:cNvCxnSpPr>
            <p:nvPr/>
          </p:nvCxnSpPr>
          <p:spPr bwMode="auto">
            <a:xfrm>
              <a:off x="898" y="2605"/>
              <a:ext cx="385" cy="3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9" name="AutoShape 29"/>
            <p:cNvCxnSpPr>
              <a:cxnSpLocks noChangeShapeType="1"/>
              <a:stCxn id="322570" idx="3"/>
              <a:endCxn id="322573" idx="7"/>
            </p:cNvCxnSpPr>
            <p:nvPr/>
          </p:nvCxnSpPr>
          <p:spPr bwMode="auto">
            <a:xfrm flipH="1">
              <a:off x="1444" y="2605"/>
              <a:ext cx="384" cy="3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90" name="AutoShape 30"/>
            <p:cNvCxnSpPr>
              <a:cxnSpLocks noChangeShapeType="1"/>
              <a:stCxn id="322573" idx="6"/>
              <a:endCxn id="322575" idx="2"/>
            </p:cNvCxnSpPr>
            <p:nvPr/>
          </p:nvCxnSpPr>
          <p:spPr bwMode="auto">
            <a:xfrm>
              <a:off x="1477" y="2986"/>
              <a:ext cx="1297" cy="141"/>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91" name="AutoShape 31"/>
            <p:cNvCxnSpPr>
              <a:cxnSpLocks noChangeShapeType="1"/>
              <a:stCxn id="322574" idx="3"/>
              <a:endCxn id="322575" idx="7"/>
            </p:cNvCxnSpPr>
            <p:nvPr/>
          </p:nvCxnSpPr>
          <p:spPr bwMode="auto">
            <a:xfrm flipH="1">
              <a:off x="2968" y="2143"/>
              <a:ext cx="1146" cy="90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2765" name="Rectangle 205"/>
          <p:cNvSpPr>
            <a:spLocks noChangeArrowheads="1"/>
          </p:cNvSpPr>
          <p:nvPr/>
        </p:nvSpPr>
        <p:spPr bwMode="auto">
          <a:xfrm>
            <a:off x="2648231" y="2241028"/>
            <a:ext cx="133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132584"/>
                </a:solidFill>
                <a:effectLst/>
                <a:latin typeface="Cambria" panose="02040503050406030204" pitchFamily="18" charset="0"/>
                <a:ea typeface="宋体" panose="02010600030101010101" pitchFamily="2" charset="-122"/>
              </a:rPr>
              <a:t>Region 4</a:t>
            </a:r>
            <a:endParaRPr lang="zh-CN" altLang="en-US" dirty="0">
              <a:solidFill>
                <a:srgbClr val="132584"/>
              </a:solidFill>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746516451"/>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4613" name="Rectangle 5"/>
          <p:cNvSpPr>
            <a:spLocks noGrp="1" noChangeArrowheads="1"/>
          </p:cNvSpPr>
          <p:nvPr>
            <p:ph type="title"/>
          </p:nvPr>
        </p:nvSpPr>
        <p:spPr>
          <a:xfrm>
            <a:off x="2057400" y="0"/>
            <a:ext cx="7237413" cy="457200"/>
          </a:xfrm>
        </p:spPr>
        <p:txBody>
          <a:bodyPr/>
          <a:lstStyle/>
          <a:p>
            <a:r>
              <a:rPr lang="en-US" altLang="zh-CN" b="1" dirty="0">
                <a:solidFill>
                  <a:srgbClr val="132584"/>
                </a:solidFill>
                <a:latin typeface="Cambria" panose="02040503050406030204" pitchFamily="18" charset="0"/>
              </a:rPr>
              <a:t>Determine a </a:t>
            </a:r>
            <a:r>
              <a:rPr lang="en-US" altLang="zh-CN" b="1" dirty="0" smtClean="0">
                <a:solidFill>
                  <a:srgbClr val="132584"/>
                </a:solidFill>
                <a:latin typeface="Cambria" panose="02040503050406030204" pitchFamily="18" charset="0"/>
              </a:rPr>
              <a:t>basis </a:t>
            </a:r>
            <a:r>
              <a:rPr lang="en-US" altLang="zh-CN" b="1" dirty="0">
                <a:solidFill>
                  <a:srgbClr val="132584"/>
                </a:solidFill>
                <a:latin typeface="Cambria" panose="02040503050406030204" pitchFamily="18" charset="0"/>
              </a:rPr>
              <a:t>set of linearly independent paths</a:t>
            </a:r>
            <a:endParaRPr lang="zh-CN" altLang="en-US" b="1" dirty="0">
              <a:solidFill>
                <a:srgbClr val="132584"/>
              </a:solidFill>
              <a:latin typeface="Cambria" panose="02040503050406030204" pitchFamily="18" charset="0"/>
            </a:endParaRPr>
          </a:p>
        </p:txBody>
      </p:sp>
      <p:sp>
        <p:nvSpPr>
          <p:cNvPr id="6" name="Rectangle 3"/>
          <p:cNvSpPr txBox="1">
            <a:spLocks noChangeArrowheads="1"/>
          </p:cNvSpPr>
          <p:nvPr/>
        </p:nvSpPr>
        <p:spPr bwMode="auto">
          <a:xfrm>
            <a:off x="381000" y="1524000"/>
            <a:ext cx="855586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FF0000"/>
                </a:solidFill>
                <a:latin typeface="Cambria" panose="02040503050406030204" pitchFamily="18" charset="0"/>
              </a:rPr>
              <a:t>Independent </a:t>
            </a:r>
            <a:r>
              <a:rPr lang="en-US" altLang="zh-CN" sz="2400" dirty="0">
                <a:solidFill>
                  <a:srgbClr val="FF0000"/>
                </a:solidFill>
                <a:latin typeface="Cambria" panose="02040503050406030204" pitchFamily="18" charset="0"/>
              </a:rPr>
              <a:t>path </a:t>
            </a:r>
            <a:r>
              <a:rPr lang="en-US" altLang="zh-CN" sz="2400" dirty="0">
                <a:latin typeface="Cambria" panose="02040503050406030204" pitchFamily="18" charset="0"/>
              </a:rPr>
              <a:t>® any path that introduces at least one new set of processing statements or a new condition</a:t>
            </a:r>
          </a:p>
          <a:p>
            <a:endParaRPr lang="en-US" altLang="zh-CN" sz="2400" dirty="0">
              <a:latin typeface="Cambria" panose="02040503050406030204" pitchFamily="18" charset="0"/>
            </a:endParaRPr>
          </a:p>
          <a:p>
            <a:r>
              <a:rPr lang="en-US" altLang="zh-CN" sz="2400" dirty="0">
                <a:latin typeface="Cambria" panose="02040503050406030204" pitchFamily="18" charset="0"/>
              </a:rPr>
              <a:t> </a:t>
            </a:r>
            <a:r>
              <a:rPr lang="en-US" altLang="zh-CN" sz="2400" dirty="0">
                <a:solidFill>
                  <a:srgbClr val="FF0000"/>
                </a:solidFill>
                <a:latin typeface="Cambria" panose="02040503050406030204" pitchFamily="18" charset="0"/>
              </a:rPr>
              <a:t>Basis set </a:t>
            </a:r>
            <a:r>
              <a:rPr lang="en-US" altLang="zh-CN" sz="2400" dirty="0">
                <a:latin typeface="Cambria" panose="02040503050406030204" pitchFamily="18" charset="0"/>
              </a:rPr>
              <a:t>® set of independent paths through the code</a:t>
            </a:r>
          </a:p>
          <a:p>
            <a:endParaRPr lang="en-US" altLang="zh-CN" sz="2400" dirty="0">
              <a:latin typeface="Cambria" panose="02040503050406030204" pitchFamily="18" charset="0"/>
            </a:endParaRPr>
          </a:p>
          <a:p>
            <a:r>
              <a:rPr lang="en-US" altLang="zh-CN" sz="2400" dirty="0">
                <a:latin typeface="Cambria" panose="02040503050406030204" pitchFamily="18" charset="0"/>
              </a:rPr>
              <a:t> </a:t>
            </a:r>
            <a:r>
              <a:rPr lang="en-US" altLang="zh-CN" sz="2400" dirty="0">
                <a:solidFill>
                  <a:srgbClr val="FF0000"/>
                </a:solidFill>
                <a:latin typeface="Cambria" panose="02040503050406030204" pitchFamily="18" charset="0"/>
              </a:rPr>
              <a:t>Test cases </a:t>
            </a:r>
            <a:r>
              <a:rPr lang="en-US" altLang="zh-CN" sz="2400" dirty="0">
                <a:latin typeface="Cambria" panose="02040503050406030204" pitchFamily="18" charset="0"/>
              </a:rPr>
              <a:t>derived from a basis set are guaranteed to execute every statement at least one time during testing</a:t>
            </a:r>
          </a:p>
          <a:p>
            <a:endParaRPr lang="en-US" altLang="zh-CN" sz="2400" dirty="0">
              <a:latin typeface="Cambria" panose="02040503050406030204" pitchFamily="18" charset="0"/>
            </a:endParaRPr>
          </a:p>
          <a:p>
            <a:r>
              <a:rPr lang="en-US" altLang="zh-CN" sz="2400" dirty="0">
                <a:latin typeface="Cambria" panose="02040503050406030204" pitchFamily="18" charset="0"/>
              </a:rPr>
              <a:t> Basis set </a:t>
            </a:r>
            <a:r>
              <a:rPr lang="en-US" altLang="zh-CN" sz="2400" dirty="0">
                <a:solidFill>
                  <a:srgbClr val="FF0000"/>
                </a:solidFill>
                <a:latin typeface="Cambria" panose="02040503050406030204" pitchFamily="18" charset="0"/>
              </a:rPr>
              <a:t>is not unique</a:t>
            </a:r>
          </a:p>
          <a:p>
            <a:endParaRPr lang="en-US" altLang="zh-CN" sz="2400"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954720" y="3269880"/>
              <a:ext cx="4176000" cy="2759760"/>
            </p14:xfrm>
          </p:contentPart>
        </mc:Choice>
        <mc:Fallback xmlns="">
          <p:pic>
            <p:nvPicPr>
              <p:cNvPr id="2" name="墨迹 1"/>
              <p:cNvPicPr/>
              <p:nvPr/>
            </p:nvPicPr>
            <p:blipFill>
              <a:blip r:embed="rId5"/>
              <a:stretch>
                <a:fillRect/>
              </a:stretch>
            </p:blipFill>
            <p:spPr>
              <a:xfrm>
                <a:off x="945720" y="3260160"/>
                <a:ext cx="4194000" cy="2780280"/>
              </a:xfrm>
              <a:prstGeom prst="rect">
                <a:avLst/>
              </a:prstGeom>
            </p:spPr>
          </p:pic>
        </mc:Fallback>
      </mc:AlternateContent>
    </p:spTree>
    <p:extLst>
      <p:ext uri="{BB962C8B-B14F-4D97-AF65-F5344CB8AC3E}">
        <p14:creationId xmlns:p14="http://schemas.microsoft.com/office/powerpoint/2010/main" val="31627877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8" name="Rectangle 2"/>
          <p:cNvSpPr>
            <a:spLocks noChangeArrowheads="1"/>
          </p:cNvSpPr>
          <p:nvPr/>
        </p:nvSpPr>
        <p:spPr bwMode="auto">
          <a:xfrm>
            <a:off x="6553200" y="2082800"/>
            <a:ext cx="26670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spcBef>
                <a:spcPts val="4800"/>
              </a:spcBef>
            </a:pPr>
            <a:r>
              <a:rPr lang="en-US" altLang="zh-CN" sz="2000" b="1" dirty="0" smtClean="0">
                <a:solidFill>
                  <a:srgbClr val="081D58"/>
                </a:solidFill>
                <a:effectLst/>
                <a:latin typeface="Cambria" panose="02040503050406030204" pitchFamily="18" charset="0"/>
                <a:ea typeface="宋体" panose="02010600030101010101" pitchFamily="2" charset="-122"/>
              </a:rPr>
              <a:t>Path1</a:t>
            </a:r>
            <a:r>
              <a:rPr lang="en-US" altLang="zh-CN" sz="2000" b="1" dirty="0">
                <a:solidFill>
                  <a:srgbClr val="081D58"/>
                </a:solidFill>
                <a:effectLst/>
                <a:latin typeface="Cambria" panose="02040503050406030204" pitchFamily="18" charset="0"/>
                <a:ea typeface="宋体" panose="02010600030101010101" pitchFamily="2" charset="-122"/>
              </a:rPr>
              <a:t>: 1-2-3-6-7-9-10-1-11</a:t>
            </a:r>
            <a:endParaRPr lang="en-US" altLang="zh-CN" sz="2000" dirty="0">
              <a:solidFill>
                <a:srgbClr val="FF3399"/>
              </a:solidFill>
              <a:effectLst/>
              <a:latin typeface="Cambria" panose="02040503050406030204" pitchFamily="18" charset="0"/>
              <a:ea typeface="宋体" panose="02010600030101010101" pitchFamily="2" charset="-122"/>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dirty="0">
                <a:solidFill>
                  <a:srgbClr val="132584"/>
                </a:solidFill>
                <a:latin typeface="Cambria" panose="02040503050406030204" pitchFamily="18" charset="0"/>
              </a:rPr>
              <a:t>Basis path test example</a:t>
            </a:r>
          </a:p>
        </p:txBody>
      </p:sp>
      <p:sp>
        <p:nvSpPr>
          <p:cNvPr id="326660" name="Rectangle 4"/>
          <p:cNvSpPr>
            <a:spLocks noChangeArrowheads="1"/>
          </p:cNvSpPr>
          <p:nvPr/>
        </p:nvSpPr>
        <p:spPr bwMode="auto">
          <a:xfrm>
            <a:off x="6553200" y="3073400"/>
            <a:ext cx="22860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spcBef>
                <a:spcPts val="4800"/>
              </a:spcBef>
            </a:pPr>
            <a:r>
              <a:rPr lang="en-US" altLang="zh-CN" sz="2000" b="1" dirty="0" smtClean="0">
                <a:solidFill>
                  <a:schemeClr val="accent2"/>
                </a:solidFill>
                <a:effectLst/>
                <a:latin typeface="Cambria" panose="02040503050406030204" pitchFamily="18" charset="0"/>
                <a:ea typeface="宋体" panose="02010600030101010101" pitchFamily="2" charset="-122"/>
              </a:rPr>
              <a:t>Path2</a:t>
            </a:r>
            <a:r>
              <a:rPr lang="en-US" altLang="zh-CN" sz="2000" b="1" dirty="0">
                <a:solidFill>
                  <a:schemeClr val="accent2"/>
                </a:solidFill>
                <a:effectLst/>
                <a:latin typeface="Cambria" panose="02040503050406030204" pitchFamily="18" charset="0"/>
                <a:ea typeface="宋体" panose="02010600030101010101" pitchFamily="2" charset="-122"/>
              </a:rPr>
              <a:t>: 1-2-3-6-8-9-10-1-11</a:t>
            </a:r>
            <a:endParaRPr lang="en-US" altLang="zh-CN" sz="2000" dirty="0">
              <a:effectLst/>
              <a:latin typeface="Cambria" panose="02040503050406030204" pitchFamily="18" charset="0"/>
              <a:ea typeface="宋体" panose="02010600030101010101" pitchFamily="2" charset="-122"/>
            </a:endParaRPr>
          </a:p>
        </p:txBody>
      </p:sp>
      <p:sp>
        <p:nvSpPr>
          <p:cNvPr id="326661" name="Rectangle 5"/>
          <p:cNvSpPr>
            <a:spLocks noChangeArrowheads="1"/>
          </p:cNvSpPr>
          <p:nvPr/>
        </p:nvSpPr>
        <p:spPr bwMode="auto">
          <a:xfrm>
            <a:off x="6553200" y="4140200"/>
            <a:ext cx="25146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spcBef>
                <a:spcPts val="4800"/>
              </a:spcBef>
            </a:pPr>
            <a:r>
              <a:rPr lang="en-US" altLang="zh-CN" sz="2000" b="1" dirty="0" smtClean="0">
                <a:solidFill>
                  <a:srgbClr val="00B0F0"/>
                </a:solidFill>
                <a:effectLst/>
                <a:latin typeface="Cambria" panose="02040503050406030204" pitchFamily="18" charset="0"/>
                <a:ea typeface="宋体" panose="02010600030101010101" pitchFamily="2" charset="-122"/>
              </a:rPr>
              <a:t>Path3</a:t>
            </a:r>
            <a:r>
              <a:rPr lang="en-US" altLang="zh-CN" sz="2000" b="1" dirty="0">
                <a:solidFill>
                  <a:srgbClr val="00B0F0"/>
                </a:solidFill>
                <a:effectLst/>
                <a:latin typeface="Cambria" panose="02040503050406030204" pitchFamily="18" charset="0"/>
                <a:ea typeface="宋体" panose="02010600030101010101" pitchFamily="2" charset="-122"/>
              </a:rPr>
              <a:t>: 1-2-3-4-5-10-1-11</a:t>
            </a:r>
            <a:endParaRPr lang="en-US" altLang="zh-CN" sz="2000" dirty="0">
              <a:solidFill>
                <a:srgbClr val="00B0F0"/>
              </a:solidFill>
              <a:effectLst/>
              <a:latin typeface="Cambria" panose="02040503050406030204" pitchFamily="18" charset="0"/>
              <a:ea typeface="宋体" panose="02010600030101010101" pitchFamily="2" charset="-122"/>
            </a:endParaRPr>
          </a:p>
        </p:txBody>
      </p:sp>
      <p:sp>
        <p:nvSpPr>
          <p:cNvPr id="326662" name="Rectangle 6"/>
          <p:cNvSpPr>
            <a:spLocks noChangeArrowheads="1"/>
          </p:cNvSpPr>
          <p:nvPr/>
        </p:nvSpPr>
        <p:spPr bwMode="auto">
          <a:xfrm>
            <a:off x="6561965" y="5059124"/>
            <a:ext cx="153511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ts val="4800"/>
              </a:spcBef>
            </a:pPr>
            <a:r>
              <a:rPr lang="en-US" altLang="zh-CN" sz="2000" b="1">
                <a:solidFill>
                  <a:schemeClr val="hlink"/>
                </a:solidFill>
                <a:effectLst/>
                <a:latin typeface="Cambria" panose="02040503050406030204" pitchFamily="18" charset="0"/>
                <a:ea typeface="宋体" panose="02010600030101010101" pitchFamily="2" charset="-122"/>
              </a:rPr>
              <a:t>Path4: 1-11</a:t>
            </a:r>
            <a:endParaRPr lang="en-US" altLang="zh-CN" sz="2000">
              <a:solidFill>
                <a:schemeClr val="hlink"/>
              </a:solidFill>
              <a:effectLst/>
              <a:latin typeface="Cambria" panose="02040503050406030204" pitchFamily="18" charset="0"/>
              <a:ea typeface="宋体" panose="02010600030101010101" pitchFamily="2" charset="-122"/>
            </a:endParaRPr>
          </a:p>
        </p:txBody>
      </p:sp>
      <p:grpSp>
        <p:nvGrpSpPr>
          <p:cNvPr id="2" name="组合 1"/>
          <p:cNvGrpSpPr/>
          <p:nvPr/>
        </p:nvGrpSpPr>
        <p:grpSpPr>
          <a:xfrm>
            <a:off x="863600" y="1773238"/>
            <a:ext cx="5384800" cy="4127500"/>
            <a:chOff x="863600" y="1773238"/>
            <a:chExt cx="5384800" cy="4127500"/>
          </a:xfrm>
        </p:grpSpPr>
        <p:grpSp>
          <p:nvGrpSpPr>
            <p:cNvPr id="326663" name="Group 7"/>
            <p:cNvGrpSpPr>
              <a:grpSpLocks/>
            </p:cNvGrpSpPr>
            <p:nvPr/>
          </p:nvGrpSpPr>
          <p:grpSpPr bwMode="auto">
            <a:xfrm>
              <a:off x="1266716" y="1862138"/>
              <a:ext cx="4197764" cy="3522663"/>
              <a:chOff x="875" y="1025"/>
              <a:chExt cx="3112" cy="2219"/>
            </a:xfrm>
          </p:grpSpPr>
          <p:cxnSp>
            <p:nvCxnSpPr>
              <p:cNvPr id="326664" name="AutoShape 8"/>
              <p:cNvCxnSpPr>
                <a:cxnSpLocks noChangeShapeType="1"/>
                <a:stCxn id="326665" idx="4"/>
              </p:cNvCxnSpPr>
              <p:nvPr/>
            </p:nvCxnSpPr>
            <p:spPr bwMode="auto">
              <a:xfrm rot="5400000" flipH="1" flipV="1">
                <a:off x="1883" y="2198"/>
                <a:ext cx="2016" cy="3"/>
              </a:xfrm>
              <a:prstGeom prst="bentConnector4">
                <a:avLst>
                  <a:gd name="adj1" fmla="val -8778"/>
                  <a:gd name="adj2" fmla="val 5109999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6665" name="Oval 9"/>
              <p:cNvSpPr>
                <a:spLocks noChangeArrowheads="1"/>
              </p:cNvSpPr>
              <p:nvPr/>
            </p:nvSpPr>
            <p:spPr bwMode="auto">
              <a:xfrm>
                <a:off x="2860" y="3150"/>
                <a:ext cx="58" cy="5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66" name="Oval 10"/>
              <p:cNvSpPr>
                <a:spLocks noChangeArrowheads="1"/>
              </p:cNvSpPr>
              <p:nvPr/>
            </p:nvSpPr>
            <p:spPr bwMode="auto">
              <a:xfrm>
                <a:off x="2835" y="1025"/>
                <a:ext cx="114" cy="114"/>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67" name="AutoShape 11"/>
              <p:cNvSpPr>
                <a:spLocks noChangeArrowheads="1"/>
              </p:cNvSpPr>
              <p:nvPr/>
            </p:nvSpPr>
            <p:spPr bwMode="auto">
              <a:xfrm>
                <a:off x="2800" y="1375"/>
                <a:ext cx="184" cy="171"/>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1</a:t>
                </a:r>
              </a:p>
            </p:txBody>
          </p:sp>
          <p:sp>
            <p:nvSpPr>
              <p:cNvPr id="326668" name="Rectangle 12"/>
              <p:cNvSpPr>
                <a:spLocks noChangeArrowheads="1"/>
              </p:cNvSpPr>
              <p:nvPr/>
            </p:nvSpPr>
            <p:spPr bwMode="auto">
              <a:xfrm>
                <a:off x="1986" y="2815"/>
                <a:ext cx="17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r>
                  <a:rPr lang="zh-CN" altLang="en-US" sz="1600" b="1">
                    <a:solidFill>
                      <a:srgbClr val="CF0E30"/>
                    </a:solidFill>
                    <a:effectLst/>
                    <a:latin typeface="Cambria" panose="02040503050406030204" pitchFamily="18" charset="0"/>
                    <a:ea typeface="宋体" panose="02010600030101010101" pitchFamily="2" charset="-122"/>
                  </a:rPr>
                  <a:t>9</a:t>
                </a:r>
              </a:p>
            </p:txBody>
          </p:sp>
          <p:sp>
            <p:nvSpPr>
              <p:cNvPr id="326669" name="Rectangle 13"/>
              <p:cNvSpPr>
                <a:spLocks noChangeArrowheads="1"/>
              </p:cNvSpPr>
              <p:nvPr/>
            </p:nvSpPr>
            <p:spPr bwMode="auto">
              <a:xfrm>
                <a:off x="2759" y="2966"/>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zh-CN" altLang="en-US" sz="1600" b="1">
                    <a:solidFill>
                      <a:srgbClr val="CF0E30"/>
                    </a:solidFill>
                    <a:effectLst/>
                    <a:latin typeface="Cambria" panose="02040503050406030204" pitchFamily="18" charset="0"/>
                    <a:ea typeface="宋体" panose="02010600030101010101" pitchFamily="2" charset="-122"/>
                  </a:rPr>
                  <a:t>10</a:t>
                </a:r>
              </a:p>
            </p:txBody>
          </p:sp>
          <p:sp>
            <p:nvSpPr>
              <p:cNvPr id="326670" name="Rectangle 14"/>
              <p:cNvSpPr>
                <a:spLocks noChangeArrowheads="1"/>
              </p:cNvSpPr>
              <p:nvPr/>
            </p:nvSpPr>
            <p:spPr bwMode="auto">
              <a:xfrm>
                <a:off x="962" y="3032"/>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zh-CN" altLang="en-US" sz="1600" b="1">
                    <a:solidFill>
                      <a:srgbClr val="CF0E30"/>
                    </a:solidFill>
                    <a:effectLst/>
                    <a:latin typeface="Cambria" panose="02040503050406030204" pitchFamily="18" charset="0"/>
                    <a:ea typeface="宋体" panose="02010600030101010101" pitchFamily="2" charset="-122"/>
                  </a:rPr>
                  <a:t>11</a:t>
                </a:r>
              </a:p>
            </p:txBody>
          </p:sp>
          <p:sp>
            <p:nvSpPr>
              <p:cNvPr id="326671" name="AutoShape 15"/>
              <p:cNvSpPr>
                <a:spLocks noChangeArrowheads="1"/>
              </p:cNvSpPr>
              <p:nvPr/>
            </p:nvSpPr>
            <p:spPr bwMode="auto">
              <a:xfrm>
                <a:off x="2732" y="1750"/>
                <a:ext cx="320" cy="16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2</a:t>
                </a:r>
              </a:p>
            </p:txBody>
          </p:sp>
          <p:sp>
            <p:nvSpPr>
              <p:cNvPr id="326672" name="AutoShape 16"/>
              <p:cNvSpPr>
                <a:spLocks noChangeArrowheads="1"/>
              </p:cNvSpPr>
              <p:nvPr/>
            </p:nvSpPr>
            <p:spPr bwMode="auto">
              <a:xfrm>
                <a:off x="3667" y="2405"/>
                <a:ext cx="320" cy="160"/>
              </a:xfrm>
              <a:prstGeom prst="roundRect">
                <a:avLst>
                  <a:gd name="adj" fmla="val 3437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4</a:t>
                </a:r>
              </a:p>
            </p:txBody>
          </p:sp>
          <p:sp>
            <p:nvSpPr>
              <p:cNvPr id="326673" name="AutoShape 17"/>
              <p:cNvSpPr>
                <a:spLocks noChangeArrowheads="1"/>
              </p:cNvSpPr>
              <p:nvPr/>
            </p:nvSpPr>
            <p:spPr bwMode="auto">
              <a:xfrm>
                <a:off x="3667" y="2799"/>
                <a:ext cx="320" cy="16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5</a:t>
                </a:r>
              </a:p>
            </p:txBody>
          </p:sp>
          <p:sp>
            <p:nvSpPr>
              <p:cNvPr id="326674" name="AutoShape 18"/>
              <p:cNvSpPr>
                <a:spLocks noChangeArrowheads="1"/>
              </p:cNvSpPr>
              <p:nvPr/>
            </p:nvSpPr>
            <p:spPr bwMode="auto">
              <a:xfrm>
                <a:off x="2218" y="2693"/>
                <a:ext cx="320" cy="16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8</a:t>
                </a:r>
              </a:p>
            </p:txBody>
          </p:sp>
          <p:sp>
            <p:nvSpPr>
              <p:cNvPr id="326675" name="AutoShape 19"/>
              <p:cNvSpPr>
                <a:spLocks noChangeArrowheads="1"/>
              </p:cNvSpPr>
              <p:nvPr/>
            </p:nvSpPr>
            <p:spPr bwMode="auto">
              <a:xfrm>
                <a:off x="1574" y="2703"/>
                <a:ext cx="320" cy="16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7</a:t>
                </a:r>
              </a:p>
            </p:txBody>
          </p:sp>
          <p:grpSp>
            <p:nvGrpSpPr>
              <p:cNvPr id="326676" name="Group 20"/>
              <p:cNvGrpSpPr>
                <a:grpSpLocks/>
              </p:cNvGrpSpPr>
              <p:nvPr/>
            </p:nvGrpSpPr>
            <p:grpSpPr bwMode="auto">
              <a:xfrm>
                <a:off x="875" y="3069"/>
                <a:ext cx="114" cy="114"/>
                <a:chOff x="875" y="3069"/>
                <a:chExt cx="114" cy="114"/>
              </a:xfrm>
            </p:grpSpPr>
            <p:sp>
              <p:nvSpPr>
                <p:cNvPr id="326677" name="Oval 21"/>
                <p:cNvSpPr>
                  <a:spLocks noChangeArrowheads="1"/>
                </p:cNvSpPr>
                <p:nvPr/>
              </p:nvSpPr>
              <p:spPr bwMode="auto">
                <a:xfrm>
                  <a:off x="875" y="3069"/>
                  <a:ext cx="114" cy="11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78" name="Oval 22"/>
                <p:cNvSpPr>
                  <a:spLocks noChangeArrowheads="1"/>
                </p:cNvSpPr>
                <p:nvPr/>
              </p:nvSpPr>
              <p:spPr bwMode="auto">
                <a:xfrm>
                  <a:off x="908" y="310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326679" name="AutoShape 23"/>
              <p:cNvSpPr>
                <a:spLocks noChangeArrowheads="1"/>
              </p:cNvSpPr>
              <p:nvPr/>
            </p:nvSpPr>
            <p:spPr bwMode="auto">
              <a:xfrm>
                <a:off x="2800" y="2112"/>
                <a:ext cx="184" cy="171"/>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3</a:t>
                </a:r>
              </a:p>
            </p:txBody>
          </p:sp>
          <p:cxnSp>
            <p:nvCxnSpPr>
              <p:cNvPr id="326680" name="AutoShape 24"/>
              <p:cNvCxnSpPr>
                <a:cxnSpLocks noChangeShapeType="1"/>
                <a:stCxn id="326667" idx="0"/>
                <a:endCxn id="326666" idx="4"/>
              </p:cNvCxnSpPr>
              <p:nvPr/>
            </p:nvCxnSpPr>
            <p:spPr bwMode="auto">
              <a:xfrm flipV="1">
                <a:off x="2892" y="1139"/>
                <a:ext cx="0" cy="236"/>
              </a:xfrm>
              <a:prstGeom prst="straightConnector1">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1" name="AutoShape 25"/>
              <p:cNvCxnSpPr>
                <a:cxnSpLocks noChangeShapeType="1"/>
                <a:stCxn id="326667" idx="2"/>
                <a:endCxn id="326671" idx="0"/>
              </p:cNvCxnSpPr>
              <p:nvPr/>
            </p:nvCxnSpPr>
            <p:spPr bwMode="auto">
              <a:xfrm>
                <a:off x="2892" y="1546"/>
                <a:ext cx="0" cy="2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2" name="AutoShape 26"/>
              <p:cNvCxnSpPr>
                <a:cxnSpLocks noChangeShapeType="1"/>
                <a:stCxn id="326671" idx="2"/>
                <a:endCxn id="326679" idx="0"/>
              </p:cNvCxnSpPr>
              <p:nvPr/>
            </p:nvCxnSpPr>
            <p:spPr bwMode="auto">
              <a:xfrm>
                <a:off x="2892" y="1910"/>
                <a:ext cx="0" cy="20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6683" name="AutoShape 27"/>
              <p:cNvSpPr>
                <a:spLocks noChangeArrowheads="1"/>
              </p:cNvSpPr>
              <p:nvPr/>
            </p:nvSpPr>
            <p:spPr bwMode="auto">
              <a:xfrm>
                <a:off x="1976" y="2404"/>
                <a:ext cx="184" cy="171"/>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6</a:t>
                </a:r>
              </a:p>
            </p:txBody>
          </p:sp>
          <p:cxnSp>
            <p:nvCxnSpPr>
              <p:cNvPr id="326684" name="AutoShape 28"/>
              <p:cNvCxnSpPr>
                <a:cxnSpLocks noChangeShapeType="1"/>
                <a:stCxn id="326683" idx="0"/>
                <a:endCxn id="326679" idx="1"/>
              </p:cNvCxnSpPr>
              <p:nvPr/>
            </p:nvCxnSpPr>
            <p:spPr bwMode="auto">
              <a:xfrm rot="16200000">
                <a:off x="2331" y="1935"/>
                <a:ext cx="206" cy="732"/>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5" name="AutoShape 29"/>
              <p:cNvCxnSpPr>
                <a:cxnSpLocks noChangeShapeType="1"/>
                <a:stCxn id="326679" idx="3"/>
                <a:endCxn id="326672" idx="0"/>
              </p:cNvCxnSpPr>
              <p:nvPr/>
            </p:nvCxnSpPr>
            <p:spPr bwMode="auto">
              <a:xfrm>
                <a:off x="2984" y="2198"/>
                <a:ext cx="843" cy="207"/>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6" name="AutoShape 30"/>
              <p:cNvCxnSpPr>
                <a:cxnSpLocks noChangeShapeType="1"/>
                <a:stCxn id="326672" idx="2"/>
                <a:endCxn id="326673" idx="0"/>
              </p:cNvCxnSpPr>
              <p:nvPr/>
            </p:nvCxnSpPr>
            <p:spPr bwMode="auto">
              <a:xfrm>
                <a:off x="3827" y="2565"/>
                <a:ext cx="0" cy="23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7" name="AutoShape 31"/>
              <p:cNvCxnSpPr>
                <a:cxnSpLocks noChangeShapeType="1"/>
                <a:stCxn id="326683" idx="3"/>
                <a:endCxn id="326674" idx="0"/>
              </p:cNvCxnSpPr>
              <p:nvPr/>
            </p:nvCxnSpPr>
            <p:spPr bwMode="auto">
              <a:xfrm>
                <a:off x="2160" y="2490"/>
                <a:ext cx="218" cy="203"/>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8" name="AutoShape 32"/>
              <p:cNvCxnSpPr>
                <a:cxnSpLocks noChangeShapeType="1"/>
                <a:stCxn id="326683" idx="1"/>
                <a:endCxn id="326675" idx="0"/>
              </p:cNvCxnSpPr>
              <p:nvPr/>
            </p:nvCxnSpPr>
            <p:spPr bwMode="auto">
              <a:xfrm rot="10800000" flipV="1">
                <a:off x="1734" y="2490"/>
                <a:ext cx="242" cy="213"/>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6689" name="Oval 33"/>
              <p:cNvSpPr>
                <a:spLocks noChangeArrowheads="1"/>
              </p:cNvSpPr>
              <p:nvPr/>
            </p:nvSpPr>
            <p:spPr bwMode="auto">
              <a:xfrm>
                <a:off x="2040" y="3004"/>
                <a:ext cx="58" cy="5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cxnSp>
            <p:nvCxnSpPr>
              <p:cNvPr id="326690" name="AutoShape 34"/>
              <p:cNvCxnSpPr>
                <a:cxnSpLocks noChangeShapeType="1"/>
                <a:stCxn id="326689" idx="2"/>
                <a:endCxn id="326675" idx="2"/>
              </p:cNvCxnSpPr>
              <p:nvPr/>
            </p:nvCxnSpPr>
            <p:spPr bwMode="auto">
              <a:xfrm rot="10800000">
                <a:off x="1734" y="2863"/>
                <a:ext cx="306" cy="17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91" name="AutoShape 35"/>
              <p:cNvCxnSpPr>
                <a:cxnSpLocks noChangeShapeType="1"/>
                <a:stCxn id="326689" idx="6"/>
                <a:endCxn id="326674" idx="2"/>
              </p:cNvCxnSpPr>
              <p:nvPr/>
            </p:nvCxnSpPr>
            <p:spPr bwMode="auto">
              <a:xfrm flipV="1">
                <a:off x="2098" y="2853"/>
                <a:ext cx="280" cy="18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92" name="AutoShape 36"/>
              <p:cNvCxnSpPr>
                <a:cxnSpLocks noChangeShapeType="1"/>
                <a:stCxn id="326665" idx="2"/>
                <a:endCxn id="326689" idx="4"/>
              </p:cNvCxnSpPr>
              <p:nvPr/>
            </p:nvCxnSpPr>
            <p:spPr bwMode="auto">
              <a:xfrm rot="10800000">
                <a:off x="2069" y="3062"/>
                <a:ext cx="791" cy="117"/>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93" name="AutoShape 37"/>
              <p:cNvCxnSpPr>
                <a:cxnSpLocks noChangeShapeType="1"/>
                <a:stCxn id="326665" idx="6"/>
                <a:endCxn id="326673" idx="2"/>
              </p:cNvCxnSpPr>
              <p:nvPr/>
            </p:nvCxnSpPr>
            <p:spPr bwMode="auto">
              <a:xfrm flipV="1">
                <a:off x="2918" y="2959"/>
                <a:ext cx="909" cy="22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94" name="AutoShape 38"/>
              <p:cNvCxnSpPr>
                <a:cxnSpLocks noChangeShapeType="1"/>
                <a:stCxn id="326677" idx="0"/>
                <a:endCxn id="326667" idx="1"/>
              </p:cNvCxnSpPr>
              <p:nvPr/>
            </p:nvCxnSpPr>
            <p:spPr bwMode="auto">
              <a:xfrm rot="16200000">
                <a:off x="1062" y="1331"/>
                <a:ext cx="1608" cy="1868"/>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6695" name="Freeform 39"/>
            <p:cNvSpPr>
              <a:spLocks/>
            </p:cNvSpPr>
            <p:nvPr/>
          </p:nvSpPr>
          <p:spPr bwMode="auto">
            <a:xfrm>
              <a:off x="1219116" y="2470151"/>
              <a:ext cx="2632899" cy="2540000"/>
            </a:xfrm>
            <a:custGeom>
              <a:avLst/>
              <a:gdLst>
                <a:gd name="T0" fmla="*/ 52 w 1952"/>
                <a:gd name="T1" fmla="*/ 1600 h 1600"/>
                <a:gd name="T2" fmla="*/ 48 w 1952"/>
                <a:gd name="T3" fmla="*/ 59 h 1600"/>
                <a:gd name="T4" fmla="*/ 157 w 1952"/>
                <a:gd name="T5" fmla="*/ 11 h 1600"/>
                <a:gd name="T6" fmla="*/ 504 w 1952"/>
                <a:gd name="T7" fmla="*/ 0 h 1600"/>
                <a:gd name="T8" fmla="*/ 1952 w 1952"/>
                <a:gd name="T9" fmla="*/ 11 h 1600"/>
              </a:gdLst>
              <a:ahLst/>
              <a:cxnLst>
                <a:cxn ang="0">
                  <a:pos x="T0" y="T1"/>
                </a:cxn>
                <a:cxn ang="0">
                  <a:pos x="T2" y="T3"/>
                </a:cxn>
                <a:cxn ang="0">
                  <a:pos x="T4" y="T5"/>
                </a:cxn>
                <a:cxn ang="0">
                  <a:pos x="T6" y="T7"/>
                </a:cxn>
                <a:cxn ang="0">
                  <a:pos x="T8" y="T9"/>
                </a:cxn>
              </a:cxnLst>
              <a:rect l="0" t="0" r="r" b="b"/>
              <a:pathLst>
                <a:path w="1952" h="1600">
                  <a:moveTo>
                    <a:pt x="52" y="1600"/>
                  </a:moveTo>
                  <a:cubicBezTo>
                    <a:pt x="0" y="1034"/>
                    <a:pt x="20" y="1310"/>
                    <a:pt x="48" y="59"/>
                  </a:cubicBezTo>
                  <a:cubicBezTo>
                    <a:pt x="48" y="15"/>
                    <a:pt x="157" y="11"/>
                    <a:pt x="157" y="11"/>
                  </a:cubicBezTo>
                  <a:cubicBezTo>
                    <a:pt x="273" y="31"/>
                    <a:pt x="388" y="12"/>
                    <a:pt x="504" y="0"/>
                  </a:cubicBezTo>
                  <a:cubicBezTo>
                    <a:pt x="1469" y="14"/>
                    <a:pt x="986" y="11"/>
                    <a:pt x="1952" y="11"/>
                  </a:cubicBezTo>
                </a:path>
              </a:pathLst>
            </a:custGeom>
            <a:noFill/>
            <a:ln w="38100" cap="flat"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96" name="Freeform 40"/>
            <p:cNvSpPr>
              <a:spLocks/>
            </p:cNvSpPr>
            <p:nvPr/>
          </p:nvSpPr>
          <p:spPr bwMode="auto">
            <a:xfrm>
              <a:off x="1140278" y="2176463"/>
              <a:ext cx="4829957" cy="3371850"/>
            </a:xfrm>
            <a:custGeom>
              <a:avLst/>
              <a:gdLst>
                <a:gd name="T0" fmla="*/ 2154 w 3581"/>
                <a:gd name="T1" fmla="*/ 276 h 2124"/>
                <a:gd name="T2" fmla="*/ 2169 w 3581"/>
                <a:gd name="T3" fmla="*/ 601 h 2124"/>
                <a:gd name="T4" fmla="*/ 2191 w 3581"/>
                <a:gd name="T5" fmla="*/ 825 h 2124"/>
                <a:gd name="T6" fmla="*/ 2232 w 3581"/>
                <a:gd name="T7" fmla="*/ 889 h 2124"/>
                <a:gd name="T8" fmla="*/ 2421 w 3581"/>
                <a:gd name="T9" fmla="*/ 900 h 2124"/>
                <a:gd name="T10" fmla="*/ 2746 w 3581"/>
                <a:gd name="T11" fmla="*/ 889 h 2124"/>
                <a:gd name="T12" fmla="*/ 3081 w 3581"/>
                <a:gd name="T13" fmla="*/ 932 h 2124"/>
                <a:gd name="T14" fmla="*/ 3155 w 3581"/>
                <a:gd name="T15" fmla="*/ 1070 h 2124"/>
                <a:gd name="T16" fmla="*/ 3166 w 3581"/>
                <a:gd name="T17" fmla="*/ 1102 h 2124"/>
                <a:gd name="T18" fmla="*/ 3155 w 3581"/>
                <a:gd name="T19" fmla="*/ 1817 h 2124"/>
                <a:gd name="T20" fmla="*/ 3103 w 3581"/>
                <a:gd name="T21" fmla="*/ 1956 h 2124"/>
                <a:gd name="T22" fmla="*/ 2945 w 3581"/>
                <a:gd name="T23" fmla="*/ 2009 h 2124"/>
                <a:gd name="T24" fmla="*/ 2263 w 3581"/>
                <a:gd name="T25" fmla="*/ 1998 h 2124"/>
                <a:gd name="T26" fmla="*/ 2191 w 3581"/>
                <a:gd name="T27" fmla="*/ 2073 h 2124"/>
                <a:gd name="T28" fmla="*/ 2494 w 3581"/>
                <a:gd name="T29" fmla="*/ 2116 h 2124"/>
                <a:gd name="T30" fmla="*/ 3480 w 3581"/>
                <a:gd name="T31" fmla="*/ 2084 h 2124"/>
                <a:gd name="T32" fmla="*/ 3543 w 3581"/>
                <a:gd name="T33" fmla="*/ 2062 h 2124"/>
                <a:gd name="T34" fmla="*/ 3564 w 3581"/>
                <a:gd name="T35" fmla="*/ 1998 h 2124"/>
                <a:gd name="T36" fmla="*/ 3564 w 3581"/>
                <a:gd name="T37" fmla="*/ 1593 h 2124"/>
                <a:gd name="T38" fmla="*/ 3557 w 3581"/>
                <a:gd name="T39" fmla="*/ 1353 h 2124"/>
                <a:gd name="T40" fmla="*/ 3543 w 3581"/>
                <a:gd name="T41" fmla="*/ 900 h 2124"/>
                <a:gd name="T42" fmla="*/ 3541 w 3581"/>
                <a:gd name="T43" fmla="*/ 142 h 2124"/>
                <a:gd name="T44" fmla="*/ 3295 w 3581"/>
                <a:gd name="T45" fmla="*/ 52 h 2124"/>
                <a:gd name="T46" fmla="*/ 2714 w 3581"/>
                <a:gd name="T47" fmla="*/ 41 h 2124"/>
                <a:gd name="T48" fmla="*/ 2400 w 3581"/>
                <a:gd name="T49" fmla="*/ 36 h 2124"/>
                <a:gd name="T50" fmla="*/ 2117 w 3581"/>
                <a:gd name="T51" fmla="*/ 57 h 2124"/>
                <a:gd name="T52" fmla="*/ 2033 w 3581"/>
                <a:gd name="T53" fmla="*/ 110 h 2124"/>
                <a:gd name="T54" fmla="*/ 1614 w 3581"/>
                <a:gd name="T55" fmla="*/ 121 h 2124"/>
                <a:gd name="T56" fmla="*/ 869 w 3581"/>
                <a:gd name="T57" fmla="*/ 121 h 2124"/>
                <a:gd name="T58" fmla="*/ 394 w 3581"/>
                <a:gd name="T59" fmla="*/ 116 h 2124"/>
                <a:gd name="T60" fmla="*/ 255 w 3581"/>
                <a:gd name="T61" fmla="*/ 116 h 2124"/>
                <a:gd name="T62" fmla="*/ 124 w 3581"/>
                <a:gd name="T63" fmla="*/ 110 h 2124"/>
                <a:gd name="T64" fmla="*/ 104 w 3581"/>
                <a:gd name="T65" fmla="*/ 132 h 2124"/>
                <a:gd name="T66" fmla="*/ 72 w 3581"/>
                <a:gd name="T67" fmla="*/ 142 h 2124"/>
                <a:gd name="T68" fmla="*/ 26 w 3581"/>
                <a:gd name="T69" fmla="*/ 313 h 2124"/>
                <a:gd name="T70" fmla="*/ 15 w 3581"/>
                <a:gd name="T71" fmla="*/ 404 h 2124"/>
                <a:gd name="T72" fmla="*/ 15 w 3581"/>
                <a:gd name="T73" fmla="*/ 505 h 2124"/>
                <a:gd name="T74" fmla="*/ 20 w 3581"/>
                <a:gd name="T75" fmla="*/ 686 h 2124"/>
                <a:gd name="T76" fmla="*/ 15 w 3581"/>
                <a:gd name="T77" fmla="*/ 980 h 2124"/>
                <a:gd name="T78" fmla="*/ 9 w 3581"/>
                <a:gd name="T79" fmla="*/ 1198 h 2124"/>
                <a:gd name="T80" fmla="*/ 9 w 3581"/>
                <a:gd name="T81" fmla="*/ 1529 h 2124"/>
                <a:gd name="T82" fmla="*/ 21 w 3581"/>
                <a:gd name="T83" fmla="*/ 1662 h 2124"/>
                <a:gd name="T84" fmla="*/ 72 w 3581"/>
                <a:gd name="T85" fmla="*/ 1796 h 2124"/>
                <a:gd name="T86" fmla="*/ 124 w 3581"/>
                <a:gd name="T87" fmla="*/ 1870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81" h="2124">
                  <a:moveTo>
                    <a:pt x="2154" y="276"/>
                  </a:moveTo>
                  <a:cubicBezTo>
                    <a:pt x="2169" y="369"/>
                    <a:pt x="2188" y="508"/>
                    <a:pt x="2169" y="601"/>
                  </a:cubicBezTo>
                  <a:cubicBezTo>
                    <a:pt x="2193" y="747"/>
                    <a:pt x="2165" y="569"/>
                    <a:pt x="2191" y="825"/>
                  </a:cubicBezTo>
                  <a:cubicBezTo>
                    <a:pt x="2196" y="887"/>
                    <a:pt x="2187" y="873"/>
                    <a:pt x="2232" y="889"/>
                  </a:cubicBezTo>
                  <a:cubicBezTo>
                    <a:pt x="2294" y="949"/>
                    <a:pt x="2240" y="907"/>
                    <a:pt x="2421" y="900"/>
                  </a:cubicBezTo>
                  <a:cubicBezTo>
                    <a:pt x="2529" y="895"/>
                    <a:pt x="2637" y="892"/>
                    <a:pt x="2746" y="889"/>
                  </a:cubicBezTo>
                  <a:cubicBezTo>
                    <a:pt x="2859" y="898"/>
                    <a:pt x="2968" y="915"/>
                    <a:pt x="3081" y="932"/>
                  </a:cubicBezTo>
                  <a:cubicBezTo>
                    <a:pt x="3155" y="955"/>
                    <a:pt x="3109" y="931"/>
                    <a:pt x="3155" y="1070"/>
                  </a:cubicBezTo>
                  <a:cubicBezTo>
                    <a:pt x="3158" y="1080"/>
                    <a:pt x="3166" y="1102"/>
                    <a:pt x="3166" y="1102"/>
                  </a:cubicBezTo>
                  <a:cubicBezTo>
                    <a:pt x="3162" y="1340"/>
                    <a:pt x="3167" y="1578"/>
                    <a:pt x="3155" y="1817"/>
                  </a:cubicBezTo>
                  <a:cubicBezTo>
                    <a:pt x="3152" y="1866"/>
                    <a:pt x="3137" y="1920"/>
                    <a:pt x="3103" y="1956"/>
                  </a:cubicBezTo>
                  <a:cubicBezTo>
                    <a:pt x="3070" y="1988"/>
                    <a:pt x="2988" y="1997"/>
                    <a:pt x="2945" y="2009"/>
                  </a:cubicBezTo>
                  <a:cubicBezTo>
                    <a:pt x="2716" y="2002"/>
                    <a:pt x="2490" y="1983"/>
                    <a:pt x="2263" y="1998"/>
                  </a:cubicBezTo>
                  <a:cubicBezTo>
                    <a:pt x="2208" y="2012"/>
                    <a:pt x="2203" y="2016"/>
                    <a:pt x="2191" y="2073"/>
                  </a:cubicBezTo>
                  <a:cubicBezTo>
                    <a:pt x="2267" y="2124"/>
                    <a:pt x="2415" y="2111"/>
                    <a:pt x="2494" y="2116"/>
                  </a:cubicBezTo>
                  <a:cubicBezTo>
                    <a:pt x="2827" y="2099"/>
                    <a:pt x="3138" y="2089"/>
                    <a:pt x="3480" y="2084"/>
                  </a:cubicBezTo>
                  <a:cubicBezTo>
                    <a:pt x="3501" y="2076"/>
                    <a:pt x="3535" y="2083"/>
                    <a:pt x="3543" y="2062"/>
                  </a:cubicBezTo>
                  <a:cubicBezTo>
                    <a:pt x="3550" y="2040"/>
                    <a:pt x="3564" y="1998"/>
                    <a:pt x="3564" y="1998"/>
                  </a:cubicBezTo>
                  <a:cubicBezTo>
                    <a:pt x="3550" y="1785"/>
                    <a:pt x="3547" y="1835"/>
                    <a:pt x="3564" y="1593"/>
                  </a:cubicBezTo>
                  <a:cubicBezTo>
                    <a:pt x="3569" y="1518"/>
                    <a:pt x="3557" y="1353"/>
                    <a:pt x="3557" y="1353"/>
                  </a:cubicBezTo>
                  <a:cubicBezTo>
                    <a:pt x="3544" y="1196"/>
                    <a:pt x="3549" y="1057"/>
                    <a:pt x="3543" y="900"/>
                  </a:cubicBezTo>
                  <a:cubicBezTo>
                    <a:pt x="3514" y="690"/>
                    <a:pt x="3581" y="278"/>
                    <a:pt x="3541" y="142"/>
                  </a:cubicBezTo>
                  <a:cubicBezTo>
                    <a:pt x="3499" y="0"/>
                    <a:pt x="3432" y="68"/>
                    <a:pt x="3295" y="52"/>
                  </a:cubicBezTo>
                  <a:cubicBezTo>
                    <a:pt x="3100" y="45"/>
                    <a:pt x="2910" y="44"/>
                    <a:pt x="2714" y="41"/>
                  </a:cubicBezTo>
                  <a:cubicBezTo>
                    <a:pt x="2603" y="34"/>
                    <a:pt x="2507" y="50"/>
                    <a:pt x="2400" y="36"/>
                  </a:cubicBezTo>
                  <a:cubicBezTo>
                    <a:pt x="2305" y="39"/>
                    <a:pt x="2198" y="9"/>
                    <a:pt x="2117" y="57"/>
                  </a:cubicBezTo>
                  <a:cubicBezTo>
                    <a:pt x="1995" y="126"/>
                    <a:pt x="2115" y="83"/>
                    <a:pt x="2033" y="110"/>
                  </a:cubicBezTo>
                  <a:cubicBezTo>
                    <a:pt x="1950" y="131"/>
                    <a:pt x="1809" y="117"/>
                    <a:pt x="1614" y="121"/>
                  </a:cubicBezTo>
                  <a:cubicBezTo>
                    <a:pt x="1420" y="122"/>
                    <a:pt x="1072" y="121"/>
                    <a:pt x="869" y="121"/>
                  </a:cubicBezTo>
                  <a:cubicBezTo>
                    <a:pt x="575" y="105"/>
                    <a:pt x="715" y="128"/>
                    <a:pt x="394" y="116"/>
                  </a:cubicBezTo>
                  <a:cubicBezTo>
                    <a:pt x="295" y="111"/>
                    <a:pt x="300" y="117"/>
                    <a:pt x="255" y="116"/>
                  </a:cubicBezTo>
                  <a:cubicBezTo>
                    <a:pt x="210" y="115"/>
                    <a:pt x="149" y="107"/>
                    <a:pt x="124" y="110"/>
                  </a:cubicBezTo>
                  <a:cubicBezTo>
                    <a:pt x="114" y="111"/>
                    <a:pt x="112" y="126"/>
                    <a:pt x="104" y="132"/>
                  </a:cubicBezTo>
                  <a:cubicBezTo>
                    <a:pt x="94" y="137"/>
                    <a:pt x="82" y="138"/>
                    <a:pt x="72" y="142"/>
                  </a:cubicBezTo>
                  <a:cubicBezTo>
                    <a:pt x="62" y="173"/>
                    <a:pt x="37" y="269"/>
                    <a:pt x="26" y="313"/>
                  </a:cubicBezTo>
                  <a:cubicBezTo>
                    <a:pt x="16" y="356"/>
                    <a:pt x="16" y="372"/>
                    <a:pt x="15" y="404"/>
                  </a:cubicBezTo>
                  <a:cubicBezTo>
                    <a:pt x="36" y="425"/>
                    <a:pt x="14" y="458"/>
                    <a:pt x="15" y="505"/>
                  </a:cubicBezTo>
                  <a:cubicBezTo>
                    <a:pt x="15" y="552"/>
                    <a:pt x="20" y="607"/>
                    <a:pt x="20" y="686"/>
                  </a:cubicBezTo>
                  <a:cubicBezTo>
                    <a:pt x="20" y="767"/>
                    <a:pt x="16" y="894"/>
                    <a:pt x="15" y="980"/>
                  </a:cubicBezTo>
                  <a:cubicBezTo>
                    <a:pt x="13" y="1065"/>
                    <a:pt x="9" y="1106"/>
                    <a:pt x="9" y="1198"/>
                  </a:cubicBezTo>
                  <a:cubicBezTo>
                    <a:pt x="0" y="1338"/>
                    <a:pt x="9" y="1450"/>
                    <a:pt x="9" y="1529"/>
                  </a:cubicBezTo>
                  <a:cubicBezTo>
                    <a:pt x="11" y="1606"/>
                    <a:pt x="11" y="1617"/>
                    <a:pt x="21" y="1662"/>
                  </a:cubicBezTo>
                  <a:cubicBezTo>
                    <a:pt x="36" y="1707"/>
                    <a:pt x="51" y="1753"/>
                    <a:pt x="72" y="1796"/>
                  </a:cubicBezTo>
                  <a:cubicBezTo>
                    <a:pt x="88" y="1828"/>
                    <a:pt x="89" y="1852"/>
                    <a:pt x="124" y="1870"/>
                  </a:cubicBezTo>
                </a:path>
              </a:pathLst>
            </a:custGeom>
            <a:noFill/>
            <a:ln w="38100" cap="flat" cmpd="sng">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97" name="Freeform 41"/>
            <p:cNvSpPr>
              <a:spLocks/>
            </p:cNvSpPr>
            <p:nvPr/>
          </p:nvSpPr>
          <p:spPr bwMode="auto">
            <a:xfrm>
              <a:off x="964751" y="1930401"/>
              <a:ext cx="5215223" cy="3848100"/>
            </a:xfrm>
            <a:custGeom>
              <a:avLst/>
              <a:gdLst>
                <a:gd name="T0" fmla="*/ 2211 w 3867"/>
                <a:gd name="T1" fmla="*/ 746 h 2424"/>
                <a:gd name="T2" fmla="*/ 2091 w 3867"/>
                <a:gd name="T3" fmla="*/ 1087 h 2424"/>
                <a:gd name="T4" fmla="*/ 1984 w 3867"/>
                <a:gd name="T5" fmla="*/ 1092 h 2424"/>
                <a:gd name="T6" fmla="*/ 1518 w 3867"/>
                <a:gd name="T7" fmla="*/ 1124 h 2424"/>
                <a:gd name="T8" fmla="*/ 1518 w 3867"/>
                <a:gd name="T9" fmla="*/ 1362 h 2424"/>
                <a:gd name="T10" fmla="*/ 1745 w 3867"/>
                <a:gd name="T11" fmla="*/ 1427 h 2424"/>
                <a:gd name="T12" fmla="*/ 1788 w 3867"/>
                <a:gd name="T13" fmla="*/ 1513 h 2424"/>
                <a:gd name="T14" fmla="*/ 1776 w 3867"/>
                <a:gd name="T15" fmla="*/ 1871 h 2424"/>
                <a:gd name="T16" fmla="*/ 1777 w 3867"/>
                <a:gd name="T17" fmla="*/ 2000 h 2424"/>
                <a:gd name="T18" fmla="*/ 1561 w 3867"/>
                <a:gd name="T19" fmla="*/ 2021 h 2424"/>
                <a:gd name="T20" fmla="*/ 1475 w 3867"/>
                <a:gd name="T21" fmla="*/ 2086 h 2424"/>
                <a:gd name="T22" fmla="*/ 1552 w 3867"/>
                <a:gd name="T23" fmla="*/ 2089 h 2424"/>
                <a:gd name="T24" fmla="*/ 2059 w 3867"/>
                <a:gd name="T25" fmla="*/ 2097 h 2424"/>
                <a:gd name="T26" fmla="*/ 2189 w 3867"/>
                <a:gd name="T27" fmla="*/ 2303 h 2424"/>
                <a:gd name="T28" fmla="*/ 2644 w 3867"/>
                <a:gd name="T29" fmla="*/ 2422 h 2424"/>
                <a:gd name="T30" fmla="*/ 3280 w 3867"/>
                <a:gd name="T31" fmla="*/ 2415 h 2424"/>
                <a:gd name="T32" fmla="*/ 3661 w 3867"/>
                <a:gd name="T33" fmla="*/ 2422 h 2424"/>
                <a:gd name="T34" fmla="*/ 3834 w 3867"/>
                <a:gd name="T35" fmla="*/ 2378 h 2424"/>
                <a:gd name="T36" fmla="*/ 3856 w 3867"/>
                <a:gd name="T37" fmla="*/ 1351 h 2424"/>
                <a:gd name="T38" fmla="*/ 3840 w 3867"/>
                <a:gd name="T39" fmla="*/ 735 h 2424"/>
                <a:gd name="T40" fmla="*/ 3824 w 3867"/>
                <a:gd name="T41" fmla="*/ 324 h 2424"/>
                <a:gd name="T42" fmla="*/ 3691 w 3867"/>
                <a:gd name="T43" fmla="*/ 15 h 2424"/>
                <a:gd name="T44" fmla="*/ 2597 w 3867"/>
                <a:gd name="T45" fmla="*/ 20 h 2424"/>
                <a:gd name="T46" fmla="*/ 2208 w 3867"/>
                <a:gd name="T47" fmla="*/ 84 h 2424"/>
                <a:gd name="T48" fmla="*/ 2037 w 3867"/>
                <a:gd name="T49" fmla="*/ 205 h 2424"/>
                <a:gd name="T50" fmla="*/ 405 w 3867"/>
                <a:gd name="T51" fmla="*/ 185 h 2424"/>
                <a:gd name="T52" fmla="*/ 64 w 3867"/>
                <a:gd name="T53" fmla="*/ 319 h 2424"/>
                <a:gd name="T54" fmla="*/ 21 w 3867"/>
                <a:gd name="T55" fmla="*/ 756 h 2424"/>
                <a:gd name="T56" fmla="*/ 21 w 3867"/>
                <a:gd name="T57" fmla="*/ 1236 h 2424"/>
                <a:gd name="T58" fmla="*/ 43 w 3867"/>
                <a:gd name="T59" fmla="*/ 1716 h 2424"/>
                <a:gd name="T60" fmla="*/ 117 w 3867"/>
                <a:gd name="T61" fmla="*/ 1972 h 2424"/>
                <a:gd name="T62" fmla="*/ 149 w 3867"/>
                <a:gd name="T63" fmla="*/ 2054 h 2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67" h="2424">
                  <a:moveTo>
                    <a:pt x="2219" y="468"/>
                  </a:moveTo>
                  <a:cubicBezTo>
                    <a:pt x="2251" y="686"/>
                    <a:pt x="2223" y="544"/>
                    <a:pt x="2211" y="746"/>
                  </a:cubicBezTo>
                  <a:cubicBezTo>
                    <a:pt x="2205" y="829"/>
                    <a:pt x="2240" y="1040"/>
                    <a:pt x="2113" y="1081"/>
                  </a:cubicBezTo>
                  <a:cubicBezTo>
                    <a:pt x="2093" y="1141"/>
                    <a:pt x="2100" y="1086"/>
                    <a:pt x="2091" y="1087"/>
                  </a:cubicBezTo>
                  <a:cubicBezTo>
                    <a:pt x="2082" y="1088"/>
                    <a:pt x="2076" y="1086"/>
                    <a:pt x="2059" y="1087"/>
                  </a:cubicBezTo>
                  <a:cubicBezTo>
                    <a:pt x="2041" y="1087"/>
                    <a:pt x="2025" y="1089"/>
                    <a:pt x="1984" y="1092"/>
                  </a:cubicBezTo>
                  <a:cubicBezTo>
                    <a:pt x="1943" y="1094"/>
                    <a:pt x="1890" y="1097"/>
                    <a:pt x="1813" y="1103"/>
                  </a:cubicBezTo>
                  <a:cubicBezTo>
                    <a:pt x="1735" y="1108"/>
                    <a:pt x="1570" y="1091"/>
                    <a:pt x="1518" y="1124"/>
                  </a:cubicBezTo>
                  <a:cubicBezTo>
                    <a:pt x="1474" y="1189"/>
                    <a:pt x="1481" y="1206"/>
                    <a:pt x="1496" y="1298"/>
                  </a:cubicBezTo>
                  <a:cubicBezTo>
                    <a:pt x="1499" y="1320"/>
                    <a:pt x="1501" y="1346"/>
                    <a:pt x="1518" y="1362"/>
                  </a:cubicBezTo>
                  <a:cubicBezTo>
                    <a:pt x="1525" y="1370"/>
                    <a:pt x="1539" y="1369"/>
                    <a:pt x="1550" y="1373"/>
                  </a:cubicBezTo>
                  <a:cubicBezTo>
                    <a:pt x="1604" y="1409"/>
                    <a:pt x="1680" y="1413"/>
                    <a:pt x="1745" y="1427"/>
                  </a:cubicBezTo>
                  <a:cubicBezTo>
                    <a:pt x="1752" y="1434"/>
                    <a:pt x="1762" y="1438"/>
                    <a:pt x="1767" y="1449"/>
                  </a:cubicBezTo>
                  <a:cubicBezTo>
                    <a:pt x="1777" y="1469"/>
                    <a:pt x="1788" y="1513"/>
                    <a:pt x="1788" y="1513"/>
                  </a:cubicBezTo>
                  <a:cubicBezTo>
                    <a:pt x="1794" y="1556"/>
                    <a:pt x="1774" y="1654"/>
                    <a:pt x="1776" y="1716"/>
                  </a:cubicBezTo>
                  <a:cubicBezTo>
                    <a:pt x="1774" y="1775"/>
                    <a:pt x="1774" y="1834"/>
                    <a:pt x="1776" y="1871"/>
                  </a:cubicBezTo>
                  <a:cubicBezTo>
                    <a:pt x="1774" y="1889"/>
                    <a:pt x="1792" y="1917"/>
                    <a:pt x="1788" y="1935"/>
                  </a:cubicBezTo>
                  <a:cubicBezTo>
                    <a:pt x="1783" y="1956"/>
                    <a:pt x="1793" y="1984"/>
                    <a:pt x="1777" y="2000"/>
                  </a:cubicBezTo>
                  <a:cubicBezTo>
                    <a:pt x="1761" y="2015"/>
                    <a:pt x="1734" y="2008"/>
                    <a:pt x="1712" y="2011"/>
                  </a:cubicBezTo>
                  <a:cubicBezTo>
                    <a:pt x="1662" y="2015"/>
                    <a:pt x="1611" y="2017"/>
                    <a:pt x="1561" y="2021"/>
                  </a:cubicBezTo>
                  <a:cubicBezTo>
                    <a:pt x="1521" y="2025"/>
                    <a:pt x="1486" y="2014"/>
                    <a:pt x="1472" y="2025"/>
                  </a:cubicBezTo>
                  <a:cubicBezTo>
                    <a:pt x="1457" y="2035"/>
                    <a:pt x="1465" y="2074"/>
                    <a:pt x="1475" y="2086"/>
                  </a:cubicBezTo>
                  <a:cubicBezTo>
                    <a:pt x="1485" y="2100"/>
                    <a:pt x="1510" y="2094"/>
                    <a:pt x="1529" y="2097"/>
                  </a:cubicBezTo>
                  <a:cubicBezTo>
                    <a:pt x="1542" y="2098"/>
                    <a:pt x="1533" y="2089"/>
                    <a:pt x="1552" y="2089"/>
                  </a:cubicBezTo>
                  <a:cubicBezTo>
                    <a:pt x="1571" y="2088"/>
                    <a:pt x="1558" y="2093"/>
                    <a:pt x="1643" y="2095"/>
                  </a:cubicBezTo>
                  <a:cubicBezTo>
                    <a:pt x="1791" y="2088"/>
                    <a:pt x="1919" y="2081"/>
                    <a:pt x="2059" y="2097"/>
                  </a:cubicBezTo>
                  <a:cubicBezTo>
                    <a:pt x="2081" y="2105"/>
                    <a:pt x="2118" y="2096"/>
                    <a:pt x="2124" y="2119"/>
                  </a:cubicBezTo>
                  <a:cubicBezTo>
                    <a:pt x="2140" y="2188"/>
                    <a:pt x="2148" y="2243"/>
                    <a:pt x="2189" y="2303"/>
                  </a:cubicBezTo>
                  <a:cubicBezTo>
                    <a:pt x="2227" y="2423"/>
                    <a:pt x="2408" y="2404"/>
                    <a:pt x="2503" y="2411"/>
                  </a:cubicBezTo>
                  <a:cubicBezTo>
                    <a:pt x="2550" y="2414"/>
                    <a:pt x="2596" y="2420"/>
                    <a:pt x="2644" y="2422"/>
                  </a:cubicBezTo>
                  <a:cubicBezTo>
                    <a:pt x="2742" y="2424"/>
                    <a:pt x="2998" y="2409"/>
                    <a:pt x="3109" y="2411"/>
                  </a:cubicBezTo>
                  <a:cubicBezTo>
                    <a:pt x="3215" y="2409"/>
                    <a:pt x="3224" y="2415"/>
                    <a:pt x="3280" y="2415"/>
                  </a:cubicBezTo>
                  <a:cubicBezTo>
                    <a:pt x="3335" y="2418"/>
                    <a:pt x="3381" y="2407"/>
                    <a:pt x="3445" y="2409"/>
                  </a:cubicBezTo>
                  <a:cubicBezTo>
                    <a:pt x="3508" y="2410"/>
                    <a:pt x="3607" y="2423"/>
                    <a:pt x="3661" y="2422"/>
                  </a:cubicBezTo>
                  <a:cubicBezTo>
                    <a:pt x="3676" y="2421"/>
                    <a:pt x="3748" y="2407"/>
                    <a:pt x="3769" y="2401"/>
                  </a:cubicBezTo>
                  <a:cubicBezTo>
                    <a:pt x="3791" y="2393"/>
                    <a:pt x="3834" y="2378"/>
                    <a:pt x="3834" y="2378"/>
                  </a:cubicBezTo>
                  <a:cubicBezTo>
                    <a:pt x="3867" y="2311"/>
                    <a:pt x="3842" y="2260"/>
                    <a:pt x="3834" y="2184"/>
                  </a:cubicBezTo>
                  <a:cubicBezTo>
                    <a:pt x="3850" y="1906"/>
                    <a:pt x="3805" y="1624"/>
                    <a:pt x="3856" y="1351"/>
                  </a:cubicBezTo>
                  <a:cubicBezTo>
                    <a:pt x="3820" y="1207"/>
                    <a:pt x="3856" y="1121"/>
                    <a:pt x="3835" y="975"/>
                  </a:cubicBezTo>
                  <a:cubicBezTo>
                    <a:pt x="3837" y="873"/>
                    <a:pt x="3834" y="810"/>
                    <a:pt x="3840" y="735"/>
                  </a:cubicBezTo>
                  <a:cubicBezTo>
                    <a:pt x="3840" y="659"/>
                    <a:pt x="3837" y="589"/>
                    <a:pt x="3835" y="521"/>
                  </a:cubicBezTo>
                  <a:cubicBezTo>
                    <a:pt x="3831" y="459"/>
                    <a:pt x="3827" y="385"/>
                    <a:pt x="3824" y="324"/>
                  </a:cubicBezTo>
                  <a:cubicBezTo>
                    <a:pt x="3819" y="248"/>
                    <a:pt x="3827" y="170"/>
                    <a:pt x="3819" y="95"/>
                  </a:cubicBezTo>
                  <a:cubicBezTo>
                    <a:pt x="3796" y="38"/>
                    <a:pt x="3755" y="29"/>
                    <a:pt x="3691" y="15"/>
                  </a:cubicBezTo>
                  <a:cubicBezTo>
                    <a:pt x="3626" y="0"/>
                    <a:pt x="3615" y="9"/>
                    <a:pt x="3433" y="10"/>
                  </a:cubicBezTo>
                  <a:cubicBezTo>
                    <a:pt x="3251" y="14"/>
                    <a:pt x="2791" y="17"/>
                    <a:pt x="2597" y="20"/>
                  </a:cubicBezTo>
                  <a:cubicBezTo>
                    <a:pt x="2402" y="22"/>
                    <a:pt x="2331" y="14"/>
                    <a:pt x="2267" y="25"/>
                  </a:cubicBezTo>
                  <a:cubicBezTo>
                    <a:pt x="2230" y="36"/>
                    <a:pt x="2225" y="46"/>
                    <a:pt x="2208" y="84"/>
                  </a:cubicBezTo>
                  <a:cubicBezTo>
                    <a:pt x="2193" y="115"/>
                    <a:pt x="2156" y="179"/>
                    <a:pt x="2113" y="195"/>
                  </a:cubicBezTo>
                  <a:cubicBezTo>
                    <a:pt x="2089" y="202"/>
                    <a:pt x="2062" y="201"/>
                    <a:pt x="2037" y="205"/>
                  </a:cubicBezTo>
                  <a:cubicBezTo>
                    <a:pt x="1628" y="193"/>
                    <a:pt x="1219" y="212"/>
                    <a:pt x="811" y="201"/>
                  </a:cubicBezTo>
                  <a:cubicBezTo>
                    <a:pt x="677" y="192"/>
                    <a:pt x="538" y="202"/>
                    <a:pt x="405" y="185"/>
                  </a:cubicBezTo>
                  <a:cubicBezTo>
                    <a:pt x="322" y="188"/>
                    <a:pt x="231" y="187"/>
                    <a:pt x="149" y="195"/>
                  </a:cubicBezTo>
                  <a:cubicBezTo>
                    <a:pt x="52" y="202"/>
                    <a:pt x="110" y="249"/>
                    <a:pt x="64" y="319"/>
                  </a:cubicBezTo>
                  <a:cubicBezTo>
                    <a:pt x="49" y="390"/>
                    <a:pt x="59" y="440"/>
                    <a:pt x="32" y="511"/>
                  </a:cubicBezTo>
                  <a:cubicBezTo>
                    <a:pt x="0" y="589"/>
                    <a:pt x="41" y="675"/>
                    <a:pt x="21" y="756"/>
                  </a:cubicBezTo>
                  <a:cubicBezTo>
                    <a:pt x="17" y="835"/>
                    <a:pt x="32" y="905"/>
                    <a:pt x="32" y="985"/>
                  </a:cubicBezTo>
                  <a:cubicBezTo>
                    <a:pt x="32" y="1065"/>
                    <a:pt x="19" y="1160"/>
                    <a:pt x="21" y="1236"/>
                  </a:cubicBezTo>
                  <a:cubicBezTo>
                    <a:pt x="18" y="1312"/>
                    <a:pt x="39" y="1359"/>
                    <a:pt x="43" y="1439"/>
                  </a:cubicBezTo>
                  <a:cubicBezTo>
                    <a:pt x="46" y="1519"/>
                    <a:pt x="35" y="1634"/>
                    <a:pt x="43" y="1716"/>
                  </a:cubicBezTo>
                  <a:cubicBezTo>
                    <a:pt x="31" y="1835"/>
                    <a:pt x="78" y="1886"/>
                    <a:pt x="91" y="1929"/>
                  </a:cubicBezTo>
                  <a:cubicBezTo>
                    <a:pt x="103" y="1971"/>
                    <a:pt x="110" y="1957"/>
                    <a:pt x="117" y="1972"/>
                  </a:cubicBezTo>
                  <a:cubicBezTo>
                    <a:pt x="149" y="2015"/>
                    <a:pt x="122" y="2001"/>
                    <a:pt x="128" y="2015"/>
                  </a:cubicBezTo>
                  <a:cubicBezTo>
                    <a:pt x="133" y="2028"/>
                    <a:pt x="165" y="2031"/>
                    <a:pt x="149" y="2054"/>
                  </a:cubicBezTo>
                  <a:cubicBezTo>
                    <a:pt x="162" y="2065"/>
                    <a:pt x="209" y="2044"/>
                    <a:pt x="209" y="2044"/>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98" name="Freeform 42"/>
            <p:cNvSpPr>
              <a:spLocks/>
            </p:cNvSpPr>
            <p:nvPr/>
          </p:nvSpPr>
          <p:spPr bwMode="auto">
            <a:xfrm>
              <a:off x="863600" y="1773238"/>
              <a:ext cx="5384800" cy="4127500"/>
            </a:xfrm>
            <a:custGeom>
              <a:avLst/>
              <a:gdLst>
                <a:gd name="T0" fmla="*/ 2228 w 3993"/>
                <a:gd name="T1" fmla="*/ 519 h 2600"/>
                <a:gd name="T2" fmla="*/ 2207 w 3993"/>
                <a:gd name="T3" fmla="*/ 764 h 2600"/>
                <a:gd name="T4" fmla="*/ 2196 w 3993"/>
                <a:gd name="T5" fmla="*/ 946 h 2600"/>
                <a:gd name="T6" fmla="*/ 2079 w 3993"/>
                <a:gd name="T7" fmla="*/ 1127 h 2600"/>
                <a:gd name="T8" fmla="*/ 1488 w 3993"/>
                <a:gd name="T9" fmla="*/ 1143 h 2600"/>
                <a:gd name="T10" fmla="*/ 1456 w 3993"/>
                <a:gd name="T11" fmla="*/ 1154 h 2600"/>
                <a:gd name="T12" fmla="*/ 1412 w 3993"/>
                <a:gd name="T13" fmla="*/ 1218 h 2600"/>
                <a:gd name="T14" fmla="*/ 1396 w 3993"/>
                <a:gd name="T15" fmla="*/ 1415 h 2600"/>
                <a:gd name="T16" fmla="*/ 1133 w 3993"/>
                <a:gd name="T17" fmla="*/ 1474 h 2600"/>
                <a:gd name="T18" fmla="*/ 1058 w 3993"/>
                <a:gd name="T19" fmla="*/ 1495 h 2600"/>
                <a:gd name="T20" fmla="*/ 1028 w 3993"/>
                <a:gd name="T21" fmla="*/ 1650 h 2600"/>
                <a:gd name="T22" fmla="*/ 1017 w 3993"/>
                <a:gd name="T23" fmla="*/ 1820 h 2600"/>
                <a:gd name="T24" fmla="*/ 1044 w 3993"/>
                <a:gd name="T25" fmla="*/ 1959 h 2600"/>
                <a:gd name="T26" fmla="*/ 1071 w 3993"/>
                <a:gd name="T27" fmla="*/ 2103 h 2600"/>
                <a:gd name="T28" fmla="*/ 1380 w 3993"/>
                <a:gd name="T29" fmla="*/ 2167 h 2600"/>
                <a:gd name="T30" fmla="*/ 1714 w 3993"/>
                <a:gd name="T31" fmla="*/ 2306 h 2600"/>
                <a:gd name="T32" fmla="*/ 1935 w 3993"/>
                <a:gd name="T33" fmla="*/ 2300 h 2600"/>
                <a:gd name="T34" fmla="*/ 2105 w 3993"/>
                <a:gd name="T35" fmla="*/ 2295 h 2600"/>
                <a:gd name="T36" fmla="*/ 2241 w 3993"/>
                <a:gd name="T37" fmla="*/ 2551 h 2600"/>
                <a:gd name="T38" fmla="*/ 2345 w 3993"/>
                <a:gd name="T39" fmla="*/ 2594 h 2600"/>
                <a:gd name="T40" fmla="*/ 2499 w 3993"/>
                <a:gd name="T41" fmla="*/ 2594 h 2600"/>
                <a:gd name="T42" fmla="*/ 3735 w 3993"/>
                <a:gd name="T43" fmla="*/ 2594 h 2600"/>
                <a:gd name="T44" fmla="*/ 3924 w 3993"/>
                <a:gd name="T45" fmla="*/ 2556 h 2600"/>
                <a:gd name="T46" fmla="*/ 3983 w 3993"/>
                <a:gd name="T47" fmla="*/ 2412 h 2600"/>
                <a:gd name="T48" fmla="*/ 3993 w 3993"/>
                <a:gd name="T49" fmla="*/ 1612 h 2600"/>
                <a:gd name="T50" fmla="*/ 3983 w 3993"/>
                <a:gd name="T51" fmla="*/ 396 h 2600"/>
                <a:gd name="T52" fmla="*/ 3972 w 3993"/>
                <a:gd name="T53" fmla="*/ 258 h 2600"/>
                <a:gd name="T54" fmla="*/ 3940 w 3993"/>
                <a:gd name="T55" fmla="*/ 114 h 2600"/>
                <a:gd name="T56" fmla="*/ 3843 w 3993"/>
                <a:gd name="T57" fmla="*/ 34 h 2600"/>
                <a:gd name="T58" fmla="*/ 3735 w 3993"/>
                <a:gd name="T59" fmla="*/ 23 h 2600"/>
                <a:gd name="T60" fmla="*/ 3520 w 3993"/>
                <a:gd name="T61" fmla="*/ 12 h 2600"/>
                <a:gd name="T62" fmla="*/ 3300 w 3993"/>
                <a:gd name="T63" fmla="*/ 12 h 2600"/>
                <a:gd name="T64" fmla="*/ 3044 w 3993"/>
                <a:gd name="T65" fmla="*/ 18 h 2600"/>
                <a:gd name="T66" fmla="*/ 2804 w 3993"/>
                <a:gd name="T67" fmla="*/ 28 h 2600"/>
                <a:gd name="T68" fmla="*/ 2548 w 3993"/>
                <a:gd name="T69" fmla="*/ 34 h 2600"/>
                <a:gd name="T70" fmla="*/ 2283 w 3993"/>
                <a:gd name="T71" fmla="*/ 66 h 2600"/>
                <a:gd name="T72" fmla="*/ 2176 w 3993"/>
                <a:gd name="T73" fmla="*/ 151 h 2600"/>
                <a:gd name="T74" fmla="*/ 2036 w 3993"/>
                <a:gd name="T75" fmla="*/ 236 h 2600"/>
                <a:gd name="T76" fmla="*/ 1348 w 3993"/>
                <a:gd name="T77" fmla="*/ 242 h 2600"/>
                <a:gd name="T78" fmla="*/ 335 w 3993"/>
                <a:gd name="T79" fmla="*/ 220 h 2600"/>
                <a:gd name="T80" fmla="*/ 132 w 3993"/>
                <a:gd name="T81" fmla="*/ 252 h 2600"/>
                <a:gd name="T82" fmla="*/ 57 w 3993"/>
                <a:gd name="T83" fmla="*/ 370 h 2600"/>
                <a:gd name="T84" fmla="*/ 20 w 3993"/>
                <a:gd name="T85" fmla="*/ 540 h 2600"/>
                <a:gd name="T86" fmla="*/ 4 w 3993"/>
                <a:gd name="T87" fmla="*/ 967 h 2600"/>
                <a:gd name="T88" fmla="*/ 15 w 3993"/>
                <a:gd name="T89" fmla="*/ 1127 h 2600"/>
                <a:gd name="T90" fmla="*/ 9 w 3993"/>
                <a:gd name="T91" fmla="*/ 1404 h 2600"/>
                <a:gd name="T92" fmla="*/ 20 w 3993"/>
                <a:gd name="T93" fmla="*/ 1623 h 2600"/>
                <a:gd name="T94" fmla="*/ 31 w 3993"/>
                <a:gd name="T95" fmla="*/ 1820 h 2600"/>
                <a:gd name="T96" fmla="*/ 89 w 3993"/>
                <a:gd name="T97" fmla="*/ 2071 h 2600"/>
                <a:gd name="T98" fmla="*/ 165 w 3993"/>
                <a:gd name="T99" fmla="*/ 2167 h 2600"/>
                <a:gd name="T100" fmla="*/ 287 w 3993"/>
                <a:gd name="T101" fmla="*/ 2204 h 2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93" h="2600">
                  <a:moveTo>
                    <a:pt x="2228" y="519"/>
                  </a:moveTo>
                  <a:cubicBezTo>
                    <a:pt x="2231" y="586"/>
                    <a:pt x="2207" y="696"/>
                    <a:pt x="2207" y="764"/>
                  </a:cubicBezTo>
                  <a:cubicBezTo>
                    <a:pt x="2207" y="828"/>
                    <a:pt x="2202" y="882"/>
                    <a:pt x="2196" y="946"/>
                  </a:cubicBezTo>
                  <a:cubicBezTo>
                    <a:pt x="2153" y="1015"/>
                    <a:pt x="2196" y="1094"/>
                    <a:pt x="2079" y="1127"/>
                  </a:cubicBezTo>
                  <a:cubicBezTo>
                    <a:pt x="1961" y="1159"/>
                    <a:pt x="1591" y="1138"/>
                    <a:pt x="1488" y="1143"/>
                  </a:cubicBezTo>
                  <a:cubicBezTo>
                    <a:pt x="1477" y="1146"/>
                    <a:pt x="1463" y="1146"/>
                    <a:pt x="1456" y="1154"/>
                  </a:cubicBezTo>
                  <a:cubicBezTo>
                    <a:pt x="1437" y="1172"/>
                    <a:pt x="1412" y="1218"/>
                    <a:pt x="1412" y="1218"/>
                  </a:cubicBezTo>
                  <a:cubicBezTo>
                    <a:pt x="1390" y="1285"/>
                    <a:pt x="1446" y="1361"/>
                    <a:pt x="1396" y="1415"/>
                  </a:cubicBezTo>
                  <a:cubicBezTo>
                    <a:pt x="1363" y="1509"/>
                    <a:pt x="1229" y="1468"/>
                    <a:pt x="1133" y="1474"/>
                  </a:cubicBezTo>
                  <a:cubicBezTo>
                    <a:pt x="1108" y="1481"/>
                    <a:pt x="1080" y="1481"/>
                    <a:pt x="1058" y="1495"/>
                  </a:cubicBezTo>
                  <a:cubicBezTo>
                    <a:pt x="1027" y="1512"/>
                    <a:pt x="1041" y="1623"/>
                    <a:pt x="1028" y="1650"/>
                  </a:cubicBezTo>
                  <a:cubicBezTo>
                    <a:pt x="986" y="1734"/>
                    <a:pt x="1046" y="1729"/>
                    <a:pt x="1017" y="1820"/>
                  </a:cubicBezTo>
                  <a:cubicBezTo>
                    <a:pt x="1025" y="1894"/>
                    <a:pt x="1019" y="1887"/>
                    <a:pt x="1044" y="1959"/>
                  </a:cubicBezTo>
                  <a:cubicBezTo>
                    <a:pt x="1028" y="1970"/>
                    <a:pt x="1047" y="2097"/>
                    <a:pt x="1071" y="2103"/>
                  </a:cubicBezTo>
                  <a:cubicBezTo>
                    <a:pt x="1194" y="2129"/>
                    <a:pt x="1253" y="2159"/>
                    <a:pt x="1380" y="2167"/>
                  </a:cubicBezTo>
                  <a:cubicBezTo>
                    <a:pt x="1430" y="2310"/>
                    <a:pt x="1592" y="2294"/>
                    <a:pt x="1714" y="2306"/>
                  </a:cubicBezTo>
                  <a:cubicBezTo>
                    <a:pt x="1774" y="2311"/>
                    <a:pt x="1873" y="2297"/>
                    <a:pt x="1935" y="2300"/>
                  </a:cubicBezTo>
                  <a:cubicBezTo>
                    <a:pt x="2010" y="2303"/>
                    <a:pt x="2029" y="2291"/>
                    <a:pt x="2105" y="2295"/>
                  </a:cubicBezTo>
                  <a:cubicBezTo>
                    <a:pt x="2167" y="2337"/>
                    <a:pt x="2170" y="2516"/>
                    <a:pt x="2241" y="2551"/>
                  </a:cubicBezTo>
                  <a:cubicBezTo>
                    <a:pt x="2296" y="2578"/>
                    <a:pt x="2282" y="2584"/>
                    <a:pt x="2345" y="2594"/>
                  </a:cubicBezTo>
                  <a:cubicBezTo>
                    <a:pt x="2398" y="2594"/>
                    <a:pt x="2267" y="2594"/>
                    <a:pt x="2499" y="2594"/>
                  </a:cubicBezTo>
                  <a:cubicBezTo>
                    <a:pt x="2730" y="2594"/>
                    <a:pt x="3497" y="2600"/>
                    <a:pt x="3735" y="2594"/>
                  </a:cubicBezTo>
                  <a:cubicBezTo>
                    <a:pt x="3972" y="2587"/>
                    <a:pt x="3883" y="2586"/>
                    <a:pt x="3924" y="2556"/>
                  </a:cubicBezTo>
                  <a:cubicBezTo>
                    <a:pt x="3951" y="2492"/>
                    <a:pt x="3972" y="2504"/>
                    <a:pt x="3983" y="2412"/>
                  </a:cubicBezTo>
                  <a:cubicBezTo>
                    <a:pt x="3986" y="2145"/>
                    <a:pt x="3993" y="1878"/>
                    <a:pt x="3993" y="1612"/>
                  </a:cubicBezTo>
                  <a:cubicBezTo>
                    <a:pt x="3993" y="1206"/>
                    <a:pt x="3993" y="801"/>
                    <a:pt x="3983" y="396"/>
                  </a:cubicBezTo>
                  <a:cubicBezTo>
                    <a:pt x="3982" y="373"/>
                    <a:pt x="3979" y="279"/>
                    <a:pt x="3972" y="258"/>
                  </a:cubicBezTo>
                  <a:cubicBezTo>
                    <a:pt x="3953" y="204"/>
                    <a:pt x="3956" y="172"/>
                    <a:pt x="3940" y="114"/>
                  </a:cubicBezTo>
                  <a:cubicBezTo>
                    <a:pt x="3927" y="103"/>
                    <a:pt x="3848" y="35"/>
                    <a:pt x="3843" y="34"/>
                  </a:cubicBezTo>
                  <a:cubicBezTo>
                    <a:pt x="3812" y="25"/>
                    <a:pt x="3788" y="26"/>
                    <a:pt x="3735" y="23"/>
                  </a:cubicBezTo>
                  <a:cubicBezTo>
                    <a:pt x="3680" y="19"/>
                    <a:pt x="3592" y="13"/>
                    <a:pt x="3520" y="12"/>
                  </a:cubicBezTo>
                  <a:cubicBezTo>
                    <a:pt x="3435" y="0"/>
                    <a:pt x="3378" y="13"/>
                    <a:pt x="3300" y="12"/>
                  </a:cubicBezTo>
                  <a:cubicBezTo>
                    <a:pt x="3220" y="13"/>
                    <a:pt x="3126" y="15"/>
                    <a:pt x="3044" y="18"/>
                  </a:cubicBezTo>
                  <a:cubicBezTo>
                    <a:pt x="2963" y="10"/>
                    <a:pt x="2875" y="28"/>
                    <a:pt x="2804" y="28"/>
                  </a:cubicBezTo>
                  <a:cubicBezTo>
                    <a:pt x="2721" y="30"/>
                    <a:pt x="2634" y="27"/>
                    <a:pt x="2548" y="34"/>
                  </a:cubicBezTo>
                  <a:cubicBezTo>
                    <a:pt x="2434" y="48"/>
                    <a:pt x="2394" y="37"/>
                    <a:pt x="2283" y="66"/>
                  </a:cubicBezTo>
                  <a:cubicBezTo>
                    <a:pt x="2248" y="111"/>
                    <a:pt x="2233" y="136"/>
                    <a:pt x="2176" y="151"/>
                  </a:cubicBezTo>
                  <a:cubicBezTo>
                    <a:pt x="2148" y="169"/>
                    <a:pt x="2078" y="229"/>
                    <a:pt x="2036" y="236"/>
                  </a:cubicBezTo>
                  <a:cubicBezTo>
                    <a:pt x="1897" y="257"/>
                    <a:pt x="1624" y="236"/>
                    <a:pt x="1348" y="242"/>
                  </a:cubicBezTo>
                  <a:cubicBezTo>
                    <a:pt x="1064" y="239"/>
                    <a:pt x="537" y="218"/>
                    <a:pt x="335" y="220"/>
                  </a:cubicBezTo>
                  <a:cubicBezTo>
                    <a:pt x="194" y="243"/>
                    <a:pt x="205" y="229"/>
                    <a:pt x="132" y="252"/>
                  </a:cubicBezTo>
                  <a:cubicBezTo>
                    <a:pt x="122" y="260"/>
                    <a:pt x="69" y="349"/>
                    <a:pt x="57" y="370"/>
                  </a:cubicBezTo>
                  <a:cubicBezTo>
                    <a:pt x="31" y="410"/>
                    <a:pt x="29" y="495"/>
                    <a:pt x="20" y="540"/>
                  </a:cubicBezTo>
                  <a:cubicBezTo>
                    <a:pt x="5" y="607"/>
                    <a:pt x="24" y="900"/>
                    <a:pt x="4" y="967"/>
                  </a:cubicBezTo>
                  <a:cubicBezTo>
                    <a:pt x="0" y="1065"/>
                    <a:pt x="14" y="1054"/>
                    <a:pt x="15" y="1127"/>
                  </a:cubicBezTo>
                  <a:cubicBezTo>
                    <a:pt x="15" y="1199"/>
                    <a:pt x="8" y="1321"/>
                    <a:pt x="9" y="1404"/>
                  </a:cubicBezTo>
                  <a:cubicBezTo>
                    <a:pt x="9" y="1486"/>
                    <a:pt x="16" y="1553"/>
                    <a:pt x="20" y="1623"/>
                  </a:cubicBezTo>
                  <a:cubicBezTo>
                    <a:pt x="23" y="1692"/>
                    <a:pt x="19" y="1745"/>
                    <a:pt x="31" y="1820"/>
                  </a:cubicBezTo>
                  <a:cubicBezTo>
                    <a:pt x="32" y="1897"/>
                    <a:pt x="64" y="1998"/>
                    <a:pt x="89" y="2071"/>
                  </a:cubicBezTo>
                  <a:cubicBezTo>
                    <a:pt x="105" y="2120"/>
                    <a:pt x="120" y="2138"/>
                    <a:pt x="165" y="2167"/>
                  </a:cubicBezTo>
                  <a:cubicBezTo>
                    <a:pt x="188" y="2181"/>
                    <a:pt x="261" y="2196"/>
                    <a:pt x="287" y="2204"/>
                  </a:cubicBezTo>
                </a:path>
              </a:pathLst>
            </a:custGeom>
            <a:noFill/>
            <a:ln w="38100" cap="flat" cmpd="sng">
              <a:solidFill>
                <a:srgbClr val="081D5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4074120" y="1260720"/>
              <a:ext cx="3442320" cy="4057560"/>
            </p14:xfrm>
          </p:contentPart>
        </mc:Choice>
        <mc:Fallback xmlns="">
          <p:pic>
            <p:nvPicPr>
              <p:cNvPr id="3" name="墨迹 2"/>
              <p:cNvPicPr/>
              <p:nvPr/>
            </p:nvPicPr>
            <p:blipFill>
              <a:blip r:embed="rId3"/>
              <a:stretch>
                <a:fillRect/>
              </a:stretch>
            </p:blipFill>
            <p:spPr>
              <a:xfrm>
                <a:off x="4070520" y="1254240"/>
                <a:ext cx="3452400" cy="4074840"/>
              </a:xfrm>
              <a:prstGeom prst="rect">
                <a:avLst/>
              </a:prstGeom>
            </p:spPr>
          </p:pic>
        </mc:Fallback>
      </mc:AlternateContent>
    </p:spTree>
    <p:extLst>
      <p:ext uri="{BB962C8B-B14F-4D97-AF65-F5344CB8AC3E}">
        <p14:creationId xmlns:p14="http://schemas.microsoft.com/office/powerpoint/2010/main" val="5644848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6658"/>
                                        </p:tgtEl>
                                        <p:attrNameLst>
                                          <p:attrName>style.visibility</p:attrName>
                                        </p:attrNameLst>
                                      </p:cBhvr>
                                      <p:to>
                                        <p:strVal val="visible"/>
                                      </p:to>
                                    </p:set>
                                    <p:animEffect transition="in" filter="dissolve">
                                      <p:cBhvr>
                                        <p:cTn id="7" dur="500"/>
                                        <p:tgtEl>
                                          <p:spTgt spid="32665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6660"/>
                                        </p:tgtEl>
                                        <p:attrNameLst>
                                          <p:attrName>style.visibility</p:attrName>
                                        </p:attrNameLst>
                                      </p:cBhvr>
                                      <p:to>
                                        <p:strVal val="visible"/>
                                      </p:to>
                                    </p:set>
                                    <p:animEffect transition="in" filter="dissolve">
                                      <p:cBhvr>
                                        <p:cTn id="11" dur="500"/>
                                        <p:tgtEl>
                                          <p:spTgt spid="326660"/>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26661"/>
                                        </p:tgtEl>
                                        <p:attrNameLst>
                                          <p:attrName>style.visibility</p:attrName>
                                        </p:attrNameLst>
                                      </p:cBhvr>
                                      <p:to>
                                        <p:strVal val="visible"/>
                                      </p:to>
                                    </p:set>
                                    <p:animEffect transition="in" filter="dissolve">
                                      <p:cBhvr>
                                        <p:cTn id="15" dur="500"/>
                                        <p:tgtEl>
                                          <p:spTgt spid="326661"/>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26662"/>
                                        </p:tgtEl>
                                        <p:attrNameLst>
                                          <p:attrName>style.visibility</p:attrName>
                                        </p:attrNameLst>
                                      </p:cBhvr>
                                      <p:to>
                                        <p:strVal val="visible"/>
                                      </p:to>
                                    </p:set>
                                    <p:animEffect transition="in" filter="dissolve">
                                      <p:cBhvr>
                                        <p:cTn id="19" dur="500"/>
                                        <p:tgtEl>
                                          <p:spTgt spid="326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8" grpId="0" autoUpdateAnimBg="0"/>
      <p:bldP spid="326660" grpId="0" autoUpdateAnimBg="0"/>
      <p:bldP spid="326661" grpId="0" autoUpdateAnimBg="0"/>
      <p:bldP spid="32666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6" name="图片 5"/>
          <p:cNvPicPr>
            <a:picLocks noChangeAspect="1"/>
          </p:cNvPicPr>
          <p:nvPr/>
        </p:nvPicPr>
        <p:blipFill>
          <a:blip r:embed="rId3"/>
          <a:stretch>
            <a:fillRect/>
          </a:stretch>
        </p:blipFill>
        <p:spPr>
          <a:xfrm>
            <a:off x="381001" y="1285858"/>
            <a:ext cx="3612970" cy="2175008"/>
          </a:xfrm>
          <a:prstGeom prst="rect">
            <a:avLst/>
          </a:prstGeom>
        </p:spPr>
      </p:pic>
      <p:sp>
        <p:nvSpPr>
          <p:cNvPr id="7" name="矩形 6"/>
          <p:cNvSpPr/>
          <p:nvPr/>
        </p:nvSpPr>
        <p:spPr>
          <a:xfrm>
            <a:off x="4267200" y="1219200"/>
            <a:ext cx="4572000" cy="2308324"/>
          </a:xfrm>
          <a:prstGeom prst="rect">
            <a:avLst/>
          </a:prstGeom>
        </p:spPr>
        <p:txBody>
          <a:bodyPr>
            <a:spAutoFit/>
          </a:bodyPr>
          <a:lstStyle/>
          <a:p>
            <a:pPr algn="just"/>
            <a:r>
              <a:rPr lang="en-US" altLang="zh-CN" sz="1600" dirty="0">
                <a:solidFill>
                  <a:srgbClr val="132584"/>
                </a:solidFill>
                <a:latin typeface="Cambria" panose="02040503050406030204" pitchFamily="18" charset="0"/>
              </a:rPr>
              <a:t>In November, Tesla recalled close to 12,000 vehicles after discovering a glitch in its Full-Self Driving beta software. Following its most recent update on October 23, Tesla began receiving reports from customers reporting that their vehicles had falsely identified forward collision threats which had caused the automatic emergency braking (</a:t>
            </a:r>
            <a:r>
              <a:rPr lang="en-US" altLang="zh-CN" sz="1600" dirty="0" err="1">
                <a:solidFill>
                  <a:srgbClr val="132584"/>
                </a:solidFill>
                <a:latin typeface="Cambria" panose="02040503050406030204" pitchFamily="18" charset="0"/>
              </a:rPr>
              <a:t>AEB</a:t>
            </a:r>
            <a:r>
              <a:rPr lang="en-US" altLang="zh-CN" sz="1600" dirty="0">
                <a:solidFill>
                  <a:srgbClr val="132584"/>
                </a:solidFill>
                <a:latin typeface="Cambria" panose="02040503050406030204" pitchFamily="18" charset="0"/>
              </a:rPr>
              <a:t>) system to activate and bring the vehicle to a sudden stop.</a:t>
            </a:r>
            <a:endParaRPr lang="zh-CN" altLang="en-US" sz="1600" dirty="0">
              <a:solidFill>
                <a:srgbClr val="132584"/>
              </a:solidFill>
              <a:latin typeface="Cambria" panose="02040503050406030204" pitchFamily="18" charset="0"/>
            </a:endParaRPr>
          </a:p>
        </p:txBody>
      </p:sp>
      <p:sp>
        <p:nvSpPr>
          <p:cNvPr id="8" name="矩形 7"/>
          <p:cNvSpPr/>
          <p:nvPr/>
        </p:nvSpPr>
        <p:spPr>
          <a:xfrm>
            <a:off x="4267200" y="3962400"/>
            <a:ext cx="4572000" cy="2308324"/>
          </a:xfrm>
          <a:prstGeom prst="rect">
            <a:avLst/>
          </a:prstGeom>
        </p:spPr>
        <p:txBody>
          <a:bodyPr>
            <a:spAutoFit/>
          </a:bodyPr>
          <a:lstStyle/>
          <a:p>
            <a:pPr algn="just"/>
            <a:r>
              <a:rPr lang="en-US" altLang="zh-CN" sz="1600" dirty="0">
                <a:solidFill>
                  <a:srgbClr val="132584"/>
                </a:solidFill>
                <a:latin typeface="Cambria" panose="02040503050406030204" pitchFamily="18" charset="0"/>
              </a:rPr>
              <a:t>The </a:t>
            </a:r>
            <a:r>
              <a:rPr lang="en-US" altLang="zh-CN" sz="1600" dirty="0" err="1">
                <a:solidFill>
                  <a:srgbClr val="132584"/>
                </a:solidFill>
                <a:latin typeface="Cambria" panose="02040503050406030204" pitchFamily="18" charset="0"/>
              </a:rPr>
              <a:t>Log4j</a:t>
            </a:r>
            <a:r>
              <a:rPr lang="en-US" altLang="zh-CN" sz="1600" dirty="0">
                <a:solidFill>
                  <a:srgbClr val="132584"/>
                </a:solidFill>
                <a:latin typeface="Cambria" panose="02040503050406030204" pitchFamily="18" charset="0"/>
              </a:rPr>
              <a:t> software bug has set the internet on fire after it has left millions of web servers vulnerable to hackers. The vulnerability was first discovered in the beginning of December. What makes this bug so terrifying is the fact that </a:t>
            </a:r>
            <a:r>
              <a:rPr lang="en-US" altLang="zh-CN" sz="1600" dirty="0" err="1">
                <a:solidFill>
                  <a:srgbClr val="132584"/>
                </a:solidFill>
                <a:latin typeface="Cambria" panose="02040503050406030204" pitchFamily="18" charset="0"/>
              </a:rPr>
              <a:t>Log4j</a:t>
            </a:r>
            <a:r>
              <a:rPr lang="en-US" altLang="zh-CN" sz="1600" dirty="0">
                <a:solidFill>
                  <a:srgbClr val="132584"/>
                </a:solidFill>
                <a:latin typeface="Cambria" panose="02040503050406030204" pitchFamily="18" charset="0"/>
              </a:rPr>
              <a:t>, an open-source logging library, is used by many companies worldwide, including high profile organizations like Apple, Amazon, Cisco, IBM, Microsoft, and many many more. </a:t>
            </a:r>
            <a:endParaRPr lang="zh-CN" altLang="en-US" sz="1600" dirty="0">
              <a:solidFill>
                <a:srgbClr val="132584"/>
              </a:solidFill>
              <a:latin typeface="Cambria" panose="02040503050406030204" pitchFamily="18" charset="0"/>
            </a:endParaRPr>
          </a:p>
        </p:txBody>
      </p:sp>
      <p:pic>
        <p:nvPicPr>
          <p:cNvPr id="9" name="图片 8"/>
          <p:cNvPicPr>
            <a:picLocks noChangeAspect="1"/>
          </p:cNvPicPr>
          <p:nvPr/>
        </p:nvPicPr>
        <p:blipFill>
          <a:blip r:embed="rId4"/>
          <a:stretch>
            <a:fillRect/>
          </a:stretch>
        </p:blipFill>
        <p:spPr>
          <a:xfrm>
            <a:off x="381001" y="4053887"/>
            <a:ext cx="3612970" cy="2042113"/>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墨迹 1"/>
              <p14:cNvContentPartPr/>
              <p14:nvPr/>
            </p14:nvContentPartPr>
            <p14:xfrm>
              <a:off x="4675680" y="1546200"/>
              <a:ext cx="1524240" cy="2750760"/>
            </p14:xfrm>
          </p:contentPart>
        </mc:Choice>
        <mc:Fallback xmlns="">
          <p:pic>
            <p:nvPicPr>
              <p:cNvPr id="2" name="墨迹 1"/>
              <p:cNvPicPr/>
              <p:nvPr/>
            </p:nvPicPr>
            <p:blipFill>
              <a:blip r:embed="rId6"/>
              <a:stretch>
                <a:fillRect/>
              </a:stretch>
            </p:blipFill>
            <p:spPr>
              <a:xfrm>
                <a:off x="4669200" y="1541160"/>
                <a:ext cx="1533600" cy="2761200"/>
              </a:xfrm>
              <a:prstGeom prst="rect">
                <a:avLst/>
              </a:prstGeom>
            </p:spPr>
          </p:pic>
        </mc:Fallback>
      </mc:AlternateContent>
    </p:spTree>
    <p:extLst>
      <p:ext uri="{BB962C8B-B14F-4D97-AF65-F5344CB8AC3E}">
        <p14:creationId xmlns:p14="http://schemas.microsoft.com/office/powerpoint/2010/main" val="359136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45" name="Text Box 19"/>
          <p:cNvSpPr txBox="1">
            <a:spLocks noChangeArrowheads="1"/>
          </p:cNvSpPr>
          <p:nvPr/>
        </p:nvSpPr>
        <p:spPr bwMode="auto">
          <a:xfrm>
            <a:off x="304800" y="1872351"/>
            <a:ext cx="48006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1600" b="1" dirty="0">
                <a:latin typeface="Cambria" panose="02040503050406030204" pitchFamily="18" charset="0"/>
                <a:ea typeface="宋体" panose="02010600030101010101" pitchFamily="2" charset="-122"/>
              </a:rPr>
              <a:t>1    </a:t>
            </a:r>
            <a:r>
              <a:rPr lang="en-US" altLang="zh-CN" sz="1600" b="1" dirty="0" err="1">
                <a:latin typeface="Cambria" panose="02040503050406030204" pitchFamily="18" charset="0"/>
                <a:ea typeface="宋体" panose="02010600030101010101" pitchFamily="2" charset="-122"/>
              </a:rPr>
              <a:t>scanf</a:t>
            </a:r>
            <a:r>
              <a:rPr lang="en-US" altLang="zh-CN" sz="1600" b="1" dirty="0">
                <a:latin typeface="Cambria" panose="02040503050406030204" pitchFamily="18" charset="0"/>
                <a:ea typeface="宋体" panose="02010600030101010101" pitchFamily="2" charset="-122"/>
              </a:rPr>
              <a:t>(“%d %</a:t>
            </a:r>
            <a:r>
              <a:rPr lang="en-US" altLang="zh-CN" sz="1600" b="1" dirty="0" err="1">
                <a:latin typeface="Cambria" panose="02040503050406030204" pitchFamily="18" charset="0"/>
                <a:ea typeface="宋体" panose="02010600030101010101" pitchFamily="2" charset="-122"/>
              </a:rPr>
              <a:t>d”,&amp;x</a:t>
            </a:r>
            <a:r>
              <a:rPr lang="en-US" altLang="zh-CN" sz="1600" b="1" dirty="0">
                <a:latin typeface="Cambria" panose="02040503050406030204" pitchFamily="18" charset="0"/>
                <a:ea typeface="宋体" panose="02010600030101010101" pitchFamily="2" charset="-122"/>
              </a:rPr>
              <a:t>, &amp;y);</a:t>
            </a:r>
          </a:p>
          <a:p>
            <a:r>
              <a:rPr lang="en-US" altLang="zh-CN" sz="1600" b="1" dirty="0">
                <a:latin typeface="Cambria" panose="02040503050406030204" pitchFamily="18" charset="0"/>
                <a:ea typeface="宋体" panose="02010600030101010101" pitchFamily="2" charset="-122"/>
              </a:rPr>
              <a:t>2    if (y &lt; 0)</a:t>
            </a:r>
          </a:p>
          <a:p>
            <a:r>
              <a:rPr lang="en-US" altLang="zh-CN" sz="1600" b="1" dirty="0" smtClean="0">
                <a:latin typeface="Cambria" panose="02040503050406030204" pitchFamily="18" charset="0"/>
                <a:ea typeface="宋体" panose="02010600030101010101" pitchFamily="2" charset="-122"/>
              </a:rPr>
              <a:t>3          </a:t>
            </a:r>
            <a:r>
              <a:rPr lang="en-US" altLang="zh-CN" sz="1600" b="1" dirty="0">
                <a:latin typeface="Cambria" panose="02040503050406030204" pitchFamily="18" charset="0"/>
                <a:ea typeface="宋体" panose="02010600030101010101" pitchFamily="2" charset="-122"/>
              </a:rPr>
              <a:t>pow = -y;</a:t>
            </a:r>
          </a:p>
          <a:p>
            <a:r>
              <a:rPr lang="en-US" altLang="zh-CN" sz="1600" b="1" dirty="0" smtClean="0">
                <a:latin typeface="Cambria" panose="02040503050406030204" pitchFamily="18" charset="0"/>
                <a:ea typeface="宋体" panose="02010600030101010101" pitchFamily="2" charset="-122"/>
              </a:rPr>
              <a:t>4    else</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5          </a:t>
            </a:r>
            <a:r>
              <a:rPr lang="en-US" altLang="zh-CN" sz="1600" b="1" dirty="0">
                <a:latin typeface="Cambria" panose="02040503050406030204" pitchFamily="18" charset="0"/>
                <a:ea typeface="宋体" panose="02010600030101010101" pitchFamily="2" charset="-122"/>
              </a:rPr>
              <a:t>pow = y;</a:t>
            </a:r>
          </a:p>
          <a:p>
            <a:r>
              <a:rPr lang="en-US" altLang="zh-CN" sz="1600" b="1" dirty="0">
                <a:latin typeface="Cambria" panose="02040503050406030204" pitchFamily="18" charset="0"/>
                <a:ea typeface="宋体" panose="02010600030101010101" pitchFamily="2" charset="-122"/>
              </a:rPr>
              <a:t>6</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z = 1.0;</a:t>
            </a:r>
          </a:p>
          <a:p>
            <a:r>
              <a:rPr lang="en-US" altLang="zh-CN" sz="1600" b="1" dirty="0">
                <a:latin typeface="Cambria" panose="02040503050406030204" pitchFamily="18" charset="0"/>
                <a:ea typeface="宋体" panose="02010600030101010101" pitchFamily="2" charset="-122"/>
              </a:rPr>
              <a:t>7</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while (pow != 0) {</a:t>
            </a:r>
          </a:p>
          <a:p>
            <a:r>
              <a:rPr lang="en-US" altLang="zh-CN" sz="1600" b="1" dirty="0" smtClean="0">
                <a:latin typeface="Cambria" panose="02040503050406030204" pitchFamily="18" charset="0"/>
                <a:ea typeface="宋体" panose="02010600030101010101" pitchFamily="2" charset="-122"/>
              </a:rPr>
              <a:t>8           </a:t>
            </a:r>
            <a:r>
              <a:rPr lang="en-US" altLang="zh-CN" sz="1600" b="1" dirty="0">
                <a:latin typeface="Cambria" panose="02040503050406030204" pitchFamily="18" charset="0"/>
                <a:ea typeface="宋体" panose="02010600030101010101" pitchFamily="2" charset="-122"/>
              </a:rPr>
              <a:t>z = z * x;</a:t>
            </a:r>
          </a:p>
          <a:p>
            <a:r>
              <a:rPr lang="en-US" altLang="zh-CN" sz="1600" b="1" dirty="0" smtClean="0">
                <a:latin typeface="Cambria" panose="02040503050406030204" pitchFamily="18" charset="0"/>
                <a:ea typeface="宋体" panose="02010600030101010101" pitchFamily="2" charset="-122"/>
              </a:rPr>
              <a:t>9          </a:t>
            </a:r>
            <a:r>
              <a:rPr lang="en-US" altLang="zh-CN" sz="1600" b="1" dirty="0">
                <a:latin typeface="Cambria" panose="02040503050406030204" pitchFamily="18" charset="0"/>
                <a:ea typeface="宋体" panose="02010600030101010101" pitchFamily="2" charset="-122"/>
              </a:rPr>
              <a:t>pow = pow - 1;</a:t>
            </a:r>
          </a:p>
          <a:p>
            <a:r>
              <a:rPr lang="en-US" altLang="zh-CN" sz="1600" b="1" dirty="0" smtClean="0">
                <a:latin typeface="Cambria" panose="02040503050406030204" pitchFamily="18" charset="0"/>
                <a:ea typeface="宋体" panose="02010600030101010101" pitchFamily="2" charset="-122"/>
              </a:rPr>
              <a:t>10           }</a:t>
            </a:r>
          </a:p>
          <a:p>
            <a:r>
              <a:rPr lang="en-US" altLang="zh-CN" sz="1600" b="1" dirty="0" smtClean="0">
                <a:latin typeface="Cambria" panose="02040503050406030204" pitchFamily="18" charset="0"/>
                <a:ea typeface="宋体" panose="02010600030101010101" pitchFamily="2" charset="-122"/>
              </a:rPr>
              <a:t>11    if (y &lt; 0)</a:t>
            </a:r>
          </a:p>
          <a:p>
            <a:r>
              <a:rPr lang="en-US" altLang="zh-CN" sz="1600" b="1" dirty="0" smtClean="0">
                <a:latin typeface="Cambria" panose="02040503050406030204" pitchFamily="18" charset="0"/>
                <a:ea typeface="宋体" panose="02010600030101010101" pitchFamily="2" charset="-122"/>
              </a:rPr>
              <a:t>12           </a:t>
            </a:r>
            <a:r>
              <a:rPr lang="en-US" altLang="zh-CN" sz="1600" b="1" dirty="0">
                <a:latin typeface="Cambria" panose="02040503050406030204" pitchFamily="18" charset="0"/>
                <a:ea typeface="宋体" panose="02010600030101010101" pitchFamily="2" charset="-122"/>
              </a:rPr>
              <a:t>z = 1.0 / z;</a:t>
            </a:r>
          </a:p>
          <a:p>
            <a:r>
              <a:rPr lang="en-US" altLang="zh-CN" sz="1600" b="1" dirty="0" smtClean="0">
                <a:latin typeface="Cambria" panose="02040503050406030204" pitchFamily="18" charset="0"/>
                <a:ea typeface="宋体" panose="02010600030101010101" pitchFamily="2" charset="-122"/>
              </a:rPr>
              <a:t>13    </a:t>
            </a:r>
            <a:r>
              <a:rPr lang="en-US" altLang="zh-CN" sz="1600" b="1" dirty="0" err="1">
                <a:latin typeface="Cambria" panose="02040503050406030204" pitchFamily="18" charset="0"/>
                <a:ea typeface="宋体" panose="02010600030101010101" pitchFamily="2" charset="-122"/>
              </a:rPr>
              <a:t>printf</a:t>
            </a:r>
            <a:r>
              <a:rPr lang="en-US" altLang="zh-CN" sz="1600" b="1" dirty="0">
                <a:latin typeface="Cambria" panose="02040503050406030204" pitchFamily="18" charset="0"/>
                <a:ea typeface="宋体" panose="02010600030101010101" pitchFamily="2" charset="-122"/>
              </a:rPr>
              <a:t> (“%</a:t>
            </a:r>
            <a:r>
              <a:rPr lang="en-US" altLang="zh-CN" sz="1600" b="1" dirty="0" err="1">
                <a:latin typeface="Cambria" panose="02040503050406030204" pitchFamily="18" charset="0"/>
                <a:ea typeface="宋体" panose="02010600030101010101" pitchFamily="2" charset="-122"/>
              </a:rPr>
              <a:t>f”,z</a:t>
            </a:r>
            <a:r>
              <a:rPr lang="en-US" altLang="zh-CN" sz="1600" b="1" dirty="0">
                <a:latin typeface="Cambria" panose="02040503050406030204" pitchFamily="18" charset="0"/>
                <a:ea typeface="宋体" panose="02010600030101010101" pitchFamily="2" charset="-122"/>
              </a:rPr>
              <a:t>);</a:t>
            </a:r>
            <a:endParaRPr lang="en-US" altLang="zh-CN" sz="2800" b="1"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3987466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819400" y="138562"/>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dirty="0" smtClean="0">
                <a:solidFill>
                  <a:srgbClr val="132584"/>
                </a:solidFill>
                <a:latin typeface="Cambria" panose="02040503050406030204" pitchFamily="18" charset="0"/>
              </a:rPr>
              <a:t>Review: Basis </a:t>
            </a:r>
            <a:r>
              <a:rPr lang="en-US" altLang="zh-CN" dirty="0">
                <a:solidFill>
                  <a:srgbClr val="132584"/>
                </a:solidFill>
                <a:latin typeface="Cambria" panose="02040503050406030204" pitchFamily="18" charset="0"/>
              </a:rPr>
              <a:t>path test example</a:t>
            </a:r>
          </a:p>
        </p:txBody>
      </p:sp>
      <p:sp>
        <p:nvSpPr>
          <p:cNvPr id="45" name="Text Box 19"/>
          <p:cNvSpPr txBox="1">
            <a:spLocks noChangeArrowheads="1"/>
          </p:cNvSpPr>
          <p:nvPr/>
        </p:nvSpPr>
        <p:spPr bwMode="auto">
          <a:xfrm>
            <a:off x="304800" y="1872351"/>
            <a:ext cx="48006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1600" b="1" dirty="0">
                <a:latin typeface="Cambria" panose="02040503050406030204" pitchFamily="18" charset="0"/>
                <a:ea typeface="宋体" panose="02010600030101010101" pitchFamily="2" charset="-122"/>
              </a:rPr>
              <a:t>1    </a:t>
            </a:r>
            <a:r>
              <a:rPr lang="en-US" altLang="zh-CN" sz="1600" b="1" dirty="0" err="1">
                <a:latin typeface="Cambria" panose="02040503050406030204" pitchFamily="18" charset="0"/>
                <a:ea typeface="宋体" panose="02010600030101010101" pitchFamily="2" charset="-122"/>
              </a:rPr>
              <a:t>scanf</a:t>
            </a:r>
            <a:r>
              <a:rPr lang="en-US" altLang="zh-CN" sz="1600" b="1" dirty="0">
                <a:latin typeface="Cambria" panose="02040503050406030204" pitchFamily="18" charset="0"/>
                <a:ea typeface="宋体" panose="02010600030101010101" pitchFamily="2" charset="-122"/>
              </a:rPr>
              <a:t>(“%d %</a:t>
            </a:r>
            <a:r>
              <a:rPr lang="en-US" altLang="zh-CN" sz="1600" b="1" dirty="0" err="1">
                <a:latin typeface="Cambria" panose="02040503050406030204" pitchFamily="18" charset="0"/>
                <a:ea typeface="宋体" panose="02010600030101010101" pitchFamily="2" charset="-122"/>
              </a:rPr>
              <a:t>d”,&amp;x</a:t>
            </a:r>
            <a:r>
              <a:rPr lang="en-US" altLang="zh-CN" sz="1600" b="1" dirty="0">
                <a:latin typeface="Cambria" panose="02040503050406030204" pitchFamily="18" charset="0"/>
                <a:ea typeface="宋体" panose="02010600030101010101" pitchFamily="2" charset="-122"/>
              </a:rPr>
              <a:t>, &amp;y);</a:t>
            </a:r>
          </a:p>
          <a:p>
            <a:r>
              <a:rPr lang="en-US" altLang="zh-CN" sz="1600" b="1" dirty="0">
                <a:latin typeface="Cambria" panose="02040503050406030204" pitchFamily="18" charset="0"/>
                <a:ea typeface="宋体" panose="02010600030101010101" pitchFamily="2" charset="-122"/>
              </a:rPr>
              <a:t>2    if (y &lt; 0)</a:t>
            </a:r>
          </a:p>
          <a:p>
            <a:r>
              <a:rPr lang="en-US" altLang="zh-CN" sz="1600" b="1" dirty="0" smtClean="0">
                <a:latin typeface="Cambria" panose="02040503050406030204" pitchFamily="18" charset="0"/>
                <a:ea typeface="宋体" panose="02010600030101010101" pitchFamily="2" charset="-122"/>
              </a:rPr>
              <a:t>3          </a:t>
            </a:r>
            <a:r>
              <a:rPr lang="en-US" altLang="zh-CN" sz="1600" b="1" dirty="0">
                <a:latin typeface="Cambria" panose="02040503050406030204" pitchFamily="18" charset="0"/>
                <a:ea typeface="宋体" panose="02010600030101010101" pitchFamily="2" charset="-122"/>
              </a:rPr>
              <a:t>pow = -y;</a:t>
            </a:r>
          </a:p>
          <a:p>
            <a:r>
              <a:rPr lang="en-US" altLang="zh-CN" sz="1600" b="1" dirty="0" smtClean="0">
                <a:latin typeface="Cambria" panose="02040503050406030204" pitchFamily="18" charset="0"/>
                <a:ea typeface="宋体" panose="02010600030101010101" pitchFamily="2" charset="-122"/>
              </a:rPr>
              <a:t>4    else</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5          </a:t>
            </a:r>
            <a:r>
              <a:rPr lang="en-US" altLang="zh-CN" sz="1600" b="1" dirty="0">
                <a:latin typeface="Cambria" panose="02040503050406030204" pitchFamily="18" charset="0"/>
                <a:ea typeface="宋体" panose="02010600030101010101" pitchFamily="2" charset="-122"/>
              </a:rPr>
              <a:t>pow = y;</a:t>
            </a:r>
          </a:p>
          <a:p>
            <a:r>
              <a:rPr lang="en-US" altLang="zh-CN" sz="1600" b="1" dirty="0">
                <a:latin typeface="Cambria" panose="02040503050406030204" pitchFamily="18" charset="0"/>
                <a:ea typeface="宋体" panose="02010600030101010101" pitchFamily="2" charset="-122"/>
              </a:rPr>
              <a:t>6</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z = 1.0;</a:t>
            </a:r>
          </a:p>
          <a:p>
            <a:r>
              <a:rPr lang="en-US" altLang="zh-CN" sz="1600" b="1" dirty="0">
                <a:latin typeface="Cambria" panose="02040503050406030204" pitchFamily="18" charset="0"/>
                <a:ea typeface="宋体" panose="02010600030101010101" pitchFamily="2" charset="-122"/>
              </a:rPr>
              <a:t>7</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while (pow != 0) {</a:t>
            </a:r>
          </a:p>
          <a:p>
            <a:r>
              <a:rPr lang="en-US" altLang="zh-CN" sz="1600" b="1" dirty="0" smtClean="0">
                <a:latin typeface="Cambria" panose="02040503050406030204" pitchFamily="18" charset="0"/>
                <a:ea typeface="宋体" panose="02010600030101010101" pitchFamily="2" charset="-122"/>
              </a:rPr>
              <a:t>8           </a:t>
            </a:r>
            <a:r>
              <a:rPr lang="en-US" altLang="zh-CN" sz="1600" b="1" dirty="0">
                <a:latin typeface="Cambria" panose="02040503050406030204" pitchFamily="18" charset="0"/>
                <a:ea typeface="宋体" panose="02010600030101010101" pitchFamily="2" charset="-122"/>
              </a:rPr>
              <a:t>z = z * x;</a:t>
            </a:r>
          </a:p>
          <a:p>
            <a:r>
              <a:rPr lang="en-US" altLang="zh-CN" sz="1600" b="1" dirty="0" smtClean="0">
                <a:latin typeface="Cambria" panose="02040503050406030204" pitchFamily="18" charset="0"/>
                <a:ea typeface="宋体" panose="02010600030101010101" pitchFamily="2" charset="-122"/>
              </a:rPr>
              <a:t>9          </a:t>
            </a:r>
            <a:r>
              <a:rPr lang="en-US" altLang="zh-CN" sz="1600" b="1" dirty="0">
                <a:latin typeface="Cambria" panose="02040503050406030204" pitchFamily="18" charset="0"/>
                <a:ea typeface="宋体" panose="02010600030101010101" pitchFamily="2" charset="-122"/>
              </a:rPr>
              <a:t>pow = pow - 1;</a:t>
            </a:r>
          </a:p>
          <a:p>
            <a:r>
              <a:rPr lang="en-US" altLang="zh-CN" sz="1600" b="1" dirty="0" smtClean="0">
                <a:latin typeface="Cambria" panose="02040503050406030204" pitchFamily="18" charset="0"/>
                <a:ea typeface="宋体" panose="02010600030101010101" pitchFamily="2" charset="-122"/>
              </a:rPr>
              <a:t>10           }</a:t>
            </a:r>
          </a:p>
          <a:p>
            <a:r>
              <a:rPr lang="en-US" altLang="zh-CN" sz="1600" b="1" dirty="0" smtClean="0">
                <a:latin typeface="Cambria" panose="02040503050406030204" pitchFamily="18" charset="0"/>
                <a:ea typeface="宋体" panose="02010600030101010101" pitchFamily="2" charset="-122"/>
              </a:rPr>
              <a:t>11    if (y &lt; 0)</a:t>
            </a:r>
          </a:p>
          <a:p>
            <a:r>
              <a:rPr lang="en-US" altLang="zh-CN" sz="1600" b="1" dirty="0" smtClean="0">
                <a:latin typeface="Cambria" panose="02040503050406030204" pitchFamily="18" charset="0"/>
                <a:ea typeface="宋体" panose="02010600030101010101" pitchFamily="2" charset="-122"/>
              </a:rPr>
              <a:t>12           </a:t>
            </a:r>
            <a:r>
              <a:rPr lang="en-US" altLang="zh-CN" sz="1600" b="1" dirty="0">
                <a:latin typeface="Cambria" panose="02040503050406030204" pitchFamily="18" charset="0"/>
                <a:ea typeface="宋体" panose="02010600030101010101" pitchFamily="2" charset="-122"/>
              </a:rPr>
              <a:t>z = 1.0 / z;</a:t>
            </a:r>
          </a:p>
          <a:p>
            <a:r>
              <a:rPr lang="en-US" altLang="zh-CN" sz="1600" b="1" dirty="0" smtClean="0">
                <a:latin typeface="Cambria" panose="02040503050406030204" pitchFamily="18" charset="0"/>
                <a:ea typeface="宋体" panose="02010600030101010101" pitchFamily="2" charset="-122"/>
              </a:rPr>
              <a:t>13    </a:t>
            </a:r>
            <a:r>
              <a:rPr lang="en-US" altLang="zh-CN" sz="1600" b="1" dirty="0" err="1">
                <a:latin typeface="Cambria" panose="02040503050406030204" pitchFamily="18" charset="0"/>
                <a:ea typeface="宋体" panose="02010600030101010101" pitchFamily="2" charset="-122"/>
              </a:rPr>
              <a:t>printf</a:t>
            </a:r>
            <a:r>
              <a:rPr lang="en-US" altLang="zh-CN" sz="1600" b="1" dirty="0">
                <a:latin typeface="Cambria" panose="02040503050406030204" pitchFamily="18" charset="0"/>
                <a:ea typeface="宋体" panose="02010600030101010101" pitchFamily="2" charset="-122"/>
              </a:rPr>
              <a:t> (“%</a:t>
            </a:r>
            <a:r>
              <a:rPr lang="en-US" altLang="zh-CN" sz="1600" b="1" dirty="0" err="1">
                <a:latin typeface="Cambria" panose="02040503050406030204" pitchFamily="18" charset="0"/>
                <a:ea typeface="宋体" panose="02010600030101010101" pitchFamily="2" charset="-122"/>
              </a:rPr>
              <a:t>f”,z</a:t>
            </a:r>
            <a:r>
              <a:rPr lang="en-US" altLang="zh-CN" sz="1600" b="1" dirty="0">
                <a:latin typeface="Cambria" panose="02040503050406030204" pitchFamily="18" charset="0"/>
                <a:ea typeface="宋体" panose="02010600030101010101" pitchFamily="2" charset="-122"/>
              </a:rPr>
              <a:t>);</a:t>
            </a:r>
            <a:endParaRPr lang="en-US" altLang="zh-CN" sz="2800" b="1" dirty="0">
              <a:latin typeface="Cambria" panose="02040503050406030204" pitchFamily="18" charset="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3031016" y="990600"/>
            <a:ext cx="6057730" cy="5638800"/>
          </a:xfrm>
          <a:prstGeom prst="rect">
            <a:avLst/>
          </a:prstGeom>
        </p:spPr>
      </p:pic>
    </p:spTree>
    <p:extLst>
      <p:ext uri="{BB962C8B-B14F-4D97-AF65-F5344CB8AC3E}">
        <p14:creationId xmlns:p14="http://schemas.microsoft.com/office/powerpoint/2010/main" val="2432689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45" name="Text Box 19"/>
          <p:cNvSpPr txBox="1">
            <a:spLocks noChangeArrowheads="1"/>
          </p:cNvSpPr>
          <p:nvPr/>
        </p:nvSpPr>
        <p:spPr bwMode="auto">
          <a:xfrm>
            <a:off x="304800" y="1818620"/>
            <a:ext cx="396240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457200" indent="-457200">
              <a:buAutoNum type="arabicPlain"/>
            </a:pPr>
            <a:r>
              <a:rPr lang="en-US" altLang="zh-CN" sz="1600" b="1" dirty="0" smtClean="0">
                <a:latin typeface="Cambria" panose="02040503050406030204" pitchFamily="18" charset="0"/>
                <a:ea typeface="宋体" panose="02010600030101010101" pitchFamily="2" charset="-122"/>
              </a:rPr>
              <a:t>for </a:t>
            </a:r>
            <a:r>
              <a:rPr lang="en-US" altLang="zh-CN" sz="1600" b="1" dirty="0">
                <a:latin typeface="Cambria" panose="02040503050406030204" pitchFamily="18" charset="0"/>
                <a:ea typeface="宋体" panose="02010600030101010101" pitchFamily="2" charset="-122"/>
              </a:rPr>
              <a:t>(j=1; j&lt;N; </a:t>
            </a:r>
            <a:r>
              <a:rPr lang="en-US" altLang="zh-CN" sz="1600" b="1" dirty="0" err="1">
                <a:latin typeface="Cambria" panose="02040503050406030204" pitchFamily="18" charset="0"/>
                <a:ea typeface="宋体" panose="02010600030101010101" pitchFamily="2" charset="-122"/>
              </a:rPr>
              <a:t>j++</a:t>
            </a:r>
            <a:r>
              <a:rPr lang="en-US" altLang="zh-CN" sz="1600" b="1" dirty="0">
                <a:latin typeface="Cambria" panose="02040503050406030204" pitchFamily="18" charset="0"/>
                <a:ea typeface="宋体" panose="02010600030101010101" pitchFamily="2" charset="-122"/>
              </a:rPr>
              <a:t>) </a:t>
            </a:r>
            <a:endParaRPr lang="en-US" altLang="zh-CN" sz="1600" b="1" dirty="0" smtClean="0">
              <a:latin typeface="Cambria" panose="02040503050406030204" pitchFamily="18" charset="0"/>
              <a:ea typeface="宋体" panose="02010600030101010101" pitchFamily="2" charset="-122"/>
            </a:endParaRPr>
          </a:p>
          <a:p>
            <a:pPr marL="457200" indent="-457200">
              <a:buAutoNum type="arabicPlain"/>
            </a:pP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a:t>
            </a:r>
          </a:p>
          <a:p>
            <a:r>
              <a:rPr lang="en-US" altLang="zh-CN" sz="1600" b="1" dirty="0">
                <a:latin typeface="Cambria" panose="02040503050406030204" pitchFamily="18" charset="0"/>
                <a:ea typeface="宋体" panose="02010600030101010101" pitchFamily="2" charset="-122"/>
              </a:rPr>
              <a:t>3</a:t>
            </a:r>
            <a:r>
              <a:rPr lang="en-US" altLang="zh-CN" sz="1600" b="1" dirty="0" smtClean="0">
                <a:latin typeface="Cambria" panose="02040503050406030204" pitchFamily="18" charset="0"/>
                <a:ea typeface="宋体" panose="02010600030101010101" pitchFamily="2" charset="-122"/>
              </a:rPr>
              <a:t>           last </a:t>
            </a:r>
            <a:r>
              <a:rPr lang="en-US" altLang="zh-CN" sz="1600" b="1" dirty="0">
                <a:latin typeface="Cambria" panose="02040503050406030204" pitchFamily="18" charset="0"/>
                <a:ea typeface="宋体" panose="02010600030101010101" pitchFamily="2" charset="-122"/>
              </a:rPr>
              <a:t>= N - j + 1;    </a:t>
            </a:r>
          </a:p>
          <a:p>
            <a:r>
              <a:rPr lang="en-US" altLang="zh-CN" sz="1600" b="1" dirty="0" smtClean="0">
                <a:latin typeface="Cambria" panose="02040503050406030204" pitchFamily="18" charset="0"/>
                <a:ea typeface="宋体" panose="02010600030101010101" pitchFamily="2" charset="-122"/>
              </a:rPr>
              <a:t>4           for </a:t>
            </a:r>
            <a:r>
              <a:rPr lang="en-US" altLang="zh-CN" sz="1600" b="1" dirty="0">
                <a:latin typeface="Cambria" panose="02040503050406030204" pitchFamily="18" charset="0"/>
                <a:ea typeface="宋体" panose="02010600030101010101" pitchFamily="2" charset="-122"/>
              </a:rPr>
              <a:t>(k=1; k&lt;last; k++)  </a:t>
            </a:r>
            <a:endParaRPr lang="en-US" altLang="zh-CN" sz="1600" b="1" dirty="0" smtClean="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5 </a:t>
            </a:r>
            <a:r>
              <a:rPr lang="en-US" altLang="zh-CN" sz="1600" b="1" dirty="0">
                <a:latin typeface="Cambria" panose="02040503050406030204" pitchFamily="18" charset="0"/>
                <a:ea typeface="宋体" panose="02010600030101010101" pitchFamily="2" charset="-122"/>
              </a:rPr>
              <a:t> </a:t>
            </a:r>
            <a:r>
              <a:rPr lang="en-US" altLang="zh-CN" sz="1600" b="1" dirty="0" smtClean="0">
                <a:latin typeface="Cambria" panose="02040503050406030204" pitchFamily="18" charset="0"/>
                <a:ea typeface="宋体" panose="02010600030101010101" pitchFamily="2" charset="-122"/>
              </a:rPr>
              <a:t>           {</a:t>
            </a:r>
          </a:p>
          <a:p>
            <a:r>
              <a:rPr lang="en-US" altLang="zh-CN" sz="1600" b="1" dirty="0" smtClean="0">
                <a:latin typeface="Cambria" panose="02040503050406030204" pitchFamily="18" charset="0"/>
                <a:ea typeface="宋体" panose="02010600030101010101" pitchFamily="2" charset="-122"/>
              </a:rPr>
              <a:t>6               if (list[k] &gt; list[k+1])</a:t>
            </a:r>
          </a:p>
          <a:p>
            <a:r>
              <a:rPr lang="en-US" altLang="zh-CN" sz="1600" b="1" dirty="0" smtClean="0">
                <a:latin typeface="Cambria" panose="02040503050406030204" pitchFamily="18" charset="0"/>
                <a:ea typeface="宋体" panose="02010600030101010101" pitchFamily="2" charset="-122"/>
              </a:rPr>
              <a:t>7  	    {</a:t>
            </a:r>
            <a:endParaRPr lang="en-US" altLang="zh-CN" sz="1600" b="1" dirty="0">
              <a:latin typeface="Cambria" panose="02040503050406030204" pitchFamily="18" charset="0"/>
              <a:ea typeface="宋体" panose="02010600030101010101" pitchFamily="2" charset="-122"/>
            </a:endParaRPr>
          </a:p>
          <a:p>
            <a:r>
              <a:rPr lang="en-US" altLang="zh-CN" sz="1600" b="1" dirty="0">
                <a:latin typeface="Cambria" panose="02040503050406030204" pitchFamily="18" charset="0"/>
                <a:ea typeface="宋体" panose="02010600030101010101" pitchFamily="2" charset="-122"/>
              </a:rPr>
              <a:t>8</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temp = list[k];</a:t>
            </a:r>
          </a:p>
          <a:p>
            <a:r>
              <a:rPr lang="en-US" altLang="zh-CN" sz="1600" b="1" dirty="0">
                <a:latin typeface="Cambria" panose="02040503050406030204" pitchFamily="18" charset="0"/>
                <a:ea typeface="宋体" panose="02010600030101010101" pitchFamily="2" charset="-122"/>
              </a:rPr>
              <a:t>9</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list[k] = list[k+1];</a:t>
            </a:r>
          </a:p>
          <a:p>
            <a:r>
              <a:rPr lang="en-US" altLang="zh-CN" sz="1600" b="1" dirty="0" smtClean="0">
                <a:latin typeface="Cambria" panose="02040503050406030204" pitchFamily="18" charset="0"/>
                <a:ea typeface="宋体" panose="02010600030101010101" pitchFamily="2" charset="-122"/>
              </a:rPr>
              <a:t>10                  </a:t>
            </a:r>
            <a:r>
              <a:rPr lang="en-US" altLang="zh-CN" sz="1600" b="1" dirty="0">
                <a:latin typeface="Cambria" panose="02040503050406030204" pitchFamily="18" charset="0"/>
                <a:ea typeface="宋体" panose="02010600030101010101" pitchFamily="2" charset="-122"/>
              </a:rPr>
              <a:t>list[k+1] = temp;</a:t>
            </a:r>
          </a:p>
          <a:p>
            <a:r>
              <a:rPr lang="en-US" altLang="zh-CN" sz="1600" b="1" dirty="0" smtClean="0">
                <a:latin typeface="Cambria" panose="02040503050406030204" pitchFamily="18" charset="0"/>
                <a:ea typeface="宋体" panose="02010600030101010101" pitchFamily="2" charset="-122"/>
              </a:rPr>
              <a:t>11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12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13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14    print</a:t>
            </a:r>
            <a:r>
              <a:rPr lang="en-US" altLang="zh-CN" sz="1600" b="1" dirty="0">
                <a:latin typeface="Cambria" panose="02040503050406030204" pitchFamily="18" charset="0"/>
                <a:ea typeface="宋体" panose="02010600030101010101" pitchFamily="2" charset="-122"/>
              </a:rPr>
              <a:t>(“Done\n”);</a:t>
            </a:r>
          </a:p>
          <a:p>
            <a:endParaRPr lang="en-US" altLang="zh-CN" sz="1600" b="1" dirty="0">
              <a:latin typeface="Cambria" panose="02040503050406030204" pitchFamily="18" charset="0"/>
              <a:ea typeface="宋体" panose="02010600030101010101" pitchFamily="2" charset="-122"/>
            </a:endParaRPr>
          </a:p>
          <a:p>
            <a:endParaRPr lang="en-US" altLang="zh-CN" sz="1600" b="1" dirty="0">
              <a:latin typeface="Cambria" panose="02040503050406030204" pitchFamily="18" charset="0"/>
              <a:ea typeface="宋体" panose="02010600030101010101" pitchFamily="2" charset="-122"/>
            </a:endParaRPr>
          </a:p>
          <a:p>
            <a:r>
              <a:rPr lang="en-US" altLang="zh-CN" sz="1600" b="1" dirty="0">
                <a:latin typeface="Cambria" panose="02040503050406030204" pitchFamily="18" charset="0"/>
                <a:ea typeface="宋体" panose="02010600030101010101" pitchFamily="2" charset="-122"/>
              </a:rPr>
              <a:t> </a:t>
            </a:r>
          </a:p>
        </p:txBody>
      </p:sp>
    </p:spTree>
    <p:extLst>
      <p:ext uri="{BB962C8B-B14F-4D97-AF65-F5344CB8AC3E}">
        <p14:creationId xmlns:p14="http://schemas.microsoft.com/office/powerpoint/2010/main" val="89554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45" name="Text Box 19"/>
          <p:cNvSpPr txBox="1">
            <a:spLocks noChangeArrowheads="1"/>
          </p:cNvSpPr>
          <p:nvPr/>
        </p:nvSpPr>
        <p:spPr bwMode="auto">
          <a:xfrm>
            <a:off x="304800" y="1818620"/>
            <a:ext cx="396240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457200" indent="-457200">
              <a:buAutoNum type="arabicPlain"/>
            </a:pPr>
            <a:r>
              <a:rPr lang="en-US" altLang="zh-CN" sz="1600" b="1" dirty="0" smtClean="0">
                <a:latin typeface="Cambria" panose="02040503050406030204" pitchFamily="18" charset="0"/>
                <a:ea typeface="宋体" panose="02010600030101010101" pitchFamily="2" charset="-122"/>
              </a:rPr>
              <a:t>for </a:t>
            </a:r>
            <a:r>
              <a:rPr lang="en-US" altLang="zh-CN" sz="1600" b="1" dirty="0">
                <a:latin typeface="Cambria" panose="02040503050406030204" pitchFamily="18" charset="0"/>
                <a:ea typeface="宋体" panose="02010600030101010101" pitchFamily="2" charset="-122"/>
              </a:rPr>
              <a:t>(j=1; j&lt;N; </a:t>
            </a:r>
            <a:r>
              <a:rPr lang="en-US" altLang="zh-CN" sz="1600" b="1" dirty="0" err="1">
                <a:latin typeface="Cambria" panose="02040503050406030204" pitchFamily="18" charset="0"/>
                <a:ea typeface="宋体" panose="02010600030101010101" pitchFamily="2" charset="-122"/>
              </a:rPr>
              <a:t>j++</a:t>
            </a:r>
            <a:r>
              <a:rPr lang="en-US" altLang="zh-CN" sz="1600" b="1" dirty="0">
                <a:latin typeface="Cambria" panose="02040503050406030204" pitchFamily="18" charset="0"/>
                <a:ea typeface="宋体" panose="02010600030101010101" pitchFamily="2" charset="-122"/>
              </a:rPr>
              <a:t>) </a:t>
            </a:r>
            <a:endParaRPr lang="en-US" altLang="zh-CN" sz="1600" b="1" dirty="0" smtClean="0">
              <a:latin typeface="Cambria" panose="02040503050406030204" pitchFamily="18" charset="0"/>
              <a:ea typeface="宋体" panose="02010600030101010101" pitchFamily="2" charset="-122"/>
            </a:endParaRPr>
          </a:p>
          <a:p>
            <a:pPr marL="457200" indent="-457200">
              <a:buAutoNum type="arabicPlain"/>
            </a:pP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a:t>
            </a:r>
          </a:p>
          <a:p>
            <a:r>
              <a:rPr lang="en-US" altLang="zh-CN" sz="1600" b="1" dirty="0">
                <a:latin typeface="Cambria" panose="02040503050406030204" pitchFamily="18" charset="0"/>
                <a:ea typeface="宋体" panose="02010600030101010101" pitchFamily="2" charset="-122"/>
              </a:rPr>
              <a:t>3</a:t>
            </a:r>
            <a:r>
              <a:rPr lang="en-US" altLang="zh-CN" sz="1600" b="1" dirty="0" smtClean="0">
                <a:latin typeface="Cambria" panose="02040503050406030204" pitchFamily="18" charset="0"/>
                <a:ea typeface="宋体" panose="02010600030101010101" pitchFamily="2" charset="-122"/>
              </a:rPr>
              <a:t>           last </a:t>
            </a:r>
            <a:r>
              <a:rPr lang="en-US" altLang="zh-CN" sz="1600" b="1" dirty="0">
                <a:latin typeface="Cambria" panose="02040503050406030204" pitchFamily="18" charset="0"/>
                <a:ea typeface="宋体" panose="02010600030101010101" pitchFamily="2" charset="-122"/>
              </a:rPr>
              <a:t>= N - j + 1;    </a:t>
            </a:r>
          </a:p>
          <a:p>
            <a:r>
              <a:rPr lang="en-US" altLang="zh-CN" sz="1600" b="1" dirty="0" smtClean="0">
                <a:latin typeface="Cambria" panose="02040503050406030204" pitchFamily="18" charset="0"/>
                <a:ea typeface="宋体" panose="02010600030101010101" pitchFamily="2" charset="-122"/>
              </a:rPr>
              <a:t>4           for </a:t>
            </a:r>
            <a:r>
              <a:rPr lang="en-US" altLang="zh-CN" sz="1600" b="1" dirty="0">
                <a:latin typeface="Cambria" panose="02040503050406030204" pitchFamily="18" charset="0"/>
                <a:ea typeface="宋体" panose="02010600030101010101" pitchFamily="2" charset="-122"/>
              </a:rPr>
              <a:t>(k=1; k&lt;last; k++)  </a:t>
            </a:r>
            <a:endParaRPr lang="en-US" altLang="zh-CN" sz="1600" b="1" dirty="0" smtClean="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5 </a:t>
            </a:r>
            <a:r>
              <a:rPr lang="en-US" altLang="zh-CN" sz="1600" b="1" dirty="0">
                <a:latin typeface="Cambria" panose="02040503050406030204" pitchFamily="18" charset="0"/>
                <a:ea typeface="宋体" panose="02010600030101010101" pitchFamily="2" charset="-122"/>
              </a:rPr>
              <a:t> </a:t>
            </a:r>
            <a:r>
              <a:rPr lang="en-US" altLang="zh-CN" sz="1600" b="1" dirty="0" smtClean="0">
                <a:latin typeface="Cambria" panose="02040503050406030204" pitchFamily="18" charset="0"/>
                <a:ea typeface="宋体" panose="02010600030101010101" pitchFamily="2" charset="-122"/>
              </a:rPr>
              <a:t>           {</a:t>
            </a:r>
          </a:p>
          <a:p>
            <a:r>
              <a:rPr lang="en-US" altLang="zh-CN" sz="1600" b="1" dirty="0" smtClean="0">
                <a:latin typeface="Cambria" panose="02040503050406030204" pitchFamily="18" charset="0"/>
                <a:ea typeface="宋体" panose="02010600030101010101" pitchFamily="2" charset="-122"/>
              </a:rPr>
              <a:t>6               if (list[k] &gt; list[k+1])</a:t>
            </a:r>
          </a:p>
          <a:p>
            <a:r>
              <a:rPr lang="en-US" altLang="zh-CN" sz="1600" b="1" dirty="0" smtClean="0">
                <a:latin typeface="Cambria" panose="02040503050406030204" pitchFamily="18" charset="0"/>
                <a:ea typeface="宋体" panose="02010600030101010101" pitchFamily="2" charset="-122"/>
              </a:rPr>
              <a:t>7  	    {</a:t>
            </a:r>
            <a:endParaRPr lang="en-US" altLang="zh-CN" sz="1600" b="1" dirty="0">
              <a:latin typeface="Cambria" panose="02040503050406030204" pitchFamily="18" charset="0"/>
              <a:ea typeface="宋体" panose="02010600030101010101" pitchFamily="2" charset="-122"/>
            </a:endParaRPr>
          </a:p>
          <a:p>
            <a:r>
              <a:rPr lang="en-US" altLang="zh-CN" sz="1600" b="1" dirty="0">
                <a:latin typeface="Cambria" panose="02040503050406030204" pitchFamily="18" charset="0"/>
                <a:ea typeface="宋体" panose="02010600030101010101" pitchFamily="2" charset="-122"/>
              </a:rPr>
              <a:t>8</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temp = list[k];</a:t>
            </a:r>
          </a:p>
          <a:p>
            <a:r>
              <a:rPr lang="en-US" altLang="zh-CN" sz="1600" b="1" dirty="0">
                <a:latin typeface="Cambria" panose="02040503050406030204" pitchFamily="18" charset="0"/>
                <a:ea typeface="宋体" panose="02010600030101010101" pitchFamily="2" charset="-122"/>
              </a:rPr>
              <a:t>9</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list[k] = list[k+1];</a:t>
            </a:r>
          </a:p>
          <a:p>
            <a:r>
              <a:rPr lang="en-US" altLang="zh-CN" sz="1600" b="1" dirty="0" smtClean="0">
                <a:latin typeface="Cambria" panose="02040503050406030204" pitchFamily="18" charset="0"/>
                <a:ea typeface="宋体" panose="02010600030101010101" pitchFamily="2" charset="-122"/>
              </a:rPr>
              <a:t>10                  </a:t>
            </a:r>
            <a:r>
              <a:rPr lang="en-US" altLang="zh-CN" sz="1600" b="1" dirty="0">
                <a:latin typeface="Cambria" panose="02040503050406030204" pitchFamily="18" charset="0"/>
                <a:ea typeface="宋体" panose="02010600030101010101" pitchFamily="2" charset="-122"/>
              </a:rPr>
              <a:t>list[k+1] = temp;</a:t>
            </a:r>
          </a:p>
          <a:p>
            <a:r>
              <a:rPr lang="en-US" altLang="zh-CN" sz="1600" b="1" dirty="0" smtClean="0">
                <a:latin typeface="Cambria" panose="02040503050406030204" pitchFamily="18" charset="0"/>
                <a:ea typeface="宋体" panose="02010600030101010101" pitchFamily="2" charset="-122"/>
              </a:rPr>
              <a:t>11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12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13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14    print</a:t>
            </a:r>
            <a:r>
              <a:rPr lang="en-US" altLang="zh-CN" sz="1600" b="1" dirty="0">
                <a:latin typeface="Cambria" panose="02040503050406030204" pitchFamily="18" charset="0"/>
                <a:ea typeface="宋体" panose="02010600030101010101" pitchFamily="2" charset="-122"/>
              </a:rPr>
              <a:t>(“Done\n”);</a:t>
            </a:r>
          </a:p>
          <a:p>
            <a:endParaRPr lang="en-US" altLang="zh-CN" sz="1600" b="1" dirty="0">
              <a:latin typeface="Cambria" panose="02040503050406030204" pitchFamily="18" charset="0"/>
              <a:ea typeface="宋体" panose="02010600030101010101" pitchFamily="2" charset="-122"/>
            </a:endParaRPr>
          </a:p>
          <a:p>
            <a:endParaRPr lang="en-US" altLang="zh-CN" sz="1600" b="1" dirty="0">
              <a:latin typeface="Cambria" panose="02040503050406030204" pitchFamily="18" charset="0"/>
              <a:ea typeface="宋体" panose="02010600030101010101" pitchFamily="2" charset="-122"/>
            </a:endParaRPr>
          </a:p>
          <a:p>
            <a:r>
              <a:rPr lang="en-US" altLang="zh-CN" sz="1600" b="1" dirty="0">
                <a:latin typeface="Cambria" panose="02040503050406030204" pitchFamily="18" charset="0"/>
                <a:ea typeface="宋体" panose="02010600030101010101" pitchFamily="2" charset="-122"/>
              </a:rPr>
              <a:t> </a:t>
            </a:r>
          </a:p>
        </p:txBody>
      </p:sp>
      <mc:AlternateContent xmlns:mc="http://schemas.openxmlformats.org/markup-compatibility/2006" xmlns:p14="http://schemas.microsoft.com/office/powerpoint/2010/main">
        <mc:Choice Requires="p14">
          <p:contentPart p14:bwMode="auto" r:id="rId2">
            <p14:nvContentPartPr>
              <p14:cNvPr id="5" name="墨迹 4"/>
              <p14:cNvContentPartPr/>
              <p14:nvPr/>
            </p14:nvContentPartPr>
            <p14:xfrm>
              <a:off x="3575160" y="927000"/>
              <a:ext cx="5511960" cy="5505840"/>
            </p14:xfrm>
          </p:contentPart>
        </mc:Choice>
        <mc:Fallback xmlns="">
          <p:pic>
            <p:nvPicPr>
              <p:cNvPr id="5" name="墨迹 4"/>
              <p:cNvPicPr/>
              <p:nvPr/>
            </p:nvPicPr>
            <p:blipFill>
              <a:blip r:embed="rId3"/>
              <a:stretch>
                <a:fillRect/>
              </a:stretch>
            </p:blipFill>
            <p:spPr>
              <a:xfrm>
                <a:off x="3565800" y="917640"/>
                <a:ext cx="5530680" cy="5524560"/>
              </a:xfrm>
              <a:prstGeom prst="rect">
                <a:avLst/>
              </a:prstGeom>
            </p:spPr>
          </p:pic>
        </mc:Fallback>
      </mc:AlternateContent>
    </p:spTree>
    <p:extLst>
      <p:ext uri="{BB962C8B-B14F-4D97-AF65-F5344CB8AC3E}">
        <p14:creationId xmlns:p14="http://schemas.microsoft.com/office/powerpoint/2010/main" val="34926958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6" name="Text Box 2"/>
          <p:cNvSpPr txBox="1">
            <a:spLocks noChangeArrowheads="1"/>
          </p:cNvSpPr>
          <p:nvPr/>
        </p:nvSpPr>
        <p:spPr bwMode="auto">
          <a:xfrm>
            <a:off x="381000" y="819113"/>
            <a:ext cx="236154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smtClean="0">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main(</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int</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argc</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char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argv</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3                 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int</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numChars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0;</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4                 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int</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numLines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0;</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5                  char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chr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6                  FILE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fp</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NULL;</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7                 </a:t>
            </a:r>
          </a:p>
        </p:txBody>
      </p:sp>
      <p:sp>
        <p:nvSpPr>
          <p:cNvPr id="7" name="Rectangle 2"/>
          <p:cNvSpPr>
            <a:spLocks noChangeArrowheads="1"/>
          </p:cNvSpPr>
          <p:nvPr/>
        </p:nvSpPr>
        <p:spPr bwMode="auto">
          <a:xfrm>
            <a:off x="382438" y="1634222"/>
            <a:ext cx="6629400"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8                  if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argc</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&lt; 2)</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9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10             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printf</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nUsage</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%s &lt;filename&gt;”,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argv</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11                  return (-1);</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12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13              </a:t>
            </a:r>
            <a:r>
              <a:rPr kumimoji="1" lang="en-US" altLang="zh-CN" sz="1000" b="1" dirty="0" smtClean="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err="1" smtClean="0">
                <a:latin typeface="Times New Roman" panose="02020603050405020304" pitchFamily="18" charset="0"/>
                <a:ea typeface="宋体" panose="02010600030101010101" pitchFamily="2" charset="-122"/>
                <a:cs typeface="Times New Roman" panose="02020603050405020304" pitchFamily="18" charset="0"/>
              </a:rPr>
              <a:t>fp</a:t>
            </a:r>
            <a:r>
              <a:rPr kumimoji="1" lang="en-US" altLang="zh-CN" sz="1000" b="1" dirty="0" smtClean="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fopen</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argv</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 “r”);</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14             </a:t>
            </a:r>
            <a:r>
              <a:rPr kumimoji="1" lang="en-US" altLang="zh-CN" sz="1000" b="1" dirty="0" smtClean="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if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fp</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NULL)</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15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16             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perror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argv</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     </a:t>
            </a:r>
            <a:r>
              <a:rPr kumimoji="1" lang="en-US" altLang="zh-CN" sz="800" b="1" dirty="0">
                <a:latin typeface="Times New Roman" panose="02020603050405020304" pitchFamily="18" charset="0"/>
                <a:ea typeface="宋体" panose="02010600030101010101" pitchFamily="2" charset="-122"/>
                <a:cs typeface="Times New Roman" panose="02020603050405020304" pitchFamily="18" charset="0"/>
              </a:rPr>
              <a:t>/* display error message */</a:t>
            </a:r>
            <a:endParaRPr kumimoji="1" lang="en-US" altLang="zh-CN" sz="8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17                  return (-2);</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18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Rectangle 2"/>
          <p:cNvSpPr>
            <a:spLocks noChangeArrowheads="1"/>
          </p:cNvSpPr>
          <p:nvPr/>
        </p:nvSpPr>
        <p:spPr bwMode="auto">
          <a:xfrm>
            <a:off x="382438" y="4303455"/>
            <a:ext cx="67056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19                  while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feof</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fp</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20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21             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chr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getc</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fp</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read character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22                  if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chr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‘\n’)      /* if carriage return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23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numLines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24                  else</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25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numChars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26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27             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printf</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nNumber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of characters = %d”,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numChars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28             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printf</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nNumber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of lines = %d”,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numLines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29              }</a:t>
            </a:r>
          </a:p>
        </p:txBody>
      </p:sp>
    </p:spTree>
    <p:extLst>
      <p:ext uri="{BB962C8B-B14F-4D97-AF65-F5344CB8AC3E}">
        <p14:creationId xmlns:p14="http://schemas.microsoft.com/office/powerpoint/2010/main" val="526391304"/>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6" name="Text Box 2"/>
          <p:cNvSpPr txBox="1">
            <a:spLocks noChangeArrowheads="1"/>
          </p:cNvSpPr>
          <p:nvPr/>
        </p:nvSpPr>
        <p:spPr bwMode="auto">
          <a:xfrm>
            <a:off x="381000" y="499408"/>
            <a:ext cx="434606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COUNT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This program counts the number of characters and lines in a text file.</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INPUT: Text File</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OUTPUT: Number of characters and number of lines.</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main(</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int</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argc</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char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argv</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3</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int</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numChars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0;</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4</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int</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numLines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0;</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5</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char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chr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6</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FILE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fp</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NULL;</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7</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endParaRPr>
          </a:p>
        </p:txBody>
      </p:sp>
      <p:sp>
        <p:nvSpPr>
          <p:cNvPr id="7" name="Rectangle 2"/>
          <p:cNvSpPr>
            <a:spLocks noChangeArrowheads="1"/>
          </p:cNvSpPr>
          <p:nvPr/>
        </p:nvSpPr>
        <p:spPr bwMode="auto">
          <a:xfrm>
            <a:off x="381000" y="1968215"/>
            <a:ext cx="6629400" cy="256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8</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if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argc</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&lt; 2)</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9</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10</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printf</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nUsage</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%s &lt;filename&gt;”,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argv</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[0]);</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11</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return (-1);</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12</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13</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fp</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fopen</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argv</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 “r”);</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14</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if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fp</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NULL)</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15</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16</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perror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argv</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     </a:t>
            </a:r>
            <a:r>
              <a:rPr kumimoji="1" lang="en-US" altLang="zh-CN" sz="700" b="1" dirty="0">
                <a:latin typeface="Comic Sans MS" panose="030F0702030302020204" pitchFamily="66" charset="0"/>
                <a:ea typeface="宋体" panose="02010600030101010101" pitchFamily="2" charset="-122"/>
                <a:cs typeface="Times New Roman" panose="02020603050405020304" pitchFamily="18" charset="0"/>
              </a:rPr>
              <a:t>/* display error message */</a:t>
            </a:r>
            <a:endParaRPr kumimoji="1" lang="en-US" altLang="zh-CN" sz="7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17</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return (-2);</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18</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p:txBody>
      </p:sp>
      <p:sp>
        <p:nvSpPr>
          <p:cNvPr id="8" name="Rectangle 2"/>
          <p:cNvSpPr>
            <a:spLocks noChangeArrowheads="1"/>
          </p:cNvSpPr>
          <p:nvPr/>
        </p:nvSpPr>
        <p:spPr bwMode="auto">
          <a:xfrm>
            <a:off x="381000" y="4419600"/>
            <a:ext cx="6705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19</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while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feof</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fp</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20</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21</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chr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getc</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fp</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read character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22</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if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chr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‘\n’)      /* if carriage return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23</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numLines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24</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else</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25</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numChars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26</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27</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printf</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nNumber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of characters = %d”,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numChars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28</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printf</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nNumber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of lines = %d”,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numLines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29</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2">
            <p14:nvContentPartPr>
              <p14:cNvPr id="9" name="墨迹 8"/>
              <p14:cNvContentPartPr/>
              <p14:nvPr/>
            </p14:nvContentPartPr>
            <p14:xfrm>
              <a:off x="476280" y="666720"/>
              <a:ext cx="8604720" cy="6071040"/>
            </p14:xfrm>
          </p:contentPart>
        </mc:Choice>
        <mc:Fallback xmlns="">
          <p:pic>
            <p:nvPicPr>
              <p:cNvPr id="9" name="墨迹 8"/>
              <p:cNvPicPr/>
              <p:nvPr/>
            </p:nvPicPr>
            <p:blipFill>
              <a:blip r:embed="rId3"/>
              <a:stretch>
                <a:fillRect/>
              </a:stretch>
            </p:blipFill>
            <p:spPr>
              <a:xfrm>
                <a:off x="466920" y="657360"/>
                <a:ext cx="8623440" cy="6089760"/>
              </a:xfrm>
              <a:prstGeom prst="rect">
                <a:avLst/>
              </a:prstGeom>
            </p:spPr>
          </p:pic>
        </mc:Fallback>
      </mc:AlternateContent>
    </p:spTree>
    <p:extLst>
      <p:ext uri="{BB962C8B-B14F-4D97-AF65-F5344CB8AC3E}">
        <p14:creationId xmlns:p14="http://schemas.microsoft.com/office/powerpoint/2010/main" val="886214676"/>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8" name="Rectangle 2"/>
          <p:cNvSpPr>
            <a:spLocks noChangeArrowheads="1"/>
          </p:cNvSpPr>
          <p:nvPr/>
        </p:nvSpPr>
        <p:spPr bwMode="auto">
          <a:xfrm>
            <a:off x="228600" y="1219200"/>
            <a:ext cx="6705600"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dirty="0">
                <a:latin typeface="Times New Roman" panose="02020603050405020304" pitchFamily="18" charset="0"/>
                <a:cs typeface="Times New Roman" panose="02020603050405020304" pitchFamily="18" charset="0"/>
              </a:rPr>
              <a:t>1. function </a:t>
            </a:r>
            <a:r>
              <a:rPr lang="en-US" altLang="zh-CN" sz="1400" dirty="0" err="1">
                <a:latin typeface="Times New Roman" panose="02020603050405020304" pitchFamily="18" charset="0"/>
                <a:cs typeface="Times New Roman" panose="02020603050405020304" pitchFamily="18" charset="0"/>
              </a:rPr>
              <a:t>radixSort</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arr</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maxDigit</a:t>
            </a:r>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     </a:t>
            </a:r>
            <a:r>
              <a:rPr lang="en-US" altLang="zh-CN" sz="1400" dirty="0" err="1">
                <a:latin typeface="Times New Roman" panose="02020603050405020304" pitchFamily="18" charset="0"/>
                <a:cs typeface="Times New Roman" panose="02020603050405020304" pitchFamily="18" charset="0"/>
              </a:rPr>
              <a:t>varmod</a:t>
            </a:r>
            <a:r>
              <a:rPr lang="en-US" altLang="zh-CN" sz="1400" dirty="0">
                <a:latin typeface="Times New Roman" panose="02020603050405020304" pitchFamily="18" charset="0"/>
                <a:cs typeface="Times New Roman" panose="02020603050405020304" pitchFamily="18" charset="0"/>
              </a:rPr>
              <a:t> = 10;</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3.     </a:t>
            </a:r>
            <a:r>
              <a:rPr lang="en-US" altLang="zh-CN" sz="1400" dirty="0" err="1">
                <a:latin typeface="Times New Roman" panose="02020603050405020304" pitchFamily="18" charset="0"/>
                <a:cs typeface="Times New Roman" panose="02020603050405020304" pitchFamily="18" charset="0"/>
              </a:rPr>
              <a:t>vardev</a:t>
            </a:r>
            <a:r>
              <a:rPr lang="en-US" altLang="zh-CN" sz="1400" dirty="0">
                <a:latin typeface="Times New Roman" panose="02020603050405020304" pitchFamily="18" charset="0"/>
                <a:cs typeface="Times New Roman" panose="02020603050405020304" pitchFamily="18" charset="0"/>
              </a:rPr>
              <a:t> = 1;</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4.     for(</a:t>
            </a:r>
            <a:r>
              <a:rPr lang="en-US" altLang="zh-CN" sz="1400" dirty="0" err="1">
                <a:latin typeface="Times New Roman" panose="02020603050405020304" pitchFamily="18" charset="0"/>
                <a:cs typeface="Times New Roman" panose="02020603050405020304" pitchFamily="18" charset="0"/>
              </a:rPr>
              <a:t>vari</a:t>
            </a:r>
            <a:r>
              <a:rPr lang="en-US" altLang="zh-CN" sz="1400" dirty="0">
                <a:latin typeface="Times New Roman" panose="02020603050405020304" pitchFamily="18" charset="0"/>
                <a:cs typeface="Times New Roman" panose="02020603050405020304" pitchFamily="18" charset="0"/>
              </a:rPr>
              <a:t> = 0; </a:t>
            </a:r>
            <a:r>
              <a:rPr lang="en-US" altLang="zh-CN" sz="1400" dirty="0" err="1">
                <a:latin typeface="Times New Roman" panose="02020603050405020304" pitchFamily="18" charset="0"/>
                <a:cs typeface="Times New Roman" panose="02020603050405020304" pitchFamily="18" charset="0"/>
              </a:rPr>
              <a:t>i</a:t>
            </a:r>
            <a:r>
              <a:rPr lang="en-US" altLang="zh-CN" sz="1400" dirty="0">
                <a:latin typeface="Times New Roman" panose="02020603050405020304" pitchFamily="18" charset="0"/>
                <a:cs typeface="Times New Roman" panose="02020603050405020304" pitchFamily="18" charset="0"/>
              </a:rPr>
              <a:t> &lt; </a:t>
            </a:r>
            <a:r>
              <a:rPr lang="en-US" altLang="zh-CN" sz="1400" dirty="0" err="1">
                <a:latin typeface="Times New Roman" panose="02020603050405020304" pitchFamily="18" charset="0"/>
                <a:cs typeface="Times New Roman" panose="02020603050405020304" pitchFamily="18" charset="0"/>
              </a:rPr>
              <a:t>maxDigit</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i</a:t>
            </a:r>
            <a:r>
              <a:rPr lang="en-US" altLang="zh-CN" sz="1400" dirty="0">
                <a:latin typeface="Times New Roman" panose="02020603050405020304" pitchFamily="18" charset="0"/>
                <a:cs typeface="Times New Roman" panose="02020603050405020304" pitchFamily="18" charset="0"/>
              </a:rPr>
              <a:t>++, dev *= 10, mod *= 10)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5.         for(</a:t>
            </a:r>
            <a:r>
              <a:rPr lang="en-US" altLang="zh-CN" sz="1400" dirty="0" err="1">
                <a:latin typeface="Times New Roman" panose="02020603050405020304" pitchFamily="18" charset="0"/>
                <a:cs typeface="Times New Roman" panose="02020603050405020304" pitchFamily="18" charset="0"/>
              </a:rPr>
              <a:t>varj</a:t>
            </a:r>
            <a:r>
              <a:rPr lang="en-US" altLang="zh-CN" sz="1400" dirty="0">
                <a:latin typeface="Times New Roman" panose="02020603050405020304" pitchFamily="18" charset="0"/>
                <a:cs typeface="Times New Roman" panose="02020603050405020304" pitchFamily="18" charset="0"/>
              </a:rPr>
              <a:t> = 0; j &lt; </a:t>
            </a:r>
            <a:r>
              <a:rPr lang="en-US" altLang="zh-CN" sz="1400" dirty="0" err="1">
                <a:latin typeface="Times New Roman" panose="02020603050405020304" pitchFamily="18" charset="0"/>
                <a:cs typeface="Times New Roman" panose="02020603050405020304" pitchFamily="18" charset="0"/>
              </a:rPr>
              <a:t>arr.length</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j++</a:t>
            </a:r>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6.             </a:t>
            </a:r>
            <a:r>
              <a:rPr lang="en-US" altLang="zh-CN" sz="1400" dirty="0" err="1">
                <a:latin typeface="Times New Roman" panose="02020603050405020304" pitchFamily="18" charset="0"/>
                <a:cs typeface="Times New Roman" panose="02020603050405020304" pitchFamily="18" charset="0"/>
              </a:rPr>
              <a:t>varbucket</a:t>
            </a:r>
            <a:r>
              <a:rPr lang="en-US" altLang="zh-CN" sz="1400" dirty="0">
                <a:latin typeface="Times New Roman" panose="02020603050405020304" pitchFamily="18" charset="0"/>
                <a:cs typeface="Times New Roman" panose="02020603050405020304" pitchFamily="18" charset="0"/>
              </a:rPr>
              <a:t> = </a:t>
            </a:r>
            <a:r>
              <a:rPr lang="en-US" altLang="zh-CN" sz="1400" dirty="0" err="1">
                <a:latin typeface="Times New Roman" panose="02020603050405020304" pitchFamily="18" charset="0"/>
                <a:cs typeface="Times New Roman" panose="02020603050405020304" pitchFamily="18" charset="0"/>
              </a:rPr>
              <a:t>parseInt</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arr</a:t>
            </a:r>
            <a:r>
              <a:rPr lang="en-US" altLang="zh-CN" sz="1400" dirty="0">
                <a:latin typeface="Times New Roman" panose="02020603050405020304" pitchFamily="18" charset="0"/>
                <a:cs typeface="Times New Roman" panose="02020603050405020304" pitchFamily="18" charset="0"/>
              </a:rPr>
              <a:t>[j] % mod) / dev);</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7.             if(counter[bucket]==null)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8.                 counter[bucket] =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9.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             counter[bucket].push(</a:t>
            </a:r>
            <a:r>
              <a:rPr lang="en-US" altLang="zh-CN" sz="1400" dirty="0" err="1">
                <a:latin typeface="Times New Roman" panose="02020603050405020304" pitchFamily="18" charset="0"/>
                <a:cs typeface="Times New Roman" panose="02020603050405020304" pitchFamily="18" charset="0"/>
              </a:rPr>
              <a:t>arr</a:t>
            </a:r>
            <a:r>
              <a:rPr lang="en-US" altLang="zh-CN" sz="1400" dirty="0">
                <a:latin typeface="Times New Roman" panose="02020603050405020304" pitchFamily="18" charset="0"/>
                <a:cs typeface="Times New Roman" panose="02020603050405020304" pitchFamily="18" charset="0"/>
              </a:rPr>
              <a:t>[j]);</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12.         </a:t>
            </a:r>
            <a:r>
              <a:rPr lang="en-US" altLang="zh-CN" sz="1400" dirty="0" err="1">
                <a:latin typeface="Times New Roman" panose="02020603050405020304" pitchFamily="18" charset="0"/>
                <a:cs typeface="Times New Roman" panose="02020603050405020304" pitchFamily="18" charset="0"/>
              </a:rPr>
              <a:t>varpos</a:t>
            </a:r>
            <a:r>
              <a:rPr lang="en-US" altLang="zh-CN" sz="1400" dirty="0">
                <a:latin typeface="Times New Roman" panose="02020603050405020304" pitchFamily="18" charset="0"/>
                <a:cs typeface="Times New Roman" panose="02020603050405020304" pitchFamily="18" charset="0"/>
              </a:rPr>
              <a:t> = 0;</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13.         for(</a:t>
            </a:r>
            <a:r>
              <a:rPr lang="en-US" altLang="zh-CN" sz="1400" dirty="0" err="1">
                <a:latin typeface="Times New Roman" panose="02020603050405020304" pitchFamily="18" charset="0"/>
                <a:cs typeface="Times New Roman" panose="02020603050405020304" pitchFamily="18" charset="0"/>
              </a:rPr>
              <a:t>varj</a:t>
            </a:r>
            <a:r>
              <a:rPr lang="en-US" altLang="zh-CN" sz="1400" dirty="0">
                <a:latin typeface="Times New Roman" panose="02020603050405020304" pitchFamily="18" charset="0"/>
                <a:cs typeface="Times New Roman" panose="02020603050405020304" pitchFamily="18" charset="0"/>
              </a:rPr>
              <a:t> = 0; j &lt; </a:t>
            </a:r>
            <a:r>
              <a:rPr lang="en-US" altLang="zh-CN" sz="1400" dirty="0" err="1">
                <a:latin typeface="Times New Roman" panose="02020603050405020304" pitchFamily="18" charset="0"/>
                <a:cs typeface="Times New Roman" panose="02020603050405020304" pitchFamily="18" charset="0"/>
              </a:rPr>
              <a:t>counter.length</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j++</a:t>
            </a:r>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14.             </a:t>
            </a:r>
            <a:r>
              <a:rPr lang="en-US" altLang="zh-CN" sz="1400" dirty="0" err="1">
                <a:latin typeface="Times New Roman" panose="02020603050405020304" pitchFamily="18" charset="0"/>
                <a:cs typeface="Times New Roman" panose="02020603050405020304" pitchFamily="18" charset="0"/>
              </a:rPr>
              <a:t>varvalue</a:t>
            </a:r>
            <a:r>
              <a:rPr lang="en-US" altLang="zh-CN" sz="1400" dirty="0">
                <a:latin typeface="Times New Roman" panose="02020603050405020304" pitchFamily="18" charset="0"/>
                <a:cs typeface="Times New Roman" panose="02020603050405020304" pitchFamily="18" charset="0"/>
              </a:rPr>
              <a:t> =null;</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15.             if(counter[j]!=null)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16.                 while((value = counter[j].shift()) !=null)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17.                       </a:t>
            </a:r>
            <a:r>
              <a:rPr lang="en-US" altLang="zh-CN" sz="1400" dirty="0" err="1">
                <a:latin typeface="Times New Roman" panose="02020603050405020304" pitchFamily="18" charset="0"/>
                <a:cs typeface="Times New Roman" panose="02020603050405020304" pitchFamily="18" charset="0"/>
              </a:rPr>
              <a:t>arr</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pos</a:t>
            </a:r>
            <a:r>
              <a:rPr lang="en-US" altLang="zh-CN" sz="1400" dirty="0">
                <a:latin typeface="Times New Roman" panose="02020603050405020304" pitchFamily="18" charset="0"/>
                <a:cs typeface="Times New Roman" panose="02020603050405020304" pitchFamily="18" charset="0"/>
              </a:rPr>
              <a:t>++] = value;</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18.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19.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20.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21.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22.     return </a:t>
            </a:r>
            <a:r>
              <a:rPr lang="en-US" altLang="zh-CN" sz="1400" dirty="0" err="1">
                <a:latin typeface="Times New Roman" panose="02020603050405020304" pitchFamily="18" charset="0"/>
                <a:cs typeface="Times New Roman" panose="02020603050405020304" pitchFamily="18" charset="0"/>
              </a:rPr>
              <a:t>arr</a:t>
            </a:r>
            <a:r>
              <a:rPr lang="en-US" altLang="zh-CN" sz="1400" dirty="0">
                <a:latin typeface="Times New Roman" panose="02020603050405020304" pitchFamily="18" charset="0"/>
                <a:cs typeface="Times New Roman" panose="02020603050405020304" pitchFamily="18" charset="0"/>
              </a:rPr>
              <a:t>;</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23. }</a:t>
            </a:r>
            <a:endParaRPr lang="zh-CN" altLang="zh-C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177304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7682" name="Rectangle 2"/>
          <p:cNvSpPr>
            <a:spLocks noGrp="1" noChangeArrowheads="1"/>
          </p:cNvSpPr>
          <p:nvPr>
            <p:ph type="title"/>
          </p:nvPr>
        </p:nvSpPr>
        <p:spPr>
          <a:xfrm>
            <a:off x="2590800" y="76200"/>
            <a:ext cx="6264275" cy="900112"/>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b="1" dirty="0">
                <a:solidFill>
                  <a:srgbClr val="132584"/>
                </a:solidFill>
                <a:latin typeface="Cambria" panose="02040503050406030204" pitchFamily="18" charset="0"/>
              </a:rPr>
              <a:t>Test cases to execute each path in the basis set</a:t>
            </a:r>
          </a:p>
        </p:txBody>
      </p:sp>
      <p:sp>
        <p:nvSpPr>
          <p:cNvPr id="327684" name="Rectangle 4"/>
          <p:cNvSpPr>
            <a:spLocks noChangeArrowheads="1"/>
          </p:cNvSpPr>
          <p:nvPr/>
        </p:nvSpPr>
        <p:spPr bwMode="auto">
          <a:xfrm>
            <a:off x="623886" y="4495800"/>
            <a:ext cx="8064500" cy="1260475"/>
          </a:xfrm>
          <a:prstGeom prst="rect">
            <a:avLst/>
          </a:prstGeom>
          <a:solidFill>
            <a:srgbClr val="FFFFCC"/>
          </a:solidFill>
          <a:ln w="381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15000"/>
              </a:spcAft>
              <a:buClr>
                <a:srgbClr val="FF00FF"/>
              </a:buClr>
              <a:buSzPct val="120000"/>
              <a:buFont typeface="Zapf Dingbats" charset="2"/>
              <a:buChar char="è"/>
            </a:pPr>
            <a:r>
              <a:rPr lang="en-US" altLang="zh-CN" sz="2400" i="1">
                <a:effectLst/>
                <a:latin typeface="Cambria" panose="02040503050406030204" pitchFamily="18" charset="0"/>
              </a:rPr>
              <a:t>Basis path testing does not test all possible combinations of all paths through the code; it just tests every path at least once.</a:t>
            </a:r>
            <a:endParaRPr lang="en-US" altLang="zh-CN" sz="2400" i="1" u="sng">
              <a:effectLst/>
              <a:latin typeface="Cambria" panose="02040503050406030204" pitchFamily="18" charset="0"/>
            </a:endParaRPr>
          </a:p>
        </p:txBody>
      </p:sp>
      <p:sp>
        <p:nvSpPr>
          <p:cNvPr id="327685" name="Rectangle 5"/>
          <p:cNvSpPr>
            <a:spLocks noChangeArrowheads="1"/>
          </p:cNvSpPr>
          <p:nvPr/>
        </p:nvSpPr>
        <p:spPr bwMode="auto">
          <a:xfrm>
            <a:off x="457199" y="1393210"/>
            <a:ext cx="8397875"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you do not need an activity diagram, but the picture will help when you trace component paths</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count each logical test—compound tests count as the number of Boolean operators + 1 (i.e., count each simple predicate)</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basis path testing should be applied to all components, if possible, and to critical components </a:t>
            </a:r>
            <a:r>
              <a:rPr lang="en-US" altLang="zh-CN" sz="2000" b="1" u="sng" dirty="0">
                <a:effectLst/>
                <a:latin typeface="Cambria" panose="02040503050406030204" pitchFamily="18" charset="0"/>
                <a:ea typeface="宋体" panose="02010600030101010101" pitchFamily="2" charset="-122"/>
              </a:rPr>
              <a:t>always</a:t>
            </a:r>
          </a:p>
        </p:txBody>
      </p:sp>
    </p:spTree>
    <p:extLst>
      <p:ext uri="{BB962C8B-B14F-4D97-AF65-F5344CB8AC3E}">
        <p14:creationId xmlns:p14="http://schemas.microsoft.com/office/powerpoint/2010/main" val="30014638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7684"/>
                                        </p:tgtEl>
                                        <p:attrNameLst>
                                          <p:attrName>style.visibility</p:attrName>
                                        </p:attrNameLst>
                                      </p:cBhvr>
                                      <p:to>
                                        <p:strVal val="visible"/>
                                      </p:to>
                                    </p:set>
                                    <p:anim calcmode="lin" valueType="num">
                                      <p:cBhvr>
                                        <p:cTn id="7" dur="500" fill="hold"/>
                                        <p:tgtEl>
                                          <p:spTgt spid="327684"/>
                                        </p:tgtEl>
                                        <p:attrNameLst>
                                          <p:attrName>ppt_w</p:attrName>
                                        </p:attrNameLst>
                                      </p:cBhvr>
                                      <p:tavLst>
                                        <p:tav tm="0">
                                          <p:val>
                                            <p:fltVal val="0"/>
                                          </p:val>
                                        </p:tav>
                                        <p:tav tm="100000">
                                          <p:val>
                                            <p:strVal val="#ppt_w"/>
                                          </p:val>
                                        </p:tav>
                                      </p:tavLst>
                                    </p:anim>
                                    <p:anim calcmode="lin" valueType="num">
                                      <p:cBhvr>
                                        <p:cTn id="8" dur="500" fill="hold"/>
                                        <p:tgtEl>
                                          <p:spTgt spid="3276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4" grpId="0" animBg="1"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9730" name="Rectangle 2"/>
          <p:cNvSpPr>
            <a:spLocks noGrp="1" noChangeArrowheads="1"/>
          </p:cNvSpPr>
          <p:nvPr>
            <p:ph type="title"/>
          </p:nvPr>
        </p:nvSpPr>
        <p:spPr>
          <a:xfrm>
            <a:off x="2819400" y="115678"/>
            <a:ext cx="6153150" cy="685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b="1" dirty="0">
                <a:solidFill>
                  <a:srgbClr val="132584"/>
                </a:solidFill>
                <a:latin typeface="Cambria" panose="02040503050406030204" pitchFamily="18" charset="0"/>
              </a:rPr>
              <a:t>Condition testing</a:t>
            </a:r>
          </a:p>
        </p:txBody>
      </p:sp>
      <p:sp>
        <p:nvSpPr>
          <p:cNvPr id="329731" name="Rectangle 3"/>
          <p:cNvSpPr>
            <a:spLocks noGrp="1" noChangeArrowheads="1"/>
          </p:cNvSpPr>
          <p:nvPr>
            <p:ph type="body" idx="1"/>
          </p:nvPr>
        </p:nvSpPr>
        <p:spPr>
          <a:xfrm>
            <a:off x="1371600" y="1219200"/>
            <a:ext cx="6715125" cy="576263"/>
          </a:xfrm>
          <a:solidFill>
            <a:srgbClr val="FFFF99"/>
          </a:solidFill>
          <a:ln w="57150">
            <a:solidFill>
              <a:srgbClr val="969696"/>
            </a:solidFill>
            <a:miter lim="800000"/>
            <a:headEnd/>
            <a:tailEnd/>
          </a:ln>
          <a:effectLst>
            <a:outerShdw dist="107763" dir="2700000" algn="ctr" rotWithShape="0">
              <a:schemeClr val="bg2"/>
            </a:outerShdw>
          </a:effectLst>
        </p:spPr>
        <p:txBody>
          <a:bodyPr lIns="90487" tIns="44450" rIns="90487" bIns="44450" anchor="ctr"/>
          <a:lstStyle/>
          <a:p>
            <a:pPr marL="0" indent="0">
              <a:buFont typeface="Wingdings" panose="05000000000000000000" pitchFamily="2" charset="2"/>
              <a:buNone/>
              <a:tabLst>
                <a:tab pos="744538" algn="l"/>
              </a:tabLst>
            </a:pPr>
            <a:r>
              <a:rPr lang="en-US" altLang="zh-CN" sz="1800" b="1">
                <a:latin typeface="Cambria" panose="02040503050406030204" pitchFamily="18" charset="0"/>
              </a:rPr>
              <a:t>Goal</a:t>
            </a:r>
            <a:r>
              <a:rPr lang="en-US" altLang="zh-CN" sz="1600" b="1">
                <a:latin typeface="Cambria" panose="02040503050406030204" pitchFamily="18" charset="0"/>
              </a:rPr>
              <a:t>: further exercises the</a:t>
            </a:r>
            <a:r>
              <a:rPr lang="en-US" altLang="zh-CN" sz="1600" b="1">
                <a:solidFill>
                  <a:srgbClr val="13BBBF"/>
                </a:solidFill>
                <a:latin typeface="Cambria" panose="02040503050406030204" pitchFamily="18" charset="0"/>
              </a:rPr>
              <a:t> true</a:t>
            </a:r>
            <a:r>
              <a:rPr lang="en-US" altLang="zh-CN" sz="1600" b="1">
                <a:solidFill>
                  <a:schemeClr val="folHlink"/>
                </a:solidFill>
                <a:latin typeface="Cambria" panose="02040503050406030204" pitchFamily="18" charset="0"/>
              </a:rPr>
              <a:t> </a:t>
            </a:r>
            <a:r>
              <a:rPr lang="en-US" altLang="zh-CN" sz="1600" b="1">
                <a:latin typeface="Cambria" panose="02040503050406030204" pitchFamily="18" charset="0"/>
              </a:rPr>
              <a:t>and </a:t>
            </a:r>
            <a:r>
              <a:rPr lang="en-US" altLang="zh-CN" sz="1600" b="1">
                <a:solidFill>
                  <a:srgbClr val="13BBBF"/>
                </a:solidFill>
                <a:latin typeface="Cambria" panose="02040503050406030204" pitchFamily="18" charset="0"/>
              </a:rPr>
              <a:t>false</a:t>
            </a:r>
            <a:r>
              <a:rPr lang="en-US" altLang="zh-CN" sz="1600" b="1">
                <a:latin typeface="Cambria" panose="02040503050406030204" pitchFamily="18" charset="0"/>
              </a:rPr>
              <a:t> value of  each simple </a:t>
            </a:r>
            <a:r>
              <a:rPr lang="en-US" altLang="zh-CN" sz="1600" b="1">
                <a:solidFill>
                  <a:srgbClr val="13BBBF"/>
                </a:solidFill>
                <a:latin typeface="Cambria" panose="02040503050406030204" pitchFamily="18" charset="0"/>
              </a:rPr>
              <a:t>logical condition </a:t>
            </a:r>
            <a:r>
              <a:rPr lang="en-US" altLang="zh-CN" sz="1600" b="1">
                <a:latin typeface="Cambria" panose="02040503050406030204" pitchFamily="18" charset="0"/>
              </a:rPr>
              <a:t>in a component.</a:t>
            </a:r>
          </a:p>
        </p:txBody>
      </p:sp>
      <p:sp>
        <p:nvSpPr>
          <p:cNvPr id="329732" name="Rectangle 4"/>
          <p:cNvSpPr>
            <a:spLocks noChangeArrowheads="1"/>
          </p:cNvSpPr>
          <p:nvPr/>
        </p:nvSpPr>
        <p:spPr bwMode="auto">
          <a:xfrm>
            <a:off x="381000" y="2057400"/>
            <a:ext cx="807720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38138" indent="-338138">
              <a:spcBef>
                <a:spcPct val="20000"/>
              </a:spcBef>
              <a:buClr>
                <a:schemeClr val="folHlink"/>
              </a:buClr>
              <a:buSzPct val="90000"/>
              <a:buFont typeface="Wingdings" panose="05000000000000000000" pitchFamily="2" charset="2"/>
              <a:buChar char="n"/>
              <a:tabLst>
                <a:tab pos="2286000" algn="l"/>
                <a:tab pos="2628900" algn="l"/>
                <a:tab pos="2743200" algn="l"/>
                <a:tab pos="4114800" algn="l"/>
                <a:tab pos="4402138" algn="l"/>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tabLst>
                <a:tab pos="2286000" algn="l"/>
                <a:tab pos="2628900" algn="l"/>
                <a:tab pos="2743200" algn="l"/>
                <a:tab pos="4114800" algn="l"/>
                <a:tab pos="4402138"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tabLst>
                <a:tab pos="2286000" algn="l"/>
                <a:tab pos="2628900" algn="l"/>
                <a:tab pos="2743200" algn="l"/>
                <a:tab pos="4114800" algn="l"/>
                <a:tab pos="4402138"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ts val="1200"/>
              </a:spcBef>
            </a:pPr>
            <a:r>
              <a:rPr lang="en-US" altLang="zh-CN" sz="2000" b="1" u="sng" dirty="0">
                <a:solidFill>
                  <a:srgbClr val="FF0000"/>
                </a:solidFill>
                <a:effectLst/>
                <a:latin typeface="Cambria" panose="02040503050406030204" pitchFamily="18" charset="0"/>
              </a:rPr>
              <a:t>Logical conditions</a:t>
            </a:r>
            <a:endParaRPr lang="en-US" altLang="zh-CN" sz="2000" dirty="0">
              <a:solidFill>
                <a:srgbClr val="FF0000"/>
              </a:solidFill>
              <a:effectLst/>
              <a:latin typeface="Cambria" panose="02040503050406030204" pitchFamily="18" charset="0"/>
            </a:endParaRPr>
          </a:p>
          <a:p>
            <a:pPr lvl="1" eaLnBrk="1" hangingPunct="1">
              <a:spcBef>
                <a:spcPts val="600"/>
              </a:spcBef>
              <a:spcAft>
                <a:spcPts val="600"/>
              </a:spcAft>
              <a:buClr>
                <a:schemeClr val="tx1"/>
              </a:buClr>
              <a:buFont typeface="Wingdings" panose="05000000000000000000" pitchFamily="2" charset="2"/>
              <a:buNone/>
            </a:pPr>
            <a:r>
              <a:rPr lang="en-US" altLang="zh-CN" sz="2000" dirty="0">
                <a:solidFill>
                  <a:srgbClr val="FF0000"/>
                </a:solidFill>
                <a:effectLst/>
                <a:latin typeface="Cambria" panose="02040503050406030204" pitchFamily="18" charset="0"/>
              </a:rPr>
              <a:t>Simple condition</a:t>
            </a:r>
            <a:r>
              <a:rPr lang="en-US" altLang="zh-CN" sz="2000" dirty="0">
                <a:effectLst/>
                <a:latin typeface="Cambria" panose="02040503050406030204" pitchFamily="18" charset="0"/>
              </a:rPr>
              <a:t>:	(a </a:t>
            </a:r>
            <a:r>
              <a:rPr lang="en-US" altLang="zh-CN" sz="2000" dirty="0" err="1">
                <a:effectLst/>
                <a:latin typeface="Cambria" panose="02040503050406030204" pitchFamily="18" charset="0"/>
              </a:rPr>
              <a:t>rel</a:t>
            </a:r>
            <a:r>
              <a:rPr lang="en-US" altLang="zh-CN" sz="2000" dirty="0">
                <a:effectLst/>
                <a:latin typeface="Cambria" panose="02040503050406030204" pitchFamily="18" charset="0"/>
              </a:rPr>
              <a:t>-op b) where </a:t>
            </a:r>
            <a:r>
              <a:rPr lang="en-US" altLang="zh-CN" sz="2000" dirty="0" err="1">
                <a:effectLst/>
                <a:latin typeface="Cambria" panose="02040503050406030204" pitchFamily="18" charset="0"/>
              </a:rPr>
              <a:t>rel</a:t>
            </a:r>
            <a:r>
              <a:rPr lang="en-US" altLang="zh-CN" sz="2000" dirty="0">
                <a:effectLst/>
                <a:latin typeface="Cambria" panose="02040503050406030204" pitchFamily="18" charset="0"/>
              </a:rPr>
              <a:t>-op={&lt;, ≤, =, ≠, ≥, &gt;} (may be negated with NOT), e.g., </a:t>
            </a:r>
            <a:r>
              <a:rPr lang="en-US" altLang="zh-CN" sz="2000" dirty="0" err="1">
                <a:effectLst/>
                <a:latin typeface="Cambria" panose="02040503050406030204" pitchFamily="18" charset="0"/>
              </a:rPr>
              <a:t>a≤b</a:t>
            </a:r>
            <a:r>
              <a:rPr lang="en-US" altLang="zh-CN" sz="2000" dirty="0">
                <a:effectLst/>
                <a:latin typeface="Cambria" panose="02040503050406030204" pitchFamily="18" charset="0"/>
              </a:rPr>
              <a:t>; NOT(</a:t>
            </a:r>
            <a:r>
              <a:rPr lang="en-US" altLang="zh-CN" sz="2000" dirty="0" err="1">
                <a:effectLst/>
                <a:latin typeface="Cambria" panose="02040503050406030204" pitchFamily="18" charset="0"/>
              </a:rPr>
              <a:t>a≤b</a:t>
            </a:r>
            <a:r>
              <a:rPr lang="en-US" altLang="zh-CN" sz="2000" dirty="0">
                <a:effectLst/>
                <a:latin typeface="Cambria" panose="02040503050406030204" pitchFamily="18" charset="0"/>
              </a:rPr>
              <a:t>)</a:t>
            </a:r>
          </a:p>
          <a:p>
            <a:pPr lvl="1" eaLnBrk="1" hangingPunct="1">
              <a:spcBef>
                <a:spcPts val="600"/>
              </a:spcBef>
              <a:spcAft>
                <a:spcPts val="600"/>
              </a:spcAft>
              <a:buClr>
                <a:schemeClr val="tx1"/>
              </a:buClr>
              <a:buFont typeface="Wingdings" panose="05000000000000000000" pitchFamily="2" charset="2"/>
              <a:buNone/>
            </a:pPr>
            <a:r>
              <a:rPr lang="en-US" altLang="zh-CN" sz="2000" dirty="0">
                <a:solidFill>
                  <a:srgbClr val="FF0000"/>
                </a:solidFill>
                <a:effectLst/>
                <a:latin typeface="Cambria" panose="02040503050406030204" pitchFamily="18" charset="0"/>
              </a:rPr>
              <a:t>Compound condition</a:t>
            </a:r>
            <a:r>
              <a:rPr lang="en-US" altLang="zh-CN" sz="2000" dirty="0">
                <a:effectLst/>
                <a:latin typeface="Cambria" panose="02040503050406030204" pitchFamily="18" charset="0"/>
              </a:rPr>
              <a:t>: two or more simple conditions connected with AND, OR, e.g., (a&gt;b) AND (c&lt;d)</a:t>
            </a:r>
          </a:p>
          <a:p>
            <a:pPr lvl="1" eaLnBrk="1" hangingPunct="1">
              <a:spcBef>
                <a:spcPts val="600"/>
              </a:spcBef>
              <a:spcAft>
                <a:spcPts val="600"/>
              </a:spcAft>
              <a:buClr>
                <a:schemeClr val="tx1"/>
              </a:buClr>
              <a:buFont typeface="Wingdings" panose="05000000000000000000" pitchFamily="2" charset="2"/>
              <a:buNone/>
            </a:pPr>
            <a:r>
              <a:rPr lang="en-US" altLang="zh-CN" sz="2000" dirty="0">
                <a:solidFill>
                  <a:srgbClr val="FF0000"/>
                </a:solidFill>
                <a:effectLst/>
                <a:latin typeface="Cambria" panose="02040503050406030204" pitchFamily="18" charset="0"/>
              </a:rPr>
              <a:t>Relational expression</a:t>
            </a:r>
            <a:r>
              <a:rPr lang="en-US" altLang="zh-CN" sz="2000" dirty="0">
                <a:effectLst/>
                <a:latin typeface="Cambria" panose="02040503050406030204" pitchFamily="18" charset="0"/>
              </a:rPr>
              <a:t>: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t>
            </a:r>
            <a:r>
              <a:rPr lang="en-US" altLang="zh-CN" sz="2000" dirty="0" err="1">
                <a:effectLst/>
                <a:latin typeface="Cambria" panose="02040503050406030204" pitchFamily="18" charset="0"/>
              </a:rPr>
              <a:t>rel</a:t>
            </a:r>
            <a:r>
              <a:rPr lang="en-US" altLang="zh-CN" sz="2000" dirty="0">
                <a:effectLst/>
                <a:latin typeface="Cambria" panose="02040503050406030204" pitchFamily="18" charset="0"/>
              </a:rPr>
              <a:t>-op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where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and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are arithmetic expressions, e.g., ((a*</a:t>
            </a:r>
            <a:r>
              <a:rPr lang="en-US" altLang="zh-CN" sz="2000" dirty="0" err="1">
                <a:effectLst/>
                <a:latin typeface="Cambria" panose="02040503050406030204" pitchFamily="18" charset="0"/>
              </a:rPr>
              <a:t>b+c</a:t>
            </a:r>
            <a:r>
              <a:rPr lang="en-US" altLang="zh-CN" sz="2000" dirty="0">
                <a:effectLst/>
                <a:latin typeface="Cambria" panose="02040503050406030204" pitchFamily="18" charset="0"/>
              </a:rPr>
              <a:t>)&gt;(</a:t>
            </a:r>
            <a:r>
              <a:rPr lang="en-US" altLang="zh-CN" sz="2000" dirty="0" err="1">
                <a:effectLst/>
                <a:latin typeface="Cambria" panose="02040503050406030204" pitchFamily="18" charset="0"/>
              </a:rPr>
              <a:t>a+b+c</a:t>
            </a:r>
            <a:r>
              <a:rPr lang="en-US" altLang="zh-CN" sz="2000" dirty="0">
                <a:effectLst/>
                <a:latin typeface="Cambria" panose="02040503050406030204" pitchFamily="18" charset="0"/>
              </a:rPr>
              <a:t>))</a:t>
            </a:r>
          </a:p>
          <a:p>
            <a:pPr eaLnBrk="1" hangingPunct="1">
              <a:spcBef>
                <a:spcPts val="1800"/>
              </a:spcBef>
            </a:pPr>
            <a:r>
              <a:rPr lang="en-US" altLang="zh-CN" sz="2000" dirty="0">
                <a:effectLst/>
                <a:latin typeface="Cambria" panose="02040503050406030204" pitchFamily="18" charset="0"/>
              </a:rPr>
              <a:t>errors to test for include (incorrect/missing/extra):</a:t>
            </a:r>
          </a:p>
          <a:p>
            <a:pPr lvl="1" eaLnBrk="1" hangingPunct="1">
              <a:spcBef>
                <a:spcPts val="300"/>
              </a:spcBef>
              <a:spcAft>
                <a:spcPts val="300"/>
              </a:spcAft>
            </a:pPr>
            <a:r>
              <a:rPr lang="en-US" altLang="zh-CN" sz="2000" dirty="0">
                <a:effectLst/>
                <a:latin typeface="Cambria" panose="02040503050406030204" pitchFamily="18" charset="0"/>
              </a:rPr>
              <a:t>Boolean operator	– relational operator</a:t>
            </a:r>
          </a:p>
          <a:p>
            <a:pPr lvl="1" eaLnBrk="1" hangingPunct="1">
              <a:spcBef>
                <a:spcPts val="300"/>
              </a:spcBef>
              <a:spcAft>
                <a:spcPts val="300"/>
              </a:spcAft>
            </a:pPr>
            <a:r>
              <a:rPr lang="en-US" altLang="zh-CN" sz="2000" dirty="0">
                <a:effectLst/>
                <a:latin typeface="Cambria" panose="02040503050406030204" pitchFamily="18" charset="0"/>
              </a:rPr>
              <a:t>Boolean variable	– arithmetic expression</a:t>
            </a:r>
          </a:p>
          <a:p>
            <a:pPr lvl="1" eaLnBrk="1" hangingPunct="1">
              <a:spcBef>
                <a:spcPts val="300"/>
              </a:spcBef>
              <a:spcAft>
                <a:spcPts val="300"/>
              </a:spcAft>
            </a:pPr>
            <a:r>
              <a:rPr lang="en-US" altLang="zh-CN" sz="2000" dirty="0">
                <a:effectLst/>
                <a:latin typeface="Cambria" panose="02040503050406030204" pitchFamily="18" charset="0"/>
              </a:rPr>
              <a:t>Boolean parenthesis</a:t>
            </a: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705240" y="2448000"/>
              <a:ext cx="6971760" cy="3514320"/>
            </p14:xfrm>
          </p:contentPart>
        </mc:Choice>
        <mc:Fallback xmlns="">
          <p:pic>
            <p:nvPicPr>
              <p:cNvPr id="2" name="墨迹 1"/>
              <p:cNvPicPr/>
              <p:nvPr/>
            </p:nvPicPr>
            <p:blipFill>
              <a:blip r:embed="rId3"/>
              <a:stretch>
                <a:fillRect/>
              </a:stretch>
            </p:blipFill>
            <p:spPr>
              <a:xfrm>
                <a:off x="695880" y="2436840"/>
                <a:ext cx="6989400" cy="3530880"/>
              </a:xfrm>
              <a:prstGeom prst="rect">
                <a:avLst/>
              </a:prstGeom>
            </p:spPr>
          </p:pic>
        </mc:Fallback>
      </mc:AlternateContent>
    </p:spTree>
    <p:extLst>
      <p:ext uri="{BB962C8B-B14F-4D97-AF65-F5344CB8AC3E}">
        <p14:creationId xmlns:p14="http://schemas.microsoft.com/office/powerpoint/2010/main" val="23491805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329731">
                                            <p:bg/>
                                          </p:spTgt>
                                        </p:tgtEl>
                                        <p:attrNameLst>
                                          <p:attrName>style.visibility</p:attrName>
                                        </p:attrNameLst>
                                      </p:cBhvr>
                                      <p:to>
                                        <p:strVal val="visible"/>
                                      </p:to>
                                    </p:set>
                                    <p:animEffect transition="in" filter="box(out)">
                                      <p:cBhvr>
                                        <p:cTn id="7" dur="500"/>
                                        <p:tgtEl>
                                          <p:spTgt spid="329731">
                                            <p:bg/>
                                          </p:spTgt>
                                        </p:tgtEl>
                                      </p:cBhvr>
                                    </p:animEffect>
                                  </p:childTnLst>
                                </p:cTn>
                              </p:par>
                            </p:childTnLst>
                          </p:cTn>
                        </p:par>
                        <p:par>
                          <p:cTn id="8" fill="hold" nodeType="afterGroup">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329731">
                                            <p:txEl>
                                              <p:pRg st="0" end="0"/>
                                            </p:txEl>
                                          </p:spTgt>
                                        </p:tgtEl>
                                        <p:attrNameLst>
                                          <p:attrName>style.visibility</p:attrName>
                                        </p:attrNameLst>
                                      </p:cBhvr>
                                      <p:to>
                                        <p:strVal val="visible"/>
                                      </p:to>
                                    </p:set>
                                    <p:animEffect transition="in" filter="box(out)">
                                      <p:cBhvr>
                                        <p:cTn id="11" dur="500"/>
                                        <p:tgtEl>
                                          <p:spTgt spid="329731">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29732">
                                            <p:txEl>
                                              <p:pRg st="0" end="0"/>
                                            </p:txEl>
                                          </p:spTgt>
                                        </p:tgtEl>
                                        <p:attrNameLst>
                                          <p:attrName>style.visibility</p:attrName>
                                        </p:attrNameLst>
                                      </p:cBhvr>
                                      <p:to>
                                        <p:strVal val="visible"/>
                                      </p:to>
                                    </p:set>
                                    <p:animEffect transition="in" filter="wipe(left)">
                                      <p:cBhvr>
                                        <p:cTn id="16" dur="500"/>
                                        <p:tgtEl>
                                          <p:spTgt spid="329732">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29732">
                                            <p:txEl>
                                              <p:pRg st="1" end="1"/>
                                            </p:txEl>
                                          </p:spTgt>
                                        </p:tgtEl>
                                        <p:attrNameLst>
                                          <p:attrName>style.visibility</p:attrName>
                                        </p:attrNameLst>
                                      </p:cBhvr>
                                      <p:to>
                                        <p:strVal val="visible"/>
                                      </p:to>
                                    </p:set>
                                    <p:animEffect transition="in" filter="wipe(left)">
                                      <p:cBhvr>
                                        <p:cTn id="19" dur="500"/>
                                        <p:tgtEl>
                                          <p:spTgt spid="329732">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9732">
                                            <p:txEl>
                                              <p:pRg st="2" end="2"/>
                                            </p:txEl>
                                          </p:spTgt>
                                        </p:tgtEl>
                                        <p:attrNameLst>
                                          <p:attrName>style.visibility</p:attrName>
                                        </p:attrNameLst>
                                      </p:cBhvr>
                                      <p:to>
                                        <p:strVal val="visible"/>
                                      </p:to>
                                    </p:set>
                                    <p:animEffect transition="in" filter="wipe(left)">
                                      <p:cBhvr>
                                        <p:cTn id="22" dur="500"/>
                                        <p:tgtEl>
                                          <p:spTgt spid="329732">
                                            <p:txEl>
                                              <p:pRg st="2" end="2"/>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9732">
                                            <p:txEl>
                                              <p:pRg st="3" end="3"/>
                                            </p:txEl>
                                          </p:spTgt>
                                        </p:tgtEl>
                                        <p:attrNameLst>
                                          <p:attrName>style.visibility</p:attrName>
                                        </p:attrNameLst>
                                      </p:cBhvr>
                                      <p:to>
                                        <p:strVal val="visible"/>
                                      </p:to>
                                    </p:set>
                                    <p:animEffect transition="in" filter="wipe(left)">
                                      <p:cBhvr>
                                        <p:cTn id="25" dur="500"/>
                                        <p:tgtEl>
                                          <p:spTgt spid="329732">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9732">
                                            <p:txEl>
                                              <p:pRg st="4" end="4"/>
                                            </p:txEl>
                                          </p:spTgt>
                                        </p:tgtEl>
                                        <p:attrNameLst>
                                          <p:attrName>style.visibility</p:attrName>
                                        </p:attrNameLst>
                                      </p:cBhvr>
                                      <p:to>
                                        <p:strVal val="visible"/>
                                      </p:to>
                                    </p:set>
                                    <p:animEffect transition="in" filter="wipe(left)">
                                      <p:cBhvr>
                                        <p:cTn id="30" dur="500"/>
                                        <p:tgtEl>
                                          <p:spTgt spid="329732">
                                            <p:txEl>
                                              <p:pRg st="4" end="4"/>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29732">
                                            <p:txEl>
                                              <p:pRg st="5" end="5"/>
                                            </p:txEl>
                                          </p:spTgt>
                                        </p:tgtEl>
                                        <p:attrNameLst>
                                          <p:attrName>style.visibility</p:attrName>
                                        </p:attrNameLst>
                                      </p:cBhvr>
                                      <p:to>
                                        <p:strVal val="visible"/>
                                      </p:to>
                                    </p:set>
                                    <p:animEffect transition="in" filter="wipe(left)">
                                      <p:cBhvr>
                                        <p:cTn id="33" dur="500"/>
                                        <p:tgtEl>
                                          <p:spTgt spid="329732">
                                            <p:txEl>
                                              <p:pRg st="5" end="5"/>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29732">
                                            <p:txEl>
                                              <p:pRg st="6" end="6"/>
                                            </p:txEl>
                                          </p:spTgt>
                                        </p:tgtEl>
                                        <p:attrNameLst>
                                          <p:attrName>style.visibility</p:attrName>
                                        </p:attrNameLst>
                                      </p:cBhvr>
                                      <p:to>
                                        <p:strVal val="visible"/>
                                      </p:to>
                                    </p:set>
                                    <p:animEffect transition="in" filter="wipe(left)">
                                      <p:cBhvr>
                                        <p:cTn id="36" dur="500"/>
                                        <p:tgtEl>
                                          <p:spTgt spid="329732">
                                            <p:txEl>
                                              <p:pRg st="6" end="6"/>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29732">
                                            <p:txEl>
                                              <p:pRg st="7" end="7"/>
                                            </p:txEl>
                                          </p:spTgt>
                                        </p:tgtEl>
                                        <p:attrNameLst>
                                          <p:attrName>style.visibility</p:attrName>
                                        </p:attrNameLst>
                                      </p:cBhvr>
                                      <p:to>
                                        <p:strVal val="visible"/>
                                      </p:to>
                                    </p:set>
                                    <p:animEffect transition="in" filter="wipe(left)">
                                      <p:cBhvr>
                                        <p:cTn id="39" dur="500"/>
                                        <p:tgtEl>
                                          <p:spTgt spid="3297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build="p" animBg="1" autoUpdateAnimBg="0" advAuto="0"/>
      <p:bldP spid="329732" grpId="0" build="p"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0755" name="Rectangle 3"/>
          <p:cNvSpPr>
            <a:spLocks noGrp="1" noChangeArrowheads="1"/>
          </p:cNvSpPr>
          <p:nvPr>
            <p:ph type="title"/>
          </p:nvPr>
        </p:nvSpPr>
        <p:spPr>
          <a:xfrm>
            <a:off x="1905000" y="116338"/>
            <a:ext cx="77724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b="1" dirty="0">
                <a:solidFill>
                  <a:srgbClr val="132584"/>
                </a:solidFill>
                <a:latin typeface="Cambria" panose="02040503050406030204" pitchFamily="18" charset="0"/>
              </a:rPr>
              <a:t>Condition testing</a:t>
            </a:r>
            <a:r>
              <a:rPr lang="en-US" altLang="zh-CN" sz="3600" dirty="0">
                <a:solidFill>
                  <a:srgbClr val="132584"/>
                </a:solidFill>
                <a:latin typeface="Cambria" panose="02040503050406030204" pitchFamily="18" charset="0"/>
              </a:rPr>
              <a:t> (2)</a:t>
            </a:r>
          </a:p>
        </p:txBody>
      </p:sp>
      <p:sp>
        <p:nvSpPr>
          <p:cNvPr id="330756" name="Rectangle 4"/>
          <p:cNvSpPr>
            <a:spLocks noChangeArrowheads="1"/>
          </p:cNvSpPr>
          <p:nvPr/>
        </p:nvSpPr>
        <p:spPr bwMode="auto">
          <a:xfrm>
            <a:off x="595373" y="4037705"/>
            <a:ext cx="8066087" cy="22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38138" indent="-338138">
              <a:spcBef>
                <a:spcPct val="20000"/>
              </a:spcBef>
              <a:buClr>
                <a:schemeClr val="folHlink"/>
              </a:buClr>
              <a:buSzPct val="90000"/>
              <a:buFont typeface="Wingdings" panose="05000000000000000000" pitchFamily="2" charset="2"/>
              <a:buChar char="n"/>
              <a:tabLst>
                <a:tab pos="1892300" algn="l"/>
                <a:tab pos="1943100" algn="l"/>
                <a:tab pos="2235200" algn="l"/>
                <a:tab pos="4691063" algn="l"/>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tabLst>
                <a:tab pos="1892300" algn="l"/>
                <a:tab pos="1943100" algn="l"/>
                <a:tab pos="2235200" algn="l"/>
                <a:tab pos="4691063"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tabLst>
                <a:tab pos="1892300" algn="l"/>
                <a:tab pos="1943100" algn="l"/>
                <a:tab pos="2235200" algn="l"/>
                <a:tab pos="4691063"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ts val="2400"/>
              </a:spcBef>
              <a:buFont typeface="Wingdings" panose="05000000000000000000" pitchFamily="2" charset="2"/>
              <a:buNone/>
            </a:pPr>
            <a:r>
              <a:rPr lang="en-US" altLang="zh-CN" sz="2000" b="1" u="sng" dirty="0">
                <a:solidFill>
                  <a:srgbClr val="FF0000"/>
                </a:solidFill>
                <a:effectLst/>
                <a:latin typeface="Cambria" panose="02040503050406030204" pitchFamily="18" charset="0"/>
              </a:rPr>
              <a:t>Domain testing</a:t>
            </a:r>
          </a:p>
          <a:p>
            <a:pPr eaLnBrk="1" hangingPunct="1">
              <a:spcBef>
                <a:spcPts val="1200"/>
              </a:spcBef>
            </a:pPr>
            <a:r>
              <a:rPr lang="en-US" altLang="zh-CN" sz="2000" dirty="0">
                <a:effectLst/>
                <a:latin typeface="Cambria" panose="02040503050406030204" pitchFamily="18" charset="0"/>
              </a:rPr>
              <a:t>for an expression </a:t>
            </a:r>
            <a:r>
              <a:rPr lang="en-US" altLang="zh-CN" sz="2000" dirty="0">
                <a:solidFill>
                  <a:srgbClr val="FF0000"/>
                </a:solidFill>
                <a:effectLst/>
                <a:latin typeface="Cambria" panose="02040503050406030204" pitchFamily="18" charset="0"/>
              </a:rPr>
              <a:t>E</a:t>
            </a:r>
            <a:r>
              <a:rPr lang="en-US" altLang="zh-CN" sz="2000" baseline="-25000" dirty="0">
                <a:solidFill>
                  <a:srgbClr val="FF0000"/>
                </a:solidFill>
                <a:effectLst/>
                <a:latin typeface="Cambria" panose="02040503050406030204" pitchFamily="18" charset="0"/>
              </a:rPr>
              <a:t>1</a:t>
            </a:r>
            <a:r>
              <a:rPr lang="en-US" altLang="zh-CN" sz="2000" dirty="0">
                <a:solidFill>
                  <a:srgbClr val="FF0000"/>
                </a:solidFill>
                <a:effectLst/>
                <a:latin typeface="Cambria" panose="02040503050406030204" pitchFamily="18" charset="0"/>
              </a:rPr>
              <a:t> </a:t>
            </a:r>
            <a:r>
              <a:rPr lang="en-US" altLang="zh-CN" sz="2000" u="sng" dirty="0" err="1">
                <a:solidFill>
                  <a:srgbClr val="FF0000"/>
                </a:solidFill>
                <a:effectLst/>
                <a:latin typeface="Cambria" panose="02040503050406030204" pitchFamily="18" charset="0"/>
              </a:rPr>
              <a:t>rel</a:t>
            </a:r>
            <a:r>
              <a:rPr lang="en-US" altLang="zh-CN" sz="2000" u="sng" dirty="0">
                <a:solidFill>
                  <a:srgbClr val="FF0000"/>
                </a:solidFill>
                <a:effectLst/>
                <a:latin typeface="Cambria" panose="02040503050406030204" pitchFamily="18" charset="0"/>
              </a:rPr>
              <a:t>-op</a:t>
            </a:r>
            <a:r>
              <a:rPr lang="en-US" altLang="zh-CN" sz="2000" dirty="0">
                <a:solidFill>
                  <a:srgbClr val="FF0000"/>
                </a:solidFill>
                <a:effectLst/>
                <a:latin typeface="Cambria" panose="02040503050406030204" pitchFamily="18" charset="0"/>
              </a:rPr>
              <a:t> E</a:t>
            </a:r>
            <a:r>
              <a:rPr lang="en-US" altLang="zh-CN" sz="2000" baseline="-25000" dirty="0">
                <a:solidFill>
                  <a:srgbClr val="FF0000"/>
                </a:solidFill>
                <a:effectLst/>
                <a:latin typeface="Cambria" panose="02040503050406030204" pitchFamily="18" charset="0"/>
              </a:rPr>
              <a:t>2</a:t>
            </a:r>
            <a:r>
              <a:rPr lang="en-US" altLang="zh-CN" sz="2000" dirty="0">
                <a:effectLst/>
                <a:latin typeface="Cambria" panose="02040503050406030204" pitchFamily="18" charset="0"/>
              </a:rPr>
              <a:t>, test for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t>
            </a:r>
            <a:r>
              <a:rPr lang="en-US" altLang="zh-CN" sz="2000" b="1" dirty="0">
                <a:solidFill>
                  <a:srgbClr val="FF3300"/>
                </a:solidFill>
                <a:effectLst/>
                <a:latin typeface="Cambria" panose="02040503050406030204" pitchFamily="18" charset="0"/>
              </a:rPr>
              <a:t>≧ ≦  </a:t>
            </a:r>
            <a:r>
              <a:rPr lang="en-US" altLang="zh-CN" sz="2000" b="1" dirty="0">
                <a:solidFill>
                  <a:srgbClr val="FF3300"/>
                </a:solidFill>
                <a:effectLst/>
                <a:latin typeface="Cambria" panose="02040503050406030204" pitchFamily="18" charset="0"/>
                <a:cs typeface="Arial" panose="020B0604020202020204" pitchFamily="34" charset="0"/>
              </a:rPr>
              <a:t>=  &lt;  &gt;  ≠</a:t>
            </a:r>
            <a:r>
              <a:rPr lang="en-US" altLang="zh-CN" sz="2000" dirty="0">
                <a:effectLst/>
                <a:latin typeface="Cambria" panose="02040503050406030204" pitchFamily="18" charset="0"/>
              </a:rPr>
              <a:t> E</a:t>
            </a:r>
            <a:r>
              <a:rPr lang="en-US" altLang="zh-CN" sz="2000" baseline="-25000" dirty="0">
                <a:effectLst/>
                <a:latin typeface="Cambria" panose="02040503050406030204" pitchFamily="18" charset="0"/>
              </a:rPr>
              <a:t>2</a:t>
            </a:r>
            <a:endParaRPr lang="en-US" altLang="zh-CN" sz="2000" baseline="-25000" dirty="0">
              <a:effectLst/>
              <a:latin typeface="Cambria" panose="02040503050406030204" pitchFamily="18" charset="0"/>
              <a:cs typeface="Arial" panose="020B0604020202020204" pitchFamily="34" charset="0"/>
            </a:endParaRPr>
          </a:p>
          <a:p>
            <a:pPr lvl="1" eaLnBrk="1" hangingPunct="1">
              <a:spcBef>
                <a:spcPts val="300"/>
              </a:spcBef>
            </a:pPr>
            <a:r>
              <a:rPr lang="en-US" altLang="zh-CN" sz="2000" dirty="0">
                <a:effectLst/>
                <a:latin typeface="Cambria" panose="02040503050406030204" pitchFamily="18" charset="0"/>
              </a:rPr>
              <a:t>guarantees detection of </a:t>
            </a:r>
            <a:r>
              <a:rPr lang="en-US" altLang="zh-CN" sz="2000" dirty="0" err="1">
                <a:effectLst/>
                <a:latin typeface="Cambria" panose="02040503050406030204" pitchFamily="18" charset="0"/>
              </a:rPr>
              <a:t>rel</a:t>
            </a:r>
            <a:r>
              <a:rPr lang="en-US" altLang="zh-CN" sz="2000" dirty="0">
                <a:effectLst/>
                <a:latin typeface="Cambria" panose="02040503050406030204" pitchFamily="18" charset="0"/>
              </a:rPr>
              <a:t>-op error if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and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are correct</a:t>
            </a:r>
          </a:p>
          <a:p>
            <a:pPr lvl="1" eaLnBrk="1" hangingPunct="1">
              <a:spcBef>
                <a:spcPts val="300"/>
              </a:spcBef>
            </a:pPr>
            <a:r>
              <a:rPr lang="en-US" altLang="zh-CN" sz="2000" dirty="0">
                <a:effectLst/>
                <a:latin typeface="Cambria" panose="02040503050406030204" pitchFamily="18" charset="0"/>
              </a:rPr>
              <a:t>to detect errors in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the difference between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and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for the tests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t>
            </a:r>
            <a:r>
              <a:rPr lang="en-US" altLang="zh-CN" sz="2000" b="1" dirty="0">
                <a:solidFill>
                  <a:srgbClr val="FF3300"/>
                </a:solidFill>
                <a:effectLst/>
                <a:latin typeface="Cambria" panose="02040503050406030204" pitchFamily="18" charset="0"/>
                <a:cs typeface="Arial" panose="020B0604020202020204" pitchFamily="34" charset="0"/>
              </a:rPr>
              <a:t>&lt; </a:t>
            </a:r>
            <a:r>
              <a:rPr lang="en-US" altLang="zh-CN" sz="2000" dirty="0">
                <a:effectLst/>
                <a:latin typeface="Cambria" panose="02040503050406030204" pitchFamily="18" charset="0"/>
                <a:cs typeface="Arial" panose="020B0604020202020204" pitchFamily="34" charset="0"/>
              </a:rPr>
              <a:t>or</a:t>
            </a:r>
            <a:r>
              <a:rPr lang="zh-CN" altLang="en-US" sz="2000" dirty="0">
                <a:effectLst/>
                <a:latin typeface="Cambria" panose="02040503050406030204" pitchFamily="18" charset="0"/>
                <a:cs typeface="Arial" panose="020B0604020202020204" pitchFamily="34" charset="0"/>
              </a:rPr>
              <a:t> </a:t>
            </a:r>
            <a:r>
              <a:rPr lang="en-US" altLang="zh-CN" sz="2000" b="1" dirty="0">
                <a:solidFill>
                  <a:srgbClr val="FF3300"/>
                </a:solidFill>
                <a:effectLst/>
                <a:latin typeface="Cambria" panose="02040503050406030204" pitchFamily="18" charset="0"/>
                <a:cs typeface="Arial" panose="020B0604020202020204" pitchFamily="34" charset="0"/>
              </a:rPr>
              <a:t>&gt; </a:t>
            </a:r>
            <a:r>
              <a:rPr lang="en-US" altLang="zh-CN" sz="2000" dirty="0">
                <a:effectLst/>
                <a:latin typeface="Cambria" panose="02040503050406030204" pitchFamily="18" charset="0"/>
              </a:rPr>
              <a:t>than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should be as small as possible</a:t>
            </a:r>
          </a:p>
          <a:p>
            <a:pPr lvl="1" eaLnBrk="1" hangingPunct="1">
              <a:spcBef>
                <a:spcPts val="300"/>
              </a:spcBef>
            </a:pPr>
            <a:r>
              <a:rPr lang="en-US" altLang="zh-CN" sz="2000" dirty="0">
                <a:effectLst/>
                <a:latin typeface="Cambria" panose="02040503050406030204" pitchFamily="18" charset="0"/>
              </a:rPr>
              <a:t>for an expression with n variables, 2</a:t>
            </a:r>
            <a:r>
              <a:rPr lang="en-US" altLang="zh-CN" sz="2000" baseline="30000" dirty="0">
                <a:effectLst/>
                <a:latin typeface="Cambria" panose="02040503050406030204" pitchFamily="18" charset="0"/>
              </a:rPr>
              <a:t>n</a:t>
            </a:r>
            <a:r>
              <a:rPr lang="en-US" altLang="zh-CN" sz="2000" dirty="0">
                <a:effectLst/>
                <a:latin typeface="Cambria" panose="02040503050406030204" pitchFamily="18" charset="0"/>
              </a:rPr>
              <a:t> tests are required</a:t>
            </a:r>
          </a:p>
        </p:txBody>
      </p:sp>
      <p:sp>
        <p:nvSpPr>
          <p:cNvPr id="330757" name="Rectangle 5"/>
          <p:cNvSpPr>
            <a:spLocks noChangeArrowheads="1"/>
          </p:cNvSpPr>
          <p:nvPr/>
        </p:nvSpPr>
        <p:spPr bwMode="auto">
          <a:xfrm>
            <a:off x="533400" y="1120552"/>
            <a:ext cx="8305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u="sng" dirty="0">
                <a:solidFill>
                  <a:srgbClr val="FF0000"/>
                </a:solidFill>
                <a:effectLst/>
                <a:latin typeface="Cambria" panose="02040503050406030204" pitchFamily="18" charset="0"/>
                <a:ea typeface="宋体" panose="02010600030101010101" pitchFamily="2" charset="-122"/>
              </a:rPr>
              <a:t>Branch testing</a:t>
            </a:r>
            <a:endParaRPr lang="en-US" altLang="zh-CN" sz="2000" dirty="0">
              <a:solidFill>
                <a:srgbClr val="FF0000"/>
              </a:solidFill>
              <a:effectLst/>
              <a:latin typeface="Cambria" panose="02040503050406030204" pitchFamily="18" charset="0"/>
              <a:ea typeface="宋体" panose="02010600030101010101" pitchFamily="2" charset="-122"/>
            </a:endParaRPr>
          </a:p>
          <a:p>
            <a:r>
              <a:rPr lang="en-US" altLang="zh-CN" sz="2000" dirty="0">
                <a:effectLst/>
                <a:latin typeface="Cambria" panose="02040503050406030204" pitchFamily="18" charset="0"/>
                <a:ea typeface="宋体" panose="02010600030101010101" pitchFamily="2" charset="-122"/>
              </a:rPr>
              <a:t>for a compound condition C, test true and false branches of C and every simple condition of C</a:t>
            </a:r>
          </a:p>
          <a:p>
            <a:pPr lvl="1"/>
            <a:r>
              <a:rPr lang="en-US" altLang="zh-CN" sz="2000" dirty="0">
                <a:effectLst/>
                <a:latin typeface="Cambria" panose="02040503050406030204" pitchFamily="18" charset="0"/>
                <a:ea typeface="宋体" panose="02010600030101010101" pitchFamily="2" charset="-122"/>
              </a:rPr>
              <a:t>e.g., for </a:t>
            </a:r>
            <a:r>
              <a:rPr lang="en-US" altLang="zh-CN" sz="2000" b="1" dirty="0">
                <a:effectLst/>
                <a:latin typeface="Cambria" panose="02040503050406030204" pitchFamily="18" charset="0"/>
                <a:ea typeface="宋体" panose="02010600030101010101" pitchFamily="2" charset="-122"/>
              </a:rPr>
              <a:t>C</a:t>
            </a:r>
            <a:r>
              <a:rPr lang="en-US" altLang="zh-CN" sz="2000" dirty="0">
                <a:effectLst/>
                <a:latin typeface="Cambria" panose="02040503050406030204" pitchFamily="18" charset="0"/>
                <a:ea typeface="宋体" panose="02010600030101010101" pitchFamily="2" charset="-122"/>
              </a:rPr>
              <a:t> = (</a:t>
            </a:r>
            <a:r>
              <a:rPr lang="en-US" altLang="zh-CN" sz="2000" b="1" dirty="0">
                <a:effectLst/>
                <a:latin typeface="Cambria" panose="02040503050406030204" pitchFamily="18" charset="0"/>
                <a:ea typeface="宋体" panose="02010600030101010101" pitchFamily="2" charset="-122"/>
              </a:rPr>
              <a:t>a&gt;b</a:t>
            </a:r>
            <a:r>
              <a:rPr lang="en-US" altLang="zh-CN" sz="2000" dirty="0">
                <a:effectLst/>
                <a:latin typeface="Cambria" panose="02040503050406030204" pitchFamily="18" charset="0"/>
                <a:ea typeface="宋体" panose="02010600030101010101" pitchFamily="2" charset="-122"/>
              </a:rPr>
              <a:t>) AND (</a:t>
            </a:r>
            <a:r>
              <a:rPr lang="en-US" altLang="zh-CN" sz="2000" b="1" dirty="0">
                <a:effectLst/>
                <a:latin typeface="Cambria" panose="02040503050406030204" pitchFamily="18" charset="0"/>
                <a:ea typeface="宋体" panose="02010600030101010101" pitchFamily="2" charset="-122"/>
              </a:rPr>
              <a:t>c&lt;d</a:t>
            </a:r>
            <a:r>
              <a:rPr lang="en-US" altLang="zh-CN" sz="2000" dirty="0">
                <a:effectLst/>
                <a:latin typeface="Cambria" panose="02040503050406030204" pitchFamily="18" charset="0"/>
                <a:ea typeface="宋体" panose="02010600030101010101" pitchFamily="2" charset="-122"/>
              </a:rPr>
              <a:t>)    test: 			</a:t>
            </a:r>
          </a:p>
        </p:txBody>
      </p:sp>
      <p:grpSp>
        <p:nvGrpSpPr>
          <p:cNvPr id="330770" name="Group 18"/>
          <p:cNvGrpSpPr>
            <a:grpSpLocks/>
          </p:cNvGrpSpPr>
          <p:nvPr/>
        </p:nvGrpSpPr>
        <p:grpSpPr bwMode="auto">
          <a:xfrm>
            <a:off x="1383222" y="2501003"/>
            <a:ext cx="6770688" cy="1323975"/>
            <a:chOff x="884" y="1777"/>
            <a:chExt cx="4265" cy="834"/>
          </a:xfrm>
        </p:grpSpPr>
        <p:sp>
          <p:nvSpPr>
            <p:cNvPr id="330760" name="Rectangle 8"/>
            <p:cNvSpPr>
              <a:spLocks noChangeArrowheads="1"/>
            </p:cNvSpPr>
            <p:nvPr/>
          </p:nvSpPr>
          <p:spPr bwMode="auto">
            <a:xfrm>
              <a:off x="3630" y="1777"/>
              <a:ext cx="1519"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sz="2000" b="1" dirty="0">
                  <a:solidFill>
                    <a:srgbClr val="FF3300"/>
                  </a:solidFill>
                  <a:effectLst/>
                  <a:latin typeface="Cambria" panose="02040503050406030204" pitchFamily="18" charset="0"/>
                  <a:ea typeface="宋体" panose="02010600030101010101" pitchFamily="2" charset="-122"/>
                </a:rPr>
                <a:t>a&gt;b  </a:t>
              </a:r>
              <a:r>
                <a:rPr lang="en-US" altLang="zh-CN" sz="2000" dirty="0">
                  <a:effectLst/>
                  <a:latin typeface="Cambria" panose="02040503050406030204" pitchFamily="18" charset="0"/>
                  <a:ea typeface="宋体" panose="02010600030101010101" pitchFamily="2" charset="-122"/>
                </a:rPr>
                <a:t>TRUE, FALSE</a:t>
              </a:r>
            </a:p>
            <a:p>
              <a:pPr lvl="1"/>
              <a:r>
                <a:rPr lang="en-US" altLang="zh-CN" sz="2000" b="1" dirty="0">
                  <a:solidFill>
                    <a:srgbClr val="FF3300"/>
                  </a:solidFill>
                  <a:effectLst/>
                  <a:latin typeface="Cambria" panose="02040503050406030204" pitchFamily="18" charset="0"/>
                  <a:ea typeface="宋体" panose="02010600030101010101" pitchFamily="2" charset="-122"/>
                </a:rPr>
                <a:t>c&lt;d  </a:t>
              </a:r>
              <a:r>
                <a:rPr lang="en-US" altLang="zh-CN" sz="2000" dirty="0">
                  <a:effectLst/>
                  <a:latin typeface="Cambria" panose="02040503050406030204" pitchFamily="18" charset="0"/>
                  <a:ea typeface="宋体" panose="02010600030101010101" pitchFamily="2" charset="-122"/>
                </a:rPr>
                <a:t>TRUE, FALSE</a:t>
              </a:r>
            </a:p>
          </p:txBody>
        </p:sp>
        <p:sp>
          <p:nvSpPr>
            <p:cNvPr id="330761" name="Rectangle 9"/>
            <p:cNvSpPr>
              <a:spLocks noChangeArrowheads="1"/>
            </p:cNvSpPr>
            <p:nvPr/>
          </p:nvSpPr>
          <p:spPr bwMode="auto">
            <a:xfrm>
              <a:off x="884" y="1888"/>
              <a:ext cx="117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3300"/>
                  </a:solidFill>
                  <a:effectLst/>
                  <a:latin typeface="Cambria" panose="02040503050406030204" pitchFamily="18" charset="0"/>
                  <a:ea typeface="宋体" panose="02010600030101010101" pitchFamily="2" charset="-122"/>
                </a:rPr>
                <a:t>C</a:t>
              </a:r>
              <a:r>
                <a:rPr lang="en-US" altLang="zh-CN" sz="2000">
                  <a:solidFill>
                    <a:srgbClr val="FF3300"/>
                  </a:solidFill>
                  <a:effectLst/>
                  <a:latin typeface="Cambria" panose="02040503050406030204" pitchFamily="18" charset="0"/>
                  <a:ea typeface="宋体" panose="02010600030101010101" pitchFamily="2" charset="-122"/>
                </a:rPr>
                <a:t> </a:t>
              </a:r>
              <a:r>
                <a:rPr lang="en-US" altLang="zh-CN" sz="2000">
                  <a:effectLst/>
                  <a:latin typeface="Cambria" panose="02040503050406030204" pitchFamily="18" charset="0"/>
                  <a:ea typeface="宋体" panose="02010600030101010101" pitchFamily="2" charset="-122"/>
                </a:rPr>
                <a:t> TRUE, FALSE</a:t>
              </a:r>
              <a:endParaRPr lang="zh-CN" altLang="en-US" sz="2000">
                <a:effectLst/>
                <a:latin typeface="Cambria" panose="02040503050406030204" pitchFamily="18" charset="0"/>
                <a:ea typeface="宋体" panose="02010600030101010101" pitchFamily="2" charset="-122"/>
              </a:endParaRPr>
            </a:p>
          </p:txBody>
        </p:sp>
        <p:sp>
          <p:nvSpPr>
            <p:cNvPr id="330763" name="Rectangle 11"/>
            <p:cNvSpPr>
              <a:spLocks noChangeArrowheads="1"/>
            </p:cNvSpPr>
            <p:nvPr/>
          </p:nvSpPr>
          <p:spPr bwMode="auto">
            <a:xfrm>
              <a:off x="2268" y="1865"/>
              <a:ext cx="192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sz="2000" b="1">
                  <a:solidFill>
                    <a:schemeClr val="hlink"/>
                  </a:solidFill>
                  <a:effectLst/>
                  <a:latin typeface="Cambria" panose="02040503050406030204" pitchFamily="18" charset="0"/>
                  <a:ea typeface="宋体" panose="02010600030101010101" pitchFamily="2" charset="-122"/>
                </a:rPr>
                <a:t>True AND True</a:t>
              </a:r>
            </a:p>
            <a:p>
              <a:pPr lvl="1"/>
              <a:r>
                <a:rPr lang="en-US" altLang="zh-CN" sz="1400" b="1">
                  <a:solidFill>
                    <a:schemeClr val="hlink"/>
                  </a:solidFill>
                  <a:effectLst/>
                  <a:latin typeface="Cambria" panose="02040503050406030204" pitchFamily="18" charset="0"/>
                  <a:ea typeface="宋体" panose="02010600030101010101" pitchFamily="2" charset="-122"/>
                </a:rPr>
                <a:t>T. And F., F. And T.,</a:t>
              </a:r>
              <a:r>
                <a:rPr lang="en-US" altLang="zh-CN" sz="1400">
                  <a:solidFill>
                    <a:schemeClr val="hlink"/>
                  </a:solidFill>
                  <a:effectLst>
                    <a:outerShdw blurRad="38100" dist="38100" dir="2700000" algn="tl">
                      <a:srgbClr val="000000"/>
                    </a:outerShdw>
                  </a:effectLst>
                  <a:latin typeface="Cambria" panose="02040503050406030204" pitchFamily="18" charset="0"/>
                  <a:ea typeface="宋体" panose="02010600030101010101" pitchFamily="2" charset="-122"/>
                </a:rPr>
                <a:t> </a:t>
              </a:r>
            </a:p>
            <a:p>
              <a:pPr lvl="1"/>
              <a:r>
                <a:rPr lang="en-US" altLang="zh-CN" sz="1400" b="1">
                  <a:solidFill>
                    <a:schemeClr val="hlink"/>
                  </a:solidFill>
                  <a:effectLst/>
                  <a:latin typeface="Cambria" panose="02040503050406030204" pitchFamily="18" charset="0"/>
                  <a:ea typeface="宋体" panose="02010600030101010101" pitchFamily="2" charset="-122"/>
                </a:rPr>
                <a:t>F. And F.</a:t>
              </a:r>
            </a:p>
          </p:txBody>
        </p:sp>
        <p:sp>
          <p:nvSpPr>
            <p:cNvPr id="330764" name="Line 12"/>
            <p:cNvSpPr>
              <a:spLocks noChangeShapeType="1"/>
            </p:cNvSpPr>
            <p:nvPr/>
          </p:nvSpPr>
          <p:spPr bwMode="auto">
            <a:xfrm>
              <a:off x="2268" y="2070"/>
              <a:ext cx="14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Cambria" panose="02040503050406030204" pitchFamily="18" charset="0"/>
              </a:endParaRPr>
            </a:p>
          </p:txBody>
        </p:sp>
        <p:sp>
          <p:nvSpPr>
            <p:cNvPr id="330767" name="Freeform 15"/>
            <p:cNvSpPr>
              <a:spLocks/>
            </p:cNvSpPr>
            <p:nvPr/>
          </p:nvSpPr>
          <p:spPr bwMode="auto">
            <a:xfrm>
              <a:off x="1357" y="1832"/>
              <a:ext cx="1478" cy="79"/>
            </a:xfrm>
            <a:custGeom>
              <a:avLst/>
              <a:gdLst>
                <a:gd name="T0" fmla="*/ 1478 w 1478"/>
                <a:gd name="T1" fmla="*/ 79 h 79"/>
                <a:gd name="T2" fmla="*/ 1160 w 1478"/>
                <a:gd name="T3" fmla="*/ 11 h 79"/>
                <a:gd name="T4" fmla="*/ 843 w 1478"/>
                <a:gd name="T5" fmla="*/ 11 h 79"/>
                <a:gd name="T6" fmla="*/ 298 w 1478"/>
                <a:gd name="T7" fmla="*/ 11 h 79"/>
                <a:gd name="T8" fmla="*/ 49 w 1478"/>
                <a:gd name="T9" fmla="*/ 11 h 79"/>
                <a:gd name="T10" fmla="*/ 3 w 1478"/>
                <a:gd name="T11" fmla="*/ 79 h 79"/>
              </a:gdLst>
              <a:ahLst/>
              <a:cxnLst>
                <a:cxn ang="0">
                  <a:pos x="T0" y="T1"/>
                </a:cxn>
                <a:cxn ang="0">
                  <a:pos x="T2" y="T3"/>
                </a:cxn>
                <a:cxn ang="0">
                  <a:pos x="T4" y="T5"/>
                </a:cxn>
                <a:cxn ang="0">
                  <a:pos x="T6" y="T7"/>
                </a:cxn>
                <a:cxn ang="0">
                  <a:pos x="T8" y="T9"/>
                </a:cxn>
                <a:cxn ang="0">
                  <a:pos x="T10" y="T11"/>
                </a:cxn>
              </a:cxnLst>
              <a:rect l="0" t="0" r="r" b="b"/>
              <a:pathLst>
                <a:path w="1478" h="79">
                  <a:moveTo>
                    <a:pt x="1478" y="79"/>
                  </a:moveTo>
                  <a:cubicBezTo>
                    <a:pt x="1372" y="50"/>
                    <a:pt x="1266" y="22"/>
                    <a:pt x="1160" y="11"/>
                  </a:cubicBezTo>
                  <a:cubicBezTo>
                    <a:pt x="1054" y="0"/>
                    <a:pt x="987" y="11"/>
                    <a:pt x="843" y="11"/>
                  </a:cubicBezTo>
                  <a:cubicBezTo>
                    <a:pt x="699" y="11"/>
                    <a:pt x="430" y="11"/>
                    <a:pt x="298" y="11"/>
                  </a:cubicBezTo>
                  <a:cubicBezTo>
                    <a:pt x="166" y="11"/>
                    <a:pt x="98" y="0"/>
                    <a:pt x="49" y="11"/>
                  </a:cubicBezTo>
                  <a:cubicBezTo>
                    <a:pt x="0" y="22"/>
                    <a:pt x="11" y="68"/>
                    <a:pt x="3" y="79"/>
                  </a:cubicBezTo>
                </a:path>
              </a:pathLst>
            </a:custGeom>
            <a:noFill/>
            <a:ln w="19050" cmpd="sng">
              <a:solidFill>
                <a:schemeClr val="accent1"/>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Cambria" panose="02040503050406030204" pitchFamily="18" charset="0"/>
              </a:endParaRPr>
            </a:p>
          </p:txBody>
        </p:sp>
        <p:sp>
          <p:nvSpPr>
            <p:cNvPr id="330768" name="Freeform 16"/>
            <p:cNvSpPr>
              <a:spLocks/>
            </p:cNvSpPr>
            <p:nvPr/>
          </p:nvSpPr>
          <p:spPr bwMode="auto">
            <a:xfrm flipV="1">
              <a:off x="1769" y="2115"/>
              <a:ext cx="567" cy="159"/>
            </a:xfrm>
            <a:custGeom>
              <a:avLst/>
              <a:gdLst>
                <a:gd name="T0" fmla="*/ 1478 w 1478"/>
                <a:gd name="T1" fmla="*/ 79 h 79"/>
                <a:gd name="T2" fmla="*/ 1160 w 1478"/>
                <a:gd name="T3" fmla="*/ 11 h 79"/>
                <a:gd name="T4" fmla="*/ 843 w 1478"/>
                <a:gd name="T5" fmla="*/ 11 h 79"/>
                <a:gd name="T6" fmla="*/ 298 w 1478"/>
                <a:gd name="T7" fmla="*/ 11 h 79"/>
                <a:gd name="T8" fmla="*/ 49 w 1478"/>
                <a:gd name="T9" fmla="*/ 11 h 79"/>
                <a:gd name="T10" fmla="*/ 3 w 1478"/>
                <a:gd name="T11" fmla="*/ 79 h 79"/>
              </a:gdLst>
              <a:ahLst/>
              <a:cxnLst>
                <a:cxn ang="0">
                  <a:pos x="T0" y="T1"/>
                </a:cxn>
                <a:cxn ang="0">
                  <a:pos x="T2" y="T3"/>
                </a:cxn>
                <a:cxn ang="0">
                  <a:pos x="T4" y="T5"/>
                </a:cxn>
                <a:cxn ang="0">
                  <a:pos x="T6" y="T7"/>
                </a:cxn>
                <a:cxn ang="0">
                  <a:pos x="T8" y="T9"/>
                </a:cxn>
                <a:cxn ang="0">
                  <a:pos x="T10" y="T11"/>
                </a:cxn>
              </a:cxnLst>
              <a:rect l="0" t="0" r="r" b="b"/>
              <a:pathLst>
                <a:path w="1478" h="79">
                  <a:moveTo>
                    <a:pt x="1478" y="79"/>
                  </a:moveTo>
                  <a:cubicBezTo>
                    <a:pt x="1372" y="50"/>
                    <a:pt x="1266" y="22"/>
                    <a:pt x="1160" y="11"/>
                  </a:cubicBezTo>
                  <a:cubicBezTo>
                    <a:pt x="1054" y="0"/>
                    <a:pt x="987" y="11"/>
                    <a:pt x="843" y="11"/>
                  </a:cubicBezTo>
                  <a:cubicBezTo>
                    <a:pt x="699" y="11"/>
                    <a:pt x="430" y="11"/>
                    <a:pt x="298" y="11"/>
                  </a:cubicBezTo>
                  <a:cubicBezTo>
                    <a:pt x="166" y="11"/>
                    <a:pt x="98" y="0"/>
                    <a:pt x="49" y="11"/>
                  </a:cubicBezTo>
                  <a:cubicBezTo>
                    <a:pt x="0" y="22"/>
                    <a:pt x="11" y="68"/>
                    <a:pt x="3" y="79"/>
                  </a:cubicBezTo>
                </a:path>
              </a:pathLst>
            </a:custGeom>
            <a:noFill/>
            <a:ln w="19050" cmpd="sng">
              <a:solidFill>
                <a:schemeClr val="accent1"/>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Cambria" panose="02040503050406030204" pitchFamily="18" charset="0"/>
              </a:endParaRPr>
            </a:p>
          </p:txBody>
        </p:sp>
        <p:sp>
          <p:nvSpPr>
            <p:cNvPr id="330769" name="AutoShape 17"/>
            <p:cNvSpPr>
              <a:spLocks/>
            </p:cNvSpPr>
            <p:nvPr/>
          </p:nvSpPr>
          <p:spPr bwMode="auto">
            <a:xfrm>
              <a:off x="3765" y="2024"/>
              <a:ext cx="68" cy="204"/>
            </a:xfrm>
            <a:prstGeom prst="lef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831320" y="2058120"/>
              <a:ext cx="4966920" cy="1452600"/>
            </p14:xfrm>
          </p:contentPart>
        </mc:Choice>
        <mc:Fallback xmlns="">
          <p:pic>
            <p:nvPicPr>
              <p:cNvPr id="2" name="墨迹 1"/>
              <p:cNvPicPr/>
              <p:nvPr/>
            </p:nvPicPr>
            <p:blipFill>
              <a:blip r:embed="rId3"/>
              <a:stretch>
                <a:fillRect/>
              </a:stretch>
            </p:blipFill>
            <p:spPr>
              <a:xfrm>
                <a:off x="1821240" y="2048040"/>
                <a:ext cx="4986360" cy="1470960"/>
              </a:xfrm>
              <a:prstGeom prst="rect">
                <a:avLst/>
              </a:prstGeom>
            </p:spPr>
          </p:pic>
        </mc:Fallback>
      </mc:AlternateContent>
    </p:spTree>
    <p:extLst>
      <p:ext uri="{BB962C8B-B14F-4D97-AF65-F5344CB8AC3E}">
        <p14:creationId xmlns:p14="http://schemas.microsoft.com/office/powerpoint/2010/main" val="2742489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0756"/>
                                        </p:tgtEl>
                                        <p:attrNameLst>
                                          <p:attrName>style.visibility</p:attrName>
                                        </p:attrNameLst>
                                      </p:cBhvr>
                                      <p:to>
                                        <p:strVal val="visible"/>
                                      </p:to>
                                    </p:set>
                                    <p:animEffect transition="in" filter="wipe(left)">
                                      <p:cBhvr>
                                        <p:cTn id="7" dur="500"/>
                                        <p:tgtEl>
                                          <p:spTgt spid="330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What</a:t>
            </a:r>
            <a:endParaRPr lang="zh-CN" altLang="zh-CN" sz="3200" dirty="0" smtClean="0">
              <a:latin typeface="Cambria" panose="02040503050406030204" pitchFamily="18" charset="0"/>
            </a:endParaRPr>
          </a:p>
        </p:txBody>
      </p:sp>
      <p:sp>
        <p:nvSpPr>
          <p:cNvPr id="16" name="矩形 15"/>
          <p:cNvSpPr/>
          <p:nvPr/>
        </p:nvSpPr>
        <p:spPr>
          <a:xfrm>
            <a:off x="533400" y="1981200"/>
            <a:ext cx="7543800" cy="1938992"/>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We want to design a </a:t>
            </a:r>
            <a:r>
              <a:rPr lang="en-US" altLang="zh-CN" dirty="0" smtClean="0">
                <a:solidFill>
                  <a:srgbClr val="FF0000"/>
                </a:solidFill>
                <a:latin typeface="Cambria" panose="02040503050406030204" pitchFamily="18" charset="0"/>
              </a:rPr>
              <a:t>program</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The program reads </a:t>
            </a:r>
            <a:r>
              <a:rPr lang="en-US" altLang="zh-CN" dirty="0" smtClean="0">
                <a:solidFill>
                  <a:srgbClr val="FF0000"/>
                </a:solidFill>
                <a:latin typeface="Cambria" panose="02040503050406030204" pitchFamily="18" charset="0"/>
              </a:rPr>
              <a:t>three integers </a:t>
            </a:r>
            <a:r>
              <a:rPr lang="en-US" altLang="zh-CN" dirty="0" smtClean="0">
                <a:solidFill>
                  <a:srgbClr val="132584"/>
                </a:solidFill>
                <a:latin typeface="Cambria" panose="02040503050406030204" pitchFamily="18" charset="0"/>
              </a:rPr>
              <a:t>from an </a:t>
            </a:r>
            <a:r>
              <a:rPr lang="en-US" altLang="zh-CN" dirty="0" smtClean="0">
                <a:solidFill>
                  <a:srgbClr val="FF0000"/>
                </a:solidFill>
                <a:latin typeface="Cambria" panose="02040503050406030204" pitchFamily="18" charset="0"/>
              </a:rPr>
              <a:t>input box</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The three integers represent </a:t>
            </a:r>
            <a:r>
              <a:rPr lang="en-US" altLang="zh-CN" dirty="0" smtClean="0">
                <a:solidFill>
                  <a:srgbClr val="FF0000"/>
                </a:solidFill>
                <a:latin typeface="Cambria" panose="02040503050406030204" pitchFamily="18" charset="0"/>
              </a:rPr>
              <a:t>three edges of a triangle</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The program will tell you the triangle is </a:t>
            </a:r>
            <a:r>
              <a:rPr lang="en-US" altLang="zh-CN" dirty="0" smtClean="0">
                <a:solidFill>
                  <a:srgbClr val="FF0000"/>
                </a:solidFill>
                <a:latin typeface="Cambria" panose="02040503050406030204" pitchFamily="18" charset="0"/>
              </a:rPr>
              <a:t>scalene, isosceles or equilateral</a:t>
            </a:r>
            <a:endParaRPr lang="zh-CN" altLang="en-US" dirty="0">
              <a:solidFill>
                <a:srgbClr val="FF0000"/>
              </a:solidFill>
              <a:latin typeface="Cambria" panose="02040503050406030204" pitchFamily="18" charset="0"/>
            </a:endParaRPr>
          </a:p>
        </p:txBody>
      </p:sp>
      <p:sp>
        <p:nvSpPr>
          <p:cNvPr id="2" name="等腰三角形 1"/>
          <p:cNvSpPr/>
          <p:nvPr/>
        </p:nvSpPr>
        <p:spPr bwMode="auto">
          <a:xfrm>
            <a:off x="6248400" y="3962400"/>
            <a:ext cx="2133600" cy="1828800"/>
          </a:xfrm>
          <a:prstGeom prst="triangl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 name="矩形 2"/>
          <p:cNvSpPr/>
          <p:nvPr/>
        </p:nvSpPr>
        <p:spPr bwMode="auto">
          <a:xfrm>
            <a:off x="1104900" y="4508679"/>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8" name="矩形 17"/>
          <p:cNvSpPr/>
          <p:nvPr/>
        </p:nvSpPr>
        <p:spPr bwMode="auto">
          <a:xfrm>
            <a:off x="3581400" y="4524241"/>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0" name="矩形 19"/>
          <p:cNvSpPr/>
          <p:nvPr/>
        </p:nvSpPr>
        <p:spPr bwMode="auto">
          <a:xfrm>
            <a:off x="2324100" y="4521558"/>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8" name="文本框 7"/>
          <p:cNvSpPr txBox="1"/>
          <p:nvPr/>
        </p:nvSpPr>
        <p:spPr>
          <a:xfrm>
            <a:off x="2019300" y="5270679"/>
            <a:ext cx="1752600" cy="461665"/>
          </a:xfrm>
          <a:prstGeom prst="rect">
            <a:avLst/>
          </a:prstGeom>
          <a:noFill/>
        </p:spPr>
        <p:txBody>
          <a:bodyPr wrap="square" rtlCol="0">
            <a:spAutoFit/>
          </a:bodyPr>
          <a:lstStyle/>
          <a:p>
            <a:r>
              <a:rPr lang="en-US" altLang="zh-CN" dirty="0">
                <a:latin typeface="Cambria" panose="02040503050406030204" pitchFamily="18" charset="0"/>
              </a:rPr>
              <a:t>E</a:t>
            </a:r>
            <a:r>
              <a:rPr lang="en-US" altLang="zh-CN" dirty="0" smtClean="0">
                <a:latin typeface="Cambria" panose="02040503050406030204" pitchFamily="18" charset="0"/>
              </a:rPr>
              <a:t>quilateral</a:t>
            </a:r>
            <a:endParaRPr lang="zh-CN" altLang="en-US" dirty="0">
              <a:latin typeface="Cambria" panose="02040503050406030204" pitchFamily="18" charset="0"/>
            </a:endParaRPr>
          </a:p>
        </p:txBody>
      </p:sp>
      <p:sp>
        <p:nvSpPr>
          <p:cNvPr id="23" name="文本框 22"/>
          <p:cNvSpPr txBox="1"/>
          <p:nvPr/>
        </p:nvSpPr>
        <p:spPr>
          <a:xfrm>
            <a:off x="1467387" y="4495800"/>
            <a:ext cx="583842" cy="400110"/>
          </a:xfrm>
          <a:prstGeom prst="rect">
            <a:avLst/>
          </a:prstGeom>
          <a:noFill/>
        </p:spPr>
        <p:txBody>
          <a:bodyPr wrap="square" rtlCol="0">
            <a:spAutoFit/>
          </a:bodyPr>
          <a:lstStyle/>
          <a:p>
            <a:r>
              <a:rPr lang="en-US" altLang="zh-CN" sz="2000" dirty="0" smtClean="0"/>
              <a:t>3</a:t>
            </a:r>
            <a:endParaRPr lang="zh-CN" altLang="en-US" sz="2000" dirty="0"/>
          </a:p>
        </p:txBody>
      </p:sp>
      <p:sp>
        <p:nvSpPr>
          <p:cNvPr id="24" name="文本框 23"/>
          <p:cNvSpPr txBox="1"/>
          <p:nvPr/>
        </p:nvSpPr>
        <p:spPr>
          <a:xfrm>
            <a:off x="2679879" y="4506913"/>
            <a:ext cx="583842" cy="400110"/>
          </a:xfrm>
          <a:prstGeom prst="rect">
            <a:avLst/>
          </a:prstGeom>
          <a:noFill/>
        </p:spPr>
        <p:txBody>
          <a:bodyPr wrap="square" rtlCol="0">
            <a:spAutoFit/>
          </a:bodyPr>
          <a:lstStyle/>
          <a:p>
            <a:r>
              <a:rPr lang="en-US" altLang="zh-CN" sz="2000" dirty="0" smtClean="0"/>
              <a:t>3</a:t>
            </a:r>
            <a:endParaRPr lang="zh-CN" altLang="en-US" sz="2000" dirty="0"/>
          </a:p>
        </p:txBody>
      </p:sp>
      <p:sp>
        <p:nvSpPr>
          <p:cNvPr id="25" name="文本框 24"/>
          <p:cNvSpPr txBox="1"/>
          <p:nvPr/>
        </p:nvSpPr>
        <p:spPr>
          <a:xfrm>
            <a:off x="3931143" y="4505131"/>
            <a:ext cx="583842" cy="400110"/>
          </a:xfrm>
          <a:prstGeom prst="rect">
            <a:avLst/>
          </a:prstGeom>
          <a:noFill/>
        </p:spPr>
        <p:txBody>
          <a:bodyPr wrap="square" rtlCol="0">
            <a:spAutoFit/>
          </a:bodyPr>
          <a:lstStyle/>
          <a:p>
            <a:r>
              <a:rPr lang="en-US" altLang="zh-CN" sz="2000" dirty="0" smtClean="0"/>
              <a:t>3</a:t>
            </a:r>
            <a:endParaRPr lang="zh-CN" altLang="en-US" sz="2000" dirty="0"/>
          </a:p>
        </p:txBody>
      </p:sp>
      <p:sp>
        <p:nvSpPr>
          <p:cNvPr id="26" name="矩形 25"/>
          <p:cNvSpPr/>
          <p:nvPr/>
        </p:nvSpPr>
        <p:spPr>
          <a:xfrm>
            <a:off x="2324100" y="1217752"/>
            <a:ext cx="474345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Let’s see how well you are</a:t>
            </a:r>
            <a:endParaRPr lang="zh-CN" altLang="en-US" sz="2800" b="1"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6146640" y="4025880"/>
              <a:ext cx="360" cy="360"/>
            </p14:xfrm>
          </p:contentPart>
        </mc:Choice>
        <mc:Fallback xmlns="">
          <p:pic>
            <p:nvPicPr>
              <p:cNvPr id="4" name="墨迹 3"/>
              <p:cNvPicPr/>
              <p:nvPr/>
            </p:nvPicPr>
            <p:blipFill>
              <a:blip r:embed="rId4"/>
              <a:stretch>
                <a:fillRect/>
              </a:stretch>
            </p:blipFill>
            <p:spPr>
              <a:xfrm>
                <a:off x="6137280" y="401652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p14:cNvContentPartPr/>
              <p14:nvPr/>
            </p14:nvContentPartPr>
            <p14:xfrm>
              <a:off x="1140840" y="3401640"/>
              <a:ext cx="5923080" cy="1059120"/>
            </p14:xfrm>
          </p:contentPart>
        </mc:Choice>
        <mc:Fallback xmlns="">
          <p:pic>
            <p:nvPicPr>
              <p:cNvPr id="5" name="墨迹 4"/>
              <p:cNvPicPr/>
              <p:nvPr/>
            </p:nvPicPr>
            <p:blipFill>
              <a:blip r:embed="rId6"/>
              <a:stretch>
                <a:fillRect/>
              </a:stretch>
            </p:blipFill>
            <p:spPr>
              <a:xfrm>
                <a:off x="1136520" y="3397680"/>
                <a:ext cx="5932080" cy="1071720"/>
              </a:xfrm>
              <a:prstGeom prst="rect">
                <a:avLst/>
              </a:prstGeom>
            </p:spPr>
          </p:pic>
        </mc:Fallback>
      </mc:AlternateContent>
    </p:spTree>
    <p:extLst>
      <p:ext uri="{BB962C8B-B14F-4D97-AF65-F5344CB8AC3E}">
        <p14:creationId xmlns:p14="http://schemas.microsoft.com/office/powerpoint/2010/main" val="428564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xEl>
                                              <p:pRg st="2" end="2"/>
                                            </p:txEl>
                                          </p:spTgt>
                                        </p:tgtEl>
                                        <p:attrNameLst>
                                          <p:attrName>style.visibility</p:attrName>
                                        </p:attrNameLst>
                                      </p:cBhvr>
                                      <p:to>
                                        <p:strVal val="visible"/>
                                      </p:to>
                                    </p:set>
                                    <p:animEffect transition="in" filter="fade">
                                      <p:cBhvr>
                                        <p:cTn id="33" dur="500"/>
                                        <p:tgtEl>
                                          <p:spTgt spid="1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xEl>
                                              <p:pRg st="3" end="3"/>
                                            </p:txEl>
                                          </p:spTgt>
                                        </p:tgtEl>
                                        <p:attrNameLst>
                                          <p:attrName>style.visibility</p:attrName>
                                        </p:attrNameLst>
                                      </p:cBhvr>
                                      <p:to>
                                        <p:strVal val="visible"/>
                                      </p:to>
                                    </p:set>
                                    <p:animEffect transition="in" filter="fade">
                                      <p:cBhvr>
                                        <p:cTn id="43" dur="500"/>
                                        <p:tgtEl>
                                          <p:spTgt spid="1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8" grpId="0" animBg="1"/>
      <p:bldP spid="20" grpId="0" animBg="1"/>
      <p:bldP spid="8" grpId="0"/>
      <p:bldP spid="23" grpId="0"/>
      <p:bldP spid="24" grpId="0"/>
      <p:bldP spid="2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7922" name="Rectangle 2"/>
          <p:cNvSpPr>
            <a:spLocks noGrp="1" noChangeArrowheads="1"/>
          </p:cNvSpPr>
          <p:nvPr>
            <p:ph type="title"/>
          </p:nvPr>
        </p:nvSpPr>
        <p:spPr>
          <a:xfrm>
            <a:off x="1688681" y="201219"/>
            <a:ext cx="7602537" cy="533400"/>
          </a:xfrm>
          <a:noFill/>
          <a:ln/>
        </p:spPr>
        <p:txBody>
          <a:bodyPr lIns="0" tIns="0" rIns="0" bIns="0"/>
          <a:lstStyle/>
          <a:p>
            <a:r>
              <a:rPr lang="en-US" altLang="zh-CN" sz="3600" b="1" dirty="0">
                <a:solidFill>
                  <a:srgbClr val="132584"/>
                </a:solidFill>
                <a:latin typeface="Cambria" panose="02040503050406030204" pitchFamily="18" charset="0"/>
              </a:rPr>
              <a:t>Condition Testing-Example</a:t>
            </a:r>
          </a:p>
        </p:txBody>
      </p:sp>
      <p:sp>
        <p:nvSpPr>
          <p:cNvPr id="337923" name="Text Box 3"/>
          <p:cNvSpPr txBox="1">
            <a:spLocks noChangeArrowheads="1"/>
          </p:cNvSpPr>
          <p:nvPr/>
        </p:nvSpPr>
        <p:spPr bwMode="auto">
          <a:xfrm>
            <a:off x="5269645" y="1262549"/>
            <a:ext cx="3565525" cy="2431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But   ( </a:t>
            </a:r>
            <a:r>
              <a:rPr lang="en-US" altLang="zh-CN" sz="2000" dirty="0" err="1">
                <a:effectLst/>
                <a:latin typeface="Cambria" panose="02040503050406030204" pitchFamily="18" charset="0"/>
                <a:ea typeface="宋体" panose="02010600030101010101" pitchFamily="2" charset="-122"/>
              </a:rPr>
              <a:t>i</a:t>
            </a:r>
            <a:r>
              <a:rPr lang="en-US" altLang="zh-CN" sz="2000" dirty="0">
                <a:effectLst/>
                <a:latin typeface="Cambria" panose="02040503050406030204" pitchFamily="18" charset="0"/>
                <a:ea typeface="宋体" panose="02010600030101010101" pitchFamily="2" charset="-122"/>
              </a:rPr>
              <a:t> = result = 0 ) :</a:t>
            </a:r>
          </a:p>
          <a:p>
            <a:pPr>
              <a:lnSpc>
                <a:spcPct val="120000"/>
              </a:lnSpc>
              <a:spcBef>
                <a:spcPct val="20000"/>
              </a:spcBef>
            </a:pPr>
            <a:r>
              <a:rPr lang="en-US" altLang="zh-CN" sz="2000" i="1" dirty="0" err="1">
                <a:effectLst/>
                <a:latin typeface="Cambria" panose="02040503050406030204" pitchFamily="18" charset="0"/>
                <a:ea typeface="宋体" panose="02010600030101010101" pitchFamily="2" charset="-122"/>
              </a:rPr>
              <a:t>maxint</a:t>
            </a:r>
            <a:r>
              <a:rPr lang="en-US" altLang="zh-CN" sz="2000" i="1" dirty="0">
                <a:effectLst/>
                <a:latin typeface="Cambria" panose="02040503050406030204" pitchFamily="18" charset="0"/>
                <a:ea typeface="宋体" panose="02010600030101010101" pitchFamily="2" charset="-122"/>
              </a:rPr>
              <a:t>  N      </a:t>
            </a:r>
            <a:r>
              <a:rPr lang="en-US" altLang="zh-CN" sz="2000" i="1" u="sng" dirty="0">
                <a:effectLst/>
                <a:latin typeface="Cambria" panose="02040503050406030204" pitchFamily="18" charset="0"/>
                <a:ea typeface="宋体" panose="02010600030101010101" pitchFamily="2" charset="-122"/>
              </a:rPr>
              <a:t> </a:t>
            </a:r>
            <a:r>
              <a:rPr lang="en-US" altLang="zh-CN" sz="1400" u="sng" dirty="0" err="1">
                <a:effectLst/>
                <a:latin typeface="Cambria" panose="02040503050406030204" pitchFamily="18" charset="0"/>
                <a:ea typeface="宋体" panose="02010600030101010101" pitchFamily="2" charset="-122"/>
              </a:rPr>
              <a:t>i</a:t>
            </a:r>
            <a:r>
              <a:rPr lang="en-US" altLang="zh-CN" sz="1400" u="sng" dirty="0">
                <a:effectLst/>
                <a:latin typeface="Cambria" panose="02040503050406030204" pitchFamily="18" charset="0"/>
                <a:ea typeface="宋体" panose="02010600030101010101" pitchFamily="2" charset="-122"/>
              </a:rPr>
              <a:t>&lt;N </a:t>
            </a:r>
            <a:r>
              <a:rPr lang="en-US" altLang="zh-CN" sz="1400" dirty="0">
                <a:effectLst/>
                <a:latin typeface="Cambria" panose="02040503050406030204" pitchFamily="18" charset="0"/>
                <a:ea typeface="宋体" panose="02010600030101010101" pitchFamily="2" charset="-122"/>
              </a:rPr>
              <a:t>    </a:t>
            </a:r>
            <a:r>
              <a:rPr lang="en-US" altLang="zh-CN" sz="1400" u="sng" dirty="0">
                <a:effectLst/>
                <a:latin typeface="Cambria" panose="02040503050406030204" pitchFamily="18" charset="0"/>
                <a:ea typeface="宋体" panose="02010600030101010101" pitchFamily="2" charset="-122"/>
              </a:rPr>
              <a:t>result&lt;=</a:t>
            </a:r>
            <a:r>
              <a:rPr lang="en-US" altLang="zh-CN" sz="1400" u="sng" dirty="0" err="1">
                <a:effectLst/>
                <a:latin typeface="Cambria" panose="02040503050406030204" pitchFamily="18" charset="0"/>
                <a:ea typeface="宋体" panose="02010600030101010101" pitchFamily="2" charset="-122"/>
              </a:rPr>
              <a:t>maxint</a:t>
            </a:r>
            <a:endParaRPr lang="en-US" altLang="zh-CN" sz="1400" u="sng" dirty="0">
              <a:effectLst/>
              <a:latin typeface="Cambria" panose="02040503050406030204" pitchFamily="18" charset="0"/>
              <a:ea typeface="宋体" panose="02010600030101010101" pitchFamily="2" charset="-122"/>
            </a:endParaRPr>
          </a:p>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1         1       </a:t>
            </a:r>
            <a:r>
              <a:rPr lang="en-US" altLang="zh-CN" sz="2000" dirty="0">
                <a:solidFill>
                  <a:srgbClr val="FF3300"/>
                </a:solidFill>
                <a:effectLst/>
                <a:latin typeface="Cambria" panose="02040503050406030204" pitchFamily="18" charset="0"/>
                <a:ea typeface="宋体" panose="02010600030101010101" pitchFamily="2" charset="-122"/>
              </a:rPr>
              <a:t>true      false</a:t>
            </a:r>
          </a:p>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 1         </a:t>
            </a:r>
            <a:r>
              <a:rPr lang="en-US" altLang="zh-CN" sz="2000" dirty="0">
                <a:effectLst/>
                <a:latin typeface="Cambria" panose="02040503050406030204" pitchFamily="18" charset="0"/>
                <a:ea typeface="宋体" panose="02010600030101010101" pitchFamily="2" charset="-122"/>
              </a:rPr>
              <a:t>0       </a:t>
            </a:r>
            <a:r>
              <a:rPr lang="en-US" altLang="zh-CN" sz="2000" dirty="0">
                <a:solidFill>
                  <a:srgbClr val="FF3300"/>
                </a:solidFill>
                <a:effectLst/>
                <a:latin typeface="Cambria" panose="02040503050406030204" pitchFamily="18" charset="0"/>
                <a:ea typeface="宋体" panose="02010600030101010101" pitchFamily="2" charset="-122"/>
              </a:rPr>
              <a:t>false     true</a:t>
            </a:r>
          </a:p>
          <a:p>
            <a:pPr>
              <a:spcBef>
                <a:spcPct val="20000"/>
              </a:spcBef>
            </a:pPr>
            <a:r>
              <a:rPr lang="en-US" altLang="zh-CN" sz="2000" dirty="0">
                <a:effectLst/>
                <a:latin typeface="Cambria" panose="02040503050406030204" pitchFamily="18" charset="0"/>
                <a:ea typeface="宋体" panose="02010600030101010101" pitchFamily="2" charset="-122"/>
              </a:rPr>
              <a:t>gives condition coverage</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for all conditions</a:t>
            </a:r>
          </a:p>
        </p:txBody>
      </p:sp>
      <p:sp>
        <p:nvSpPr>
          <p:cNvPr id="337924" name="Text Box 4"/>
          <p:cNvSpPr txBox="1">
            <a:spLocks noChangeArrowheads="1"/>
          </p:cNvSpPr>
          <p:nvPr/>
        </p:nvSpPr>
        <p:spPr bwMode="auto">
          <a:xfrm>
            <a:off x="5269645" y="3628677"/>
            <a:ext cx="3406382" cy="26407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20000"/>
              </a:lnSpc>
              <a:spcBef>
                <a:spcPct val="20000"/>
              </a:spcBef>
            </a:pPr>
            <a:r>
              <a:rPr lang="en-US" altLang="zh-CN" sz="2000" dirty="0">
                <a:solidFill>
                  <a:srgbClr val="FF0000"/>
                </a:solidFill>
                <a:effectLst/>
                <a:latin typeface="Cambria" panose="02040503050406030204" pitchFamily="18" charset="0"/>
                <a:ea typeface="宋体" panose="02010600030101010101" pitchFamily="2" charset="-122"/>
              </a:rPr>
              <a:t>But it does not preserve</a:t>
            </a:r>
            <a:br>
              <a:rPr lang="en-US" altLang="zh-CN" sz="2000" dirty="0">
                <a:solidFill>
                  <a:srgbClr val="FF0000"/>
                </a:solidFill>
                <a:effectLst/>
                <a:latin typeface="Cambria" panose="02040503050406030204" pitchFamily="18" charset="0"/>
                <a:ea typeface="宋体" panose="02010600030101010101" pitchFamily="2" charset="-122"/>
              </a:rPr>
            </a:br>
            <a:r>
              <a:rPr lang="en-US" altLang="zh-CN" sz="2000" dirty="0">
                <a:solidFill>
                  <a:srgbClr val="FF0000"/>
                </a:solidFill>
                <a:effectLst/>
                <a:latin typeface="Cambria" panose="02040503050406030204" pitchFamily="18" charset="0"/>
                <a:ea typeface="宋体" panose="02010600030101010101" pitchFamily="2" charset="-122"/>
              </a:rPr>
              <a:t>decision coverage</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800" b="1" dirty="0">
                <a:effectLst/>
                <a:latin typeface="Cambria" panose="02040503050406030204" pitchFamily="18" charset="0"/>
                <a:ea typeface="宋体" panose="02010600030101010101" pitchFamily="2" charset="-122"/>
                <a:sym typeface="Symbol" panose="05050102010706020507" pitchFamily="18" charset="2"/>
              </a:rPr>
              <a:t>	</a:t>
            </a:r>
            <a:endParaRPr lang="en-US" altLang="zh-CN" sz="2000" dirty="0">
              <a:effectLst/>
              <a:latin typeface="Cambria" panose="02040503050406030204" pitchFamily="18" charset="0"/>
              <a:ea typeface="宋体" panose="02010600030101010101" pitchFamily="2" charset="-122"/>
              <a:sym typeface="Symbol" panose="05050102010706020507" pitchFamily="18" charset="2"/>
            </a:endParaRPr>
          </a:p>
          <a:p>
            <a:r>
              <a:rPr lang="en-US" altLang="zh-CN" sz="2000" dirty="0">
                <a:effectLst/>
                <a:latin typeface="Cambria" panose="02040503050406030204" pitchFamily="18" charset="0"/>
                <a:ea typeface="宋体" panose="02010600030101010101" pitchFamily="2" charset="-122"/>
                <a:sym typeface="Symbol" panose="05050102010706020507" pitchFamily="18" charset="2"/>
              </a:rPr>
              <a:t>always take care that</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000" dirty="0">
                <a:effectLst/>
                <a:latin typeface="Cambria" panose="02040503050406030204" pitchFamily="18" charset="0"/>
                <a:ea typeface="宋体" panose="02010600030101010101" pitchFamily="2" charset="-122"/>
                <a:sym typeface="Symbol" panose="05050102010706020507" pitchFamily="18" charset="2"/>
              </a:rPr>
              <a:t>condition coverage</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000" dirty="0">
                <a:effectLst/>
                <a:latin typeface="Cambria" panose="02040503050406030204" pitchFamily="18" charset="0"/>
                <a:ea typeface="宋体" panose="02010600030101010101" pitchFamily="2" charset="-122"/>
                <a:sym typeface="Symbol" panose="05050102010706020507" pitchFamily="18" charset="2"/>
              </a:rPr>
              <a:t>preserves decision coverage :</a:t>
            </a:r>
          </a:p>
          <a:p>
            <a:pPr>
              <a:lnSpc>
                <a:spcPct val="120000"/>
              </a:lnSpc>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decision / condition coverage</a:t>
            </a:r>
          </a:p>
        </p:txBody>
      </p:sp>
      <p:grpSp>
        <p:nvGrpSpPr>
          <p:cNvPr id="337953" name="Group 33"/>
          <p:cNvGrpSpPr>
            <a:grpSpLocks/>
          </p:cNvGrpSpPr>
          <p:nvPr/>
        </p:nvGrpSpPr>
        <p:grpSpPr bwMode="auto">
          <a:xfrm>
            <a:off x="468313" y="1143000"/>
            <a:ext cx="4240212" cy="5114924"/>
            <a:chOff x="288" y="714"/>
            <a:chExt cx="2671" cy="3222"/>
          </a:xfrm>
        </p:grpSpPr>
        <p:sp>
          <p:nvSpPr>
            <p:cNvPr id="337925" name="Rectangle 5"/>
            <p:cNvSpPr>
              <a:spLocks noChangeArrowheads="1"/>
            </p:cNvSpPr>
            <p:nvPr/>
          </p:nvSpPr>
          <p:spPr bwMode="auto">
            <a:xfrm>
              <a:off x="2069" y="1816"/>
              <a:ext cx="890" cy="297"/>
            </a:xfrm>
            <a:prstGeom prst="rect">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i:=i+1;</a:t>
              </a:r>
            </a:p>
            <a:p>
              <a:pPr algn="ctr">
                <a:lnSpc>
                  <a:spcPct val="110000"/>
                </a:lnSpc>
              </a:pPr>
              <a:r>
                <a:rPr lang="en-US" altLang="zh-CN" sz="1400">
                  <a:effectLst/>
                  <a:latin typeface="Cambria" panose="02040503050406030204" pitchFamily="18" charset="0"/>
                  <a:ea typeface="宋体" panose="02010600030101010101" pitchFamily="2" charset="-122"/>
                </a:rPr>
                <a:t>result:=result+i;</a:t>
              </a:r>
            </a:p>
          </p:txBody>
        </p:sp>
        <p:sp>
          <p:nvSpPr>
            <p:cNvPr id="337926" name="AutoShape 6"/>
            <p:cNvSpPr>
              <a:spLocks noChangeArrowheads="1"/>
            </p:cNvSpPr>
            <p:nvPr/>
          </p:nvSpPr>
          <p:spPr bwMode="auto">
            <a:xfrm>
              <a:off x="797" y="2028"/>
              <a:ext cx="1102" cy="594"/>
            </a:xfrm>
            <a:prstGeom prst="flowChartDecision">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zh-CN" altLang="en-US" sz="1400">
                  <a:effectLst/>
                  <a:latin typeface="Cambria" panose="02040503050406030204" pitchFamily="18" charset="0"/>
                  <a:ea typeface="宋体" panose="02010600030101010101" pitchFamily="2" charset="-122"/>
                </a:rPr>
                <a:t>(</a:t>
              </a:r>
              <a:r>
                <a:rPr lang="en-US" altLang="zh-CN" sz="1400">
                  <a:effectLst/>
                  <a:latin typeface="Cambria" panose="02040503050406030204" pitchFamily="18" charset="0"/>
                  <a:ea typeface="宋体" panose="02010600030101010101" pitchFamily="2" charset="-122"/>
                </a:rPr>
                <a:t>i&lt;N) and</a:t>
              </a:r>
            </a:p>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(result&lt;=maxint)</a:t>
              </a:r>
            </a:p>
          </p:txBody>
        </p:sp>
        <p:sp>
          <p:nvSpPr>
            <p:cNvPr id="337927" name="AutoShape 7"/>
            <p:cNvSpPr>
              <a:spLocks noChangeArrowheads="1"/>
            </p:cNvSpPr>
            <p:nvPr/>
          </p:nvSpPr>
          <p:spPr bwMode="auto">
            <a:xfrm>
              <a:off x="882" y="2961"/>
              <a:ext cx="932" cy="381"/>
            </a:xfrm>
            <a:prstGeom prst="flowChartDecision">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result&lt;=maxint</a:t>
              </a:r>
            </a:p>
          </p:txBody>
        </p:sp>
        <p:sp>
          <p:nvSpPr>
            <p:cNvPr id="337928" name="AutoShape 8"/>
            <p:cNvSpPr>
              <a:spLocks noChangeArrowheads="1"/>
            </p:cNvSpPr>
            <p:nvPr/>
          </p:nvSpPr>
          <p:spPr bwMode="auto">
            <a:xfrm>
              <a:off x="924" y="1053"/>
              <a:ext cx="848" cy="382"/>
            </a:xfrm>
            <a:prstGeom prst="flowChartDecision">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N &lt; 0</a:t>
              </a:r>
            </a:p>
          </p:txBody>
        </p:sp>
        <p:sp>
          <p:nvSpPr>
            <p:cNvPr id="337929" name="Rectangle 9"/>
            <p:cNvSpPr>
              <a:spLocks noChangeArrowheads="1"/>
            </p:cNvSpPr>
            <p:nvPr/>
          </p:nvSpPr>
          <p:spPr bwMode="auto">
            <a:xfrm>
              <a:off x="2153" y="1096"/>
              <a:ext cx="806" cy="296"/>
            </a:xfrm>
            <a:prstGeom prst="rect">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N := -N;</a:t>
              </a:r>
            </a:p>
          </p:txBody>
        </p:sp>
        <p:sp>
          <p:nvSpPr>
            <p:cNvPr id="337930" name="Rectangle 10"/>
            <p:cNvSpPr>
              <a:spLocks noChangeArrowheads="1"/>
            </p:cNvSpPr>
            <p:nvPr/>
          </p:nvSpPr>
          <p:spPr bwMode="auto">
            <a:xfrm>
              <a:off x="288" y="3385"/>
              <a:ext cx="827" cy="297"/>
            </a:xfrm>
            <a:prstGeom prst="rect">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output(result);</a:t>
              </a:r>
            </a:p>
          </p:txBody>
        </p:sp>
        <p:sp>
          <p:nvSpPr>
            <p:cNvPr id="337931" name="Rectangle 11"/>
            <p:cNvSpPr>
              <a:spLocks noChangeArrowheads="1"/>
            </p:cNvSpPr>
            <p:nvPr/>
          </p:nvSpPr>
          <p:spPr bwMode="auto">
            <a:xfrm>
              <a:off x="1560" y="3385"/>
              <a:ext cx="876" cy="297"/>
            </a:xfrm>
            <a:prstGeom prst="rect">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output(</a:t>
              </a:r>
              <a:r>
                <a:rPr lang="en-US" altLang="zh-CN" sz="1400" i="1">
                  <a:effectLst/>
                  <a:latin typeface="Cambria" panose="02040503050406030204" pitchFamily="18" charset="0"/>
                  <a:ea typeface="宋体" panose="02010600030101010101" pitchFamily="2" charset="-122"/>
                </a:rPr>
                <a:t>too large</a:t>
              </a:r>
              <a:r>
                <a:rPr lang="en-US" altLang="zh-CN" sz="1400">
                  <a:effectLst/>
                  <a:latin typeface="Cambria" panose="02040503050406030204" pitchFamily="18" charset="0"/>
                  <a:ea typeface="宋体" panose="02010600030101010101" pitchFamily="2" charset="-122"/>
                </a:rPr>
                <a:t>);</a:t>
              </a:r>
            </a:p>
          </p:txBody>
        </p:sp>
        <p:sp>
          <p:nvSpPr>
            <p:cNvPr id="337932" name="Oval 12"/>
            <p:cNvSpPr>
              <a:spLocks noChangeArrowheads="1"/>
            </p:cNvSpPr>
            <p:nvPr/>
          </p:nvSpPr>
          <p:spPr bwMode="auto">
            <a:xfrm>
              <a:off x="1136" y="757"/>
              <a:ext cx="424" cy="169"/>
            </a:xfrm>
            <a:prstGeom prst="ellipse">
              <a:avLst/>
            </a:prstGeom>
            <a:solidFill>
              <a:schemeClr val="accent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37933" name="Oval 13"/>
            <p:cNvSpPr>
              <a:spLocks noChangeArrowheads="1"/>
            </p:cNvSpPr>
            <p:nvPr/>
          </p:nvSpPr>
          <p:spPr bwMode="auto">
            <a:xfrm>
              <a:off x="1136" y="3766"/>
              <a:ext cx="424" cy="170"/>
            </a:xfrm>
            <a:prstGeom prst="ellipse">
              <a:avLst/>
            </a:prstGeom>
            <a:solidFill>
              <a:schemeClr val="accent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spcBef>
                  <a:spcPct val="20000"/>
                </a:spcBef>
              </a:pPr>
              <a:r>
                <a:rPr lang="en-US" altLang="zh-CN" sz="1400" i="1">
                  <a:effectLst/>
                  <a:latin typeface="Cambria" panose="02040503050406030204" pitchFamily="18" charset="0"/>
                  <a:ea typeface="宋体" panose="02010600030101010101" pitchFamily="2" charset="-122"/>
                </a:rPr>
                <a:t>exit</a:t>
              </a:r>
            </a:p>
          </p:txBody>
        </p:sp>
        <p:cxnSp>
          <p:nvCxnSpPr>
            <p:cNvPr id="337934" name="AutoShape 14"/>
            <p:cNvCxnSpPr>
              <a:cxnSpLocks noChangeShapeType="1"/>
              <a:stCxn id="337932" idx="4"/>
              <a:endCxn id="337928" idx="0"/>
            </p:cNvCxnSpPr>
            <p:nvPr/>
          </p:nvCxnSpPr>
          <p:spPr bwMode="auto">
            <a:xfrm rot="5400000">
              <a:off x="1284" y="990"/>
              <a:ext cx="127"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35" name="AutoShape 15"/>
            <p:cNvCxnSpPr>
              <a:cxnSpLocks noChangeShapeType="1"/>
              <a:stCxn id="337928" idx="2"/>
              <a:endCxn id="337926" idx="0"/>
            </p:cNvCxnSpPr>
            <p:nvPr/>
          </p:nvCxnSpPr>
          <p:spPr bwMode="auto">
            <a:xfrm rot="5400000">
              <a:off x="1051" y="1732"/>
              <a:ext cx="593"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36" name="AutoShape 16"/>
            <p:cNvCxnSpPr>
              <a:cxnSpLocks noChangeShapeType="1"/>
              <a:stCxn id="337926" idx="2"/>
              <a:endCxn id="337927" idx="0"/>
            </p:cNvCxnSpPr>
            <p:nvPr/>
          </p:nvCxnSpPr>
          <p:spPr bwMode="auto">
            <a:xfrm rot="5400000">
              <a:off x="1178" y="2792"/>
              <a:ext cx="339"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37" name="AutoShape 17"/>
            <p:cNvCxnSpPr>
              <a:cxnSpLocks noChangeShapeType="1"/>
              <a:stCxn id="337927" idx="3"/>
              <a:endCxn id="337931" idx="0"/>
            </p:cNvCxnSpPr>
            <p:nvPr/>
          </p:nvCxnSpPr>
          <p:spPr bwMode="auto">
            <a:xfrm>
              <a:off x="1814" y="3152"/>
              <a:ext cx="184" cy="233"/>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38" name="AutoShape 18"/>
            <p:cNvCxnSpPr>
              <a:cxnSpLocks noChangeShapeType="1"/>
              <a:stCxn id="337930" idx="0"/>
              <a:endCxn id="337927" idx="1"/>
            </p:cNvCxnSpPr>
            <p:nvPr/>
          </p:nvCxnSpPr>
          <p:spPr bwMode="auto">
            <a:xfrm rot="16200000">
              <a:off x="675" y="3179"/>
              <a:ext cx="233" cy="180"/>
            </a:xfrm>
            <a:prstGeom prst="bentConnector2">
              <a:avLst/>
            </a:prstGeom>
            <a:noFill/>
            <a:ln w="28575">
              <a:solidFill>
                <a:schemeClr val="tx1"/>
              </a:solidFill>
              <a:miter lim="800000"/>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39" name="AutoShape 19"/>
            <p:cNvCxnSpPr>
              <a:cxnSpLocks noChangeShapeType="1"/>
              <a:stCxn id="337930" idx="2"/>
              <a:endCxn id="337933" idx="2"/>
            </p:cNvCxnSpPr>
            <p:nvPr/>
          </p:nvCxnSpPr>
          <p:spPr bwMode="auto">
            <a:xfrm rot="16200000" flipH="1">
              <a:off x="834" y="3550"/>
              <a:ext cx="169" cy="434"/>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40" name="AutoShape 20"/>
            <p:cNvCxnSpPr>
              <a:cxnSpLocks noChangeShapeType="1"/>
              <a:stCxn id="337931" idx="2"/>
              <a:endCxn id="337933" idx="6"/>
            </p:cNvCxnSpPr>
            <p:nvPr/>
          </p:nvCxnSpPr>
          <p:spPr bwMode="auto">
            <a:xfrm rot="5400000">
              <a:off x="1694" y="3548"/>
              <a:ext cx="169" cy="438"/>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7941" name="Text Box 21"/>
            <p:cNvSpPr txBox="1">
              <a:spLocks noChangeArrowheads="1"/>
            </p:cNvSpPr>
            <p:nvPr/>
          </p:nvSpPr>
          <p:spPr bwMode="auto">
            <a:xfrm>
              <a:off x="1182" y="714"/>
              <a:ext cx="34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i="1">
                  <a:effectLst/>
                  <a:latin typeface="Cambria" panose="02040503050406030204" pitchFamily="18" charset="0"/>
                  <a:ea typeface="宋体" panose="02010600030101010101" pitchFamily="2" charset="-122"/>
                </a:rPr>
                <a:t>start</a:t>
              </a:r>
              <a:endParaRPr lang="en-US" altLang="zh-CN" sz="1400">
                <a:effectLst/>
                <a:latin typeface="Cambria" panose="02040503050406030204" pitchFamily="18" charset="0"/>
                <a:ea typeface="宋体" panose="02010600030101010101" pitchFamily="2" charset="-122"/>
              </a:endParaRPr>
            </a:p>
          </p:txBody>
        </p:sp>
        <p:cxnSp>
          <p:nvCxnSpPr>
            <p:cNvPr id="337942" name="AutoShape 22"/>
            <p:cNvCxnSpPr>
              <a:cxnSpLocks noChangeShapeType="1"/>
              <a:stCxn id="337929" idx="2"/>
            </p:cNvCxnSpPr>
            <p:nvPr/>
          </p:nvCxnSpPr>
          <p:spPr bwMode="auto">
            <a:xfrm rot="5400000">
              <a:off x="1846" y="894"/>
              <a:ext cx="212" cy="1208"/>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43" name="AutoShape 23"/>
            <p:cNvCxnSpPr>
              <a:cxnSpLocks noChangeShapeType="1"/>
              <a:stCxn id="337926" idx="3"/>
              <a:endCxn id="337925" idx="2"/>
            </p:cNvCxnSpPr>
            <p:nvPr/>
          </p:nvCxnSpPr>
          <p:spPr bwMode="auto">
            <a:xfrm flipV="1">
              <a:off x="1899" y="2113"/>
              <a:ext cx="615" cy="212"/>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44" name="AutoShape 24"/>
            <p:cNvCxnSpPr>
              <a:cxnSpLocks noChangeShapeType="1"/>
              <a:stCxn id="337928" idx="3"/>
              <a:endCxn id="337929" idx="1"/>
            </p:cNvCxnSpPr>
            <p:nvPr/>
          </p:nvCxnSpPr>
          <p:spPr bwMode="auto">
            <a:xfrm>
              <a:off x="1772" y="1244"/>
              <a:ext cx="381"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45" name="AutoShape 25"/>
            <p:cNvCxnSpPr>
              <a:cxnSpLocks noChangeShapeType="1"/>
              <a:stCxn id="337925" idx="1"/>
              <a:endCxn id="337926" idx="0"/>
            </p:cNvCxnSpPr>
            <p:nvPr/>
          </p:nvCxnSpPr>
          <p:spPr bwMode="auto">
            <a:xfrm rot="10800000" flipV="1">
              <a:off x="1348" y="1965"/>
              <a:ext cx="721" cy="63"/>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7946" name="Text Box 26"/>
            <p:cNvSpPr txBox="1">
              <a:spLocks noChangeArrowheads="1"/>
            </p:cNvSpPr>
            <p:nvPr/>
          </p:nvSpPr>
          <p:spPr bwMode="auto">
            <a:xfrm>
              <a:off x="1726" y="1050"/>
              <a:ext cx="28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7947" name="Text Box 27"/>
            <p:cNvSpPr txBox="1">
              <a:spLocks noChangeArrowheads="1"/>
            </p:cNvSpPr>
            <p:nvPr/>
          </p:nvSpPr>
          <p:spPr bwMode="auto">
            <a:xfrm>
              <a:off x="1108" y="1348"/>
              <a:ext cx="252"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sp>
          <p:nvSpPr>
            <p:cNvPr id="337948" name="Text Box 28"/>
            <p:cNvSpPr txBox="1">
              <a:spLocks noChangeArrowheads="1"/>
            </p:cNvSpPr>
            <p:nvPr/>
          </p:nvSpPr>
          <p:spPr bwMode="auto">
            <a:xfrm>
              <a:off x="1108" y="2535"/>
              <a:ext cx="252"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sp>
          <p:nvSpPr>
            <p:cNvPr id="337949" name="Text Box 29"/>
            <p:cNvSpPr txBox="1">
              <a:spLocks noChangeArrowheads="1"/>
            </p:cNvSpPr>
            <p:nvPr/>
          </p:nvSpPr>
          <p:spPr bwMode="auto">
            <a:xfrm>
              <a:off x="1853" y="2152"/>
              <a:ext cx="28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7950" name="Text Box 30"/>
            <p:cNvSpPr txBox="1">
              <a:spLocks noChangeArrowheads="1"/>
            </p:cNvSpPr>
            <p:nvPr/>
          </p:nvSpPr>
          <p:spPr bwMode="auto">
            <a:xfrm>
              <a:off x="751" y="2958"/>
              <a:ext cx="28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7951" name="Text Box 31"/>
            <p:cNvSpPr txBox="1">
              <a:spLocks noChangeArrowheads="1"/>
            </p:cNvSpPr>
            <p:nvPr/>
          </p:nvSpPr>
          <p:spPr bwMode="auto">
            <a:xfrm>
              <a:off x="1718" y="2959"/>
              <a:ext cx="252"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sp>
          <p:nvSpPr>
            <p:cNvPr id="337952" name="Oval 32"/>
            <p:cNvSpPr>
              <a:spLocks noChangeArrowheads="1"/>
            </p:cNvSpPr>
            <p:nvPr/>
          </p:nvSpPr>
          <p:spPr bwMode="auto">
            <a:xfrm>
              <a:off x="712" y="1872"/>
              <a:ext cx="1352" cy="901"/>
            </a:xfrm>
            <a:prstGeom prst="ellipse">
              <a:avLst/>
            </a:prstGeom>
            <a:noFill/>
            <a:ln w="57150">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337955" name="Line 35"/>
          <p:cNvSpPr>
            <a:spLocks noChangeShapeType="1"/>
          </p:cNvSpPr>
          <p:nvPr/>
        </p:nvSpPr>
        <p:spPr bwMode="auto">
          <a:xfrm>
            <a:off x="5292725" y="2555875"/>
            <a:ext cx="277177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37957" name="Line 37"/>
          <p:cNvSpPr>
            <a:spLocks noChangeShapeType="1"/>
          </p:cNvSpPr>
          <p:nvPr/>
        </p:nvSpPr>
        <p:spPr bwMode="auto">
          <a:xfrm flipH="1">
            <a:off x="2159000" y="2836863"/>
            <a:ext cx="3205163" cy="1474787"/>
          </a:xfrm>
          <a:prstGeom prst="line">
            <a:avLst/>
          </a:prstGeom>
          <a:noFill/>
          <a:ln w="952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37958" name="Line 38"/>
          <p:cNvSpPr>
            <a:spLocks noChangeShapeType="1"/>
          </p:cNvSpPr>
          <p:nvPr/>
        </p:nvSpPr>
        <p:spPr bwMode="auto">
          <a:xfrm flipH="1">
            <a:off x="2159000" y="2368550"/>
            <a:ext cx="3133725" cy="1871663"/>
          </a:xfrm>
          <a:prstGeom prst="line">
            <a:avLst/>
          </a:prstGeom>
          <a:noFill/>
          <a:ln w="952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2066040" y="2504160"/>
              <a:ext cx="4885560" cy="3093480"/>
            </p14:xfrm>
          </p:contentPart>
        </mc:Choice>
        <mc:Fallback xmlns="">
          <p:pic>
            <p:nvPicPr>
              <p:cNvPr id="2" name="墨迹 1"/>
              <p:cNvPicPr/>
              <p:nvPr/>
            </p:nvPicPr>
            <p:blipFill>
              <a:blip r:embed="rId3"/>
              <a:stretch>
                <a:fillRect/>
              </a:stretch>
            </p:blipFill>
            <p:spPr>
              <a:xfrm>
                <a:off x="2057040" y="2494440"/>
                <a:ext cx="4903200" cy="3112560"/>
              </a:xfrm>
              <a:prstGeom prst="rect">
                <a:avLst/>
              </a:prstGeom>
            </p:spPr>
          </p:pic>
        </mc:Fallback>
      </mc:AlternateContent>
    </p:spTree>
    <p:extLst>
      <p:ext uri="{BB962C8B-B14F-4D97-AF65-F5344CB8AC3E}">
        <p14:creationId xmlns:p14="http://schemas.microsoft.com/office/powerpoint/2010/main" val="25084728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autoUpdateAnimBg="0"/>
      <p:bldP spid="337924"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4850" name="Rectangle 2"/>
          <p:cNvSpPr>
            <a:spLocks noGrp="1" noChangeArrowheads="1"/>
          </p:cNvSpPr>
          <p:nvPr>
            <p:ph type="title"/>
          </p:nvPr>
        </p:nvSpPr>
        <p:spPr>
          <a:xfrm>
            <a:off x="3429000" y="112713"/>
            <a:ext cx="4394200" cy="800100"/>
          </a:xfrm>
          <a:noFill/>
          <a:ln/>
        </p:spPr>
        <p:txBody>
          <a:bodyPr lIns="0" tIns="0" rIns="0" bIns="0"/>
          <a:lstStyle/>
          <a:p>
            <a:r>
              <a:rPr lang="en-US" altLang="zh-CN" sz="3600" b="1" dirty="0">
                <a:solidFill>
                  <a:srgbClr val="132584"/>
                </a:solidFill>
                <a:latin typeface="Cambria" panose="02040503050406030204" pitchFamily="18" charset="0"/>
              </a:rPr>
              <a:t> Branch Testing</a:t>
            </a:r>
          </a:p>
        </p:txBody>
      </p:sp>
      <p:sp>
        <p:nvSpPr>
          <p:cNvPr id="334851" name="Rectangle 3"/>
          <p:cNvSpPr>
            <a:spLocks noChangeArrowheads="1"/>
          </p:cNvSpPr>
          <p:nvPr/>
        </p:nvSpPr>
        <p:spPr bwMode="auto">
          <a:xfrm>
            <a:off x="533400" y="1084112"/>
            <a:ext cx="8229600" cy="485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000" b="1" dirty="0">
                <a:solidFill>
                  <a:srgbClr val="000099"/>
                </a:solidFill>
                <a:effectLst/>
                <a:latin typeface="Cambria" panose="02040503050406030204" pitchFamily="18" charset="0"/>
                <a:ea typeface="宋体" panose="02010600030101010101" pitchFamily="2" charset="-122"/>
              </a:rPr>
              <a:t>Branch Coverage</a:t>
            </a:r>
          </a:p>
          <a:p>
            <a:pPr>
              <a:lnSpc>
                <a:spcPct val="130000"/>
              </a:lnSpc>
            </a:pPr>
            <a:r>
              <a:rPr lang="en-US" altLang="zh-CN" sz="2000" b="1" dirty="0">
                <a:solidFill>
                  <a:srgbClr val="000099"/>
                </a:solidFill>
                <a:effectLst/>
                <a:latin typeface="Cambria" panose="02040503050406030204" pitchFamily="18" charset="0"/>
                <a:ea typeface="宋体" panose="02010600030101010101" pitchFamily="2" charset="-122"/>
              </a:rPr>
              <a:t>Execute the enough test cases</a:t>
            </a:r>
            <a:r>
              <a:rPr lang="zh-CN" altLang="en-US" sz="2000" b="1" dirty="0">
                <a:solidFill>
                  <a:srgbClr val="000099"/>
                </a:solidFill>
                <a:effectLst/>
                <a:latin typeface="Cambria" panose="02040503050406030204" pitchFamily="18" charset="0"/>
                <a:ea typeface="宋体" panose="02010600030101010101" pitchFamily="2" charset="-122"/>
              </a:rPr>
              <a:t>，</a:t>
            </a:r>
            <a:r>
              <a:rPr lang="en-US" altLang="zh-CN" sz="2000" b="1" dirty="0">
                <a:solidFill>
                  <a:srgbClr val="000099"/>
                </a:solidFill>
                <a:effectLst/>
                <a:latin typeface="Cambria" panose="02040503050406030204" pitchFamily="18" charset="0"/>
                <a:ea typeface="宋体" panose="02010600030101010101" pitchFamily="2" charset="-122"/>
              </a:rPr>
              <a:t>attempting to cover all the paths in the software:</a:t>
            </a:r>
          </a:p>
          <a:p>
            <a:pPr>
              <a:lnSpc>
                <a:spcPct val="130000"/>
              </a:lnSpc>
            </a:pPr>
            <a:r>
              <a:rPr lang="zh-CN" altLang="en-US" sz="2000" b="1"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000099"/>
                </a:solidFill>
                <a:effectLst/>
                <a:latin typeface="Cambria" panose="02040503050406030204" pitchFamily="18" charset="0"/>
                <a:ea typeface="宋体" panose="02010600030101010101" pitchFamily="2" charset="-122"/>
              </a:rPr>
              <a:t>- Get both “True” and “False”</a:t>
            </a:r>
          </a:p>
          <a:p>
            <a:pPr>
              <a:lnSpc>
                <a:spcPct val="130000"/>
              </a:lnSpc>
            </a:pPr>
            <a:r>
              <a:rPr lang="zh-CN" altLang="en-US"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000099"/>
                </a:solidFill>
                <a:effectLst/>
                <a:latin typeface="Cambria" panose="02040503050406030204" pitchFamily="18" charset="0"/>
                <a:ea typeface="宋体" panose="02010600030101010101" pitchFamily="2" charset="-122"/>
              </a:rPr>
              <a:t>- Go through each branch</a:t>
            </a:r>
            <a:r>
              <a:rPr lang="zh-CN" altLang="en-US" sz="2000" b="1" dirty="0">
                <a:solidFill>
                  <a:srgbClr val="000099"/>
                </a:solidFill>
                <a:effectLst/>
                <a:latin typeface="Cambria" panose="02040503050406030204" pitchFamily="18" charset="0"/>
                <a:ea typeface="宋体" panose="02010600030101010101" pitchFamily="2" charset="-122"/>
              </a:rPr>
              <a:t>。</a:t>
            </a:r>
          </a:p>
          <a:p>
            <a:pPr>
              <a:lnSpc>
                <a:spcPct val="130000"/>
              </a:lnSpc>
            </a:pPr>
            <a:endParaRPr lang="en-US" altLang="zh-CN" sz="2000" b="1" dirty="0">
              <a:solidFill>
                <a:srgbClr val="000099"/>
              </a:solidFill>
              <a:effectLst/>
              <a:latin typeface="Cambria" panose="02040503050406030204" pitchFamily="18" charset="0"/>
              <a:ea typeface="宋体" panose="02010600030101010101" pitchFamily="2" charset="-122"/>
            </a:endParaRPr>
          </a:p>
          <a:p>
            <a:pPr>
              <a:lnSpc>
                <a:spcPct val="130000"/>
              </a:lnSpc>
            </a:pPr>
            <a:r>
              <a:rPr lang="en-US" altLang="zh-CN" sz="1800" b="1" dirty="0">
                <a:solidFill>
                  <a:srgbClr val="000099"/>
                </a:solidFill>
                <a:effectLst/>
                <a:latin typeface="Cambria" panose="02040503050406030204" pitchFamily="18" charset="0"/>
                <a:ea typeface="宋体" panose="02010600030101010101" pitchFamily="2" charset="-122"/>
              </a:rPr>
              <a:t>For example</a:t>
            </a:r>
          </a:p>
          <a:p>
            <a:pPr lvl="2">
              <a:lnSpc>
                <a:spcPct val="130000"/>
              </a:lnSpc>
            </a:pPr>
            <a:r>
              <a:rPr lang="en-US" altLang="zh-CN" sz="2000" dirty="0">
                <a:effectLst/>
                <a:latin typeface="Cambria" panose="02040503050406030204" pitchFamily="18" charset="0"/>
                <a:ea typeface="宋体" panose="02010600030101010101" pitchFamily="2" charset="-122"/>
              </a:rPr>
              <a:t>IF   b   THEN   s1   ELSE   s2</a:t>
            </a:r>
          </a:p>
          <a:p>
            <a:pPr lvl="2">
              <a:lnSpc>
                <a:spcPct val="130000"/>
              </a:lnSpc>
            </a:pPr>
            <a:r>
              <a:rPr lang="en-US" altLang="zh-CN" sz="2000" dirty="0">
                <a:effectLst/>
                <a:latin typeface="Cambria" panose="02040503050406030204" pitchFamily="18" charset="0"/>
                <a:ea typeface="宋体" panose="02010600030101010101" pitchFamily="2" charset="-122"/>
              </a:rPr>
              <a:t>CASE   x   OF</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1 :  ….</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2 :  ….</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3 :  ….</a:t>
            </a:r>
          </a:p>
        </p:txBody>
      </p:sp>
    </p:spTree>
    <p:extLst>
      <p:ext uri="{BB962C8B-B14F-4D97-AF65-F5344CB8AC3E}">
        <p14:creationId xmlns:p14="http://schemas.microsoft.com/office/powerpoint/2010/main" val="1454128717"/>
      </p:ext>
    </p:extLst>
  </p:cSld>
  <p:clrMapOvr>
    <a:masterClrMapping/>
  </p:clrMapOvr>
  <p:transition spd="med"/>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5874" name="Rectangle 2"/>
          <p:cNvSpPr>
            <a:spLocks noGrp="1" noChangeArrowheads="1"/>
          </p:cNvSpPr>
          <p:nvPr>
            <p:ph type="title"/>
          </p:nvPr>
        </p:nvSpPr>
        <p:spPr>
          <a:xfrm>
            <a:off x="2133600" y="201163"/>
            <a:ext cx="7170737" cy="533400"/>
          </a:xfrm>
          <a:noFill/>
          <a:ln/>
        </p:spPr>
        <p:txBody>
          <a:bodyPr lIns="0" tIns="0" rIns="0" bIns="0"/>
          <a:lstStyle/>
          <a:p>
            <a:r>
              <a:rPr lang="en-US" altLang="zh-CN" sz="3600" b="1" dirty="0">
                <a:solidFill>
                  <a:srgbClr val="132584"/>
                </a:solidFill>
                <a:latin typeface="Cambria" panose="02040503050406030204" pitchFamily="18" charset="0"/>
              </a:rPr>
              <a:t>Branch Testing - </a:t>
            </a:r>
            <a:r>
              <a:rPr lang="en-US" altLang="zh-CN" sz="2400" dirty="0" smtClean="0">
                <a:solidFill>
                  <a:srgbClr val="132584"/>
                </a:solidFill>
                <a:latin typeface="Cambria" panose="02040503050406030204" pitchFamily="18" charset="0"/>
              </a:rPr>
              <a:t>E</a:t>
            </a:r>
            <a:r>
              <a:rPr lang="en-US" altLang="zh-CN" sz="2400" b="1" dirty="0" smtClean="0">
                <a:solidFill>
                  <a:srgbClr val="132584"/>
                </a:solidFill>
                <a:latin typeface="Cambria" panose="02040503050406030204" pitchFamily="18" charset="0"/>
              </a:rPr>
              <a:t>xample</a:t>
            </a:r>
            <a:endParaRPr lang="en-US" altLang="zh-CN" sz="2400" b="1" dirty="0">
              <a:solidFill>
                <a:srgbClr val="132584"/>
              </a:solidFill>
              <a:latin typeface="Cambria" panose="02040503050406030204" pitchFamily="18" charset="0"/>
            </a:endParaRPr>
          </a:p>
        </p:txBody>
      </p:sp>
      <p:sp>
        <p:nvSpPr>
          <p:cNvPr id="335875" name="Rectangle 3"/>
          <p:cNvSpPr>
            <a:spLocks noChangeArrowheads="1"/>
          </p:cNvSpPr>
          <p:nvPr/>
        </p:nvSpPr>
        <p:spPr bwMode="auto">
          <a:xfrm>
            <a:off x="638355" y="1295400"/>
            <a:ext cx="7620000" cy="4973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2000" b="1" dirty="0">
                <a:solidFill>
                  <a:srgbClr val="132584"/>
                </a:solidFill>
                <a:effectLst/>
                <a:latin typeface="Cambria" panose="02040503050406030204" pitchFamily="18" charset="0"/>
                <a:ea typeface="宋体" panose="02010600030101010101" pitchFamily="2" charset="-122"/>
              </a:rPr>
              <a:t>1</a:t>
            </a:r>
            <a:r>
              <a:rPr lang="zh-CN" altLang="en-US"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000099"/>
                </a:solidFill>
                <a:effectLst/>
                <a:latin typeface="Cambria" panose="02040503050406030204" pitchFamily="18" charset="0"/>
                <a:ea typeface="宋体" panose="02010600030101010101" pitchFamily="2" charset="-122"/>
              </a:rPr>
              <a:t>PROGRAM  </a:t>
            </a:r>
            <a:r>
              <a:rPr lang="en-US" altLang="zh-CN" sz="2000" b="1" dirty="0" err="1">
                <a:solidFill>
                  <a:srgbClr val="000099"/>
                </a:solidFill>
                <a:effectLst/>
                <a:latin typeface="Cambria" panose="02040503050406030204" pitchFamily="18" charset="0"/>
                <a:ea typeface="宋体" panose="02010600030101010101" pitchFamily="2" charset="-122"/>
              </a:rPr>
              <a:t>som</a:t>
            </a:r>
            <a:r>
              <a:rPr lang="en-US" altLang="zh-CN" sz="2000" b="1" dirty="0">
                <a:solidFill>
                  <a:srgbClr val="000099"/>
                </a:solidFill>
                <a:effectLst/>
                <a:latin typeface="Cambria" panose="02040503050406030204" pitchFamily="18" charset="0"/>
                <a:ea typeface="宋体" panose="02010600030101010101" pitchFamily="2" charset="-122"/>
              </a:rPr>
              <a:t> ( </a:t>
            </a:r>
            <a:r>
              <a:rPr lang="en-US" altLang="zh-CN" sz="2000" b="1" dirty="0" err="1">
                <a:solidFill>
                  <a:srgbClr val="000099"/>
                </a:solidFill>
                <a:effectLst/>
                <a:latin typeface="Cambria" panose="02040503050406030204" pitchFamily="18" charset="0"/>
                <a:ea typeface="宋体" panose="02010600030101010101" pitchFamily="2" charset="-122"/>
              </a:rPr>
              <a:t>maxint</a:t>
            </a:r>
            <a:r>
              <a:rPr lang="en-US" altLang="zh-CN" sz="2000" b="1" dirty="0">
                <a:solidFill>
                  <a:srgbClr val="000099"/>
                </a:solidFill>
                <a:effectLst/>
                <a:latin typeface="Cambria" panose="02040503050406030204" pitchFamily="18" charset="0"/>
                <a:ea typeface="宋体" panose="02010600030101010101" pitchFamily="2" charset="-122"/>
              </a:rPr>
              <a:t>, N : INT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2</a:t>
            </a:r>
            <a:r>
              <a:rPr lang="en-US" altLang="zh-CN" sz="2000" b="1" dirty="0">
                <a:solidFill>
                  <a:srgbClr val="000099"/>
                </a:solidFill>
                <a:effectLst/>
                <a:latin typeface="Cambria" panose="02040503050406030204" pitchFamily="18" charset="0"/>
                <a:ea typeface="宋体" panose="02010600030101010101" pitchFamily="2" charset="-122"/>
              </a:rPr>
              <a:t>		INT    result := 0 ;   </a:t>
            </a:r>
            <a:r>
              <a:rPr lang="en-US" altLang="zh-CN" sz="2000" b="1" dirty="0" err="1">
                <a:solidFill>
                  <a:srgbClr val="000099"/>
                </a:solidFill>
                <a:effectLst/>
                <a:latin typeface="Cambria" panose="02040503050406030204" pitchFamily="18" charset="0"/>
                <a:ea typeface="宋体" panose="02010600030101010101" pitchFamily="2" charset="-122"/>
              </a:rPr>
              <a:t>i</a:t>
            </a:r>
            <a:r>
              <a:rPr lang="en-US" altLang="zh-CN" sz="2000" b="1" dirty="0">
                <a:solidFill>
                  <a:srgbClr val="000099"/>
                </a:solidFill>
                <a:effectLst/>
                <a:latin typeface="Cambria" panose="02040503050406030204" pitchFamily="18" charset="0"/>
                <a:ea typeface="宋体" panose="02010600030101010101" pitchFamily="2" charset="-122"/>
              </a:rPr>
              <a:t> := 0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3</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IF</a:t>
            </a:r>
            <a:r>
              <a:rPr lang="en-US" altLang="zh-CN" sz="2000" b="1" dirty="0">
                <a:solidFill>
                  <a:srgbClr val="000099"/>
                </a:solidFill>
                <a:effectLst/>
                <a:latin typeface="Cambria" panose="02040503050406030204" pitchFamily="18" charset="0"/>
                <a:ea typeface="宋体" panose="02010600030101010101" pitchFamily="2" charset="-122"/>
              </a:rPr>
              <a:t>   N &lt; 0</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4</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THEN</a:t>
            </a:r>
            <a:r>
              <a:rPr lang="en-US" altLang="zh-CN" sz="2000" b="1" dirty="0">
                <a:solidFill>
                  <a:srgbClr val="000099"/>
                </a:solidFill>
                <a:effectLst/>
                <a:latin typeface="Cambria" panose="02040503050406030204" pitchFamily="18" charset="0"/>
                <a:ea typeface="宋体" panose="02010600030101010101" pitchFamily="2" charset="-122"/>
              </a:rPr>
              <a:t>   N  :=  - N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5</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WHILE</a:t>
            </a:r>
            <a:r>
              <a:rPr lang="en-US" altLang="zh-CN" sz="2000" b="1" dirty="0">
                <a:solidFill>
                  <a:srgbClr val="000099"/>
                </a:solidFill>
                <a:effectLst/>
                <a:latin typeface="Cambria" panose="02040503050406030204" pitchFamily="18" charset="0"/>
                <a:ea typeface="宋体" panose="02010600030101010101" pitchFamily="2" charset="-122"/>
              </a:rPr>
              <a:t>   ( </a:t>
            </a:r>
            <a:r>
              <a:rPr lang="en-US" altLang="zh-CN" sz="2000" b="1" dirty="0" err="1">
                <a:solidFill>
                  <a:srgbClr val="000099"/>
                </a:solidFill>
                <a:effectLst/>
                <a:latin typeface="Cambria" panose="02040503050406030204" pitchFamily="18" charset="0"/>
                <a:ea typeface="宋体" panose="02010600030101010101" pitchFamily="2" charset="-122"/>
              </a:rPr>
              <a:t>i</a:t>
            </a:r>
            <a:r>
              <a:rPr lang="en-US" altLang="zh-CN" sz="2000" b="1" dirty="0">
                <a:solidFill>
                  <a:srgbClr val="000099"/>
                </a:solidFill>
                <a:effectLst/>
                <a:latin typeface="Cambria" panose="02040503050406030204" pitchFamily="18" charset="0"/>
                <a:ea typeface="宋体" panose="02010600030101010101" pitchFamily="2" charset="-122"/>
              </a:rPr>
              <a:t> &lt; N )  </a:t>
            </a:r>
            <a:r>
              <a:rPr lang="en-US" altLang="zh-CN" sz="2000" b="1" dirty="0">
                <a:solidFill>
                  <a:srgbClr val="FF0000"/>
                </a:solidFill>
                <a:effectLst/>
                <a:latin typeface="Cambria" panose="02040503050406030204" pitchFamily="18" charset="0"/>
                <a:ea typeface="宋体" panose="02010600030101010101" pitchFamily="2" charset="-122"/>
              </a:rPr>
              <a:t>AND</a:t>
            </a:r>
            <a:r>
              <a:rPr lang="en-US" altLang="zh-CN" sz="2000" b="1" dirty="0">
                <a:solidFill>
                  <a:srgbClr val="000099"/>
                </a:solidFill>
                <a:effectLst/>
                <a:latin typeface="Cambria" panose="02040503050406030204" pitchFamily="18" charset="0"/>
                <a:ea typeface="宋体" panose="02010600030101010101" pitchFamily="2" charset="-122"/>
              </a:rPr>
              <a:t>  ( result &lt;= </a:t>
            </a:r>
            <a:r>
              <a:rPr lang="en-US" altLang="zh-CN" sz="2000" b="1" dirty="0" err="1">
                <a:solidFill>
                  <a:srgbClr val="000099"/>
                </a:solidFill>
                <a:effectLst/>
                <a:latin typeface="Cambria" panose="02040503050406030204" pitchFamily="18" charset="0"/>
                <a:ea typeface="宋体" panose="02010600030101010101" pitchFamily="2" charset="-122"/>
              </a:rPr>
              <a:t>maxint</a:t>
            </a:r>
            <a:r>
              <a:rPr lang="en-US" altLang="zh-CN" sz="2000" b="1" dirty="0">
                <a:solidFill>
                  <a:srgbClr val="000099"/>
                </a:solidFill>
                <a:effectLst/>
                <a:latin typeface="Cambria" panose="02040503050406030204" pitchFamily="18" charset="0"/>
                <a:ea typeface="宋体" panose="02010600030101010101" pitchFamily="2" charset="-122"/>
              </a:rPr>
              <a:t>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6</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DO</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err="1">
                <a:solidFill>
                  <a:srgbClr val="000099"/>
                </a:solidFill>
                <a:effectLst/>
                <a:latin typeface="Cambria" panose="02040503050406030204" pitchFamily="18" charset="0"/>
                <a:ea typeface="宋体" panose="02010600030101010101" pitchFamily="2" charset="-122"/>
              </a:rPr>
              <a:t>i</a:t>
            </a:r>
            <a:r>
              <a:rPr lang="en-US" altLang="zh-CN" sz="2000" b="1" dirty="0">
                <a:solidFill>
                  <a:srgbClr val="000099"/>
                </a:solidFill>
                <a:effectLst/>
                <a:latin typeface="Cambria" panose="02040503050406030204" pitchFamily="18" charset="0"/>
                <a:ea typeface="宋体" panose="02010600030101010101" pitchFamily="2" charset="-122"/>
              </a:rPr>
              <a:t>  :=  </a:t>
            </a:r>
            <a:r>
              <a:rPr lang="en-US" altLang="zh-CN" sz="2000" b="1" dirty="0" err="1">
                <a:solidFill>
                  <a:srgbClr val="000099"/>
                </a:solidFill>
                <a:effectLst/>
                <a:latin typeface="Cambria" panose="02040503050406030204" pitchFamily="18" charset="0"/>
                <a:ea typeface="宋体" panose="02010600030101010101" pitchFamily="2" charset="-122"/>
              </a:rPr>
              <a:t>i</a:t>
            </a:r>
            <a:r>
              <a:rPr lang="en-US" altLang="zh-CN" sz="2000" b="1" dirty="0">
                <a:solidFill>
                  <a:srgbClr val="000099"/>
                </a:solidFill>
                <a:effectLst/>
                <a:latin typeface="Cambria" panose="02040503050406030204" pitchFamily="18" charset="0"/>
                <a:ea typeface="宋体" panose="02010600030101010101" pitchFamily="2" charset="-122"/>
              </a:rPr>
              <a:t> + 1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7</a:t>
            </a:r>
            <a:r>
              <a:rPr lang="en-US" altLang="zh-CN" sz="2000" b="1" dirty="0">
                <a:solidFill>
                  <a:srgbClr val="000099"/>
                </a:solidFill>
                <a:effectLst/>
                <a:latin typeface="Cambria" panose="02040503050406030204" pitchFamily="18" charset="0"/>
                <a:ea typeface="宋体" panose="02010600030101010101" pitchFamily="2" charset="-122"/>
              </a:rPr>
              <a:t>			result  :=  result + </a:t>
            </a:r>
            <a:r>
              <a:rPr lang="en-US" altLang="zh-CN" sz="2000" b="1" dirty="0" err="1">
                <a:solidFill>
                  <a:srgbClr val="000099"/>
                </a:solidFill>
                <a:effectLst/>
                <a:latin typeface="Cambria" panose="02040503050406030204" pitchFamily="18" charset="0"/>
                <a:ea typeface="宋体" panose="02010600030101010101" pitchFamily="2" charset="-122"/>
              </a:rPr>
              <a:t>i</a:t>
            </a:r>
            <a:r>
              <a:rPr lang="en-US" altLang="zh-CN" sz="2000" b="1" dirty="0">
                <a:solidFill>
                  <a:srgbClr val="000099"/>
                </a:solidFill>
                <a:effectLst/>
                <a:latin typeface="Cambria" panose="02040503050406030204" pitchFamily="18" charset="0"/>
                <a:ea typeface="宋体" panose="02010600030101010101" pitchFamily="2" charset="-122"/>
              </a:rPr>
              <a:t>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8</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OD</a:t>
            </a:r>
            <a:r>
              <a:rPr lang="en-US" altLang="zh-CN" sz="2000" b="1" dirty="0">
                <a:solidFill>
                  <a:srgbClr val="000099"/>
                </a:solidFill>
                <a:effectLst/>
                <a:latin typeface="Cambria" panose="02040503050406030204" pitchFamily="18" charset="0"/>
                <a:ea typeface="宋体" panose="02010600030101010101" pitchFamily="2" charset="-122"/>
              </a:rPr>
              <a:t>;</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9</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IF</a:t>
            </a:r>
            <a:r>
              <a:rPr lang="en-US" altLang="zh-CN" sz="2000" b="1" dirty="0">
                <a:solidFill>
                  <a:srgbClr val="000099"/>
                </a:solidFill>
                <a:effectLst/>
                <a:latin typeface="Cambria" panose="02040503050406030204" pitchFamily="18" charset="0"/>
                <a:ea typeface="宋体" panose="02010600030101010101" pitchFamily="2" charset="-122"/>
              </a:rPr>
              <a:t>   result &lt;= </a:t>
            </a:r>
            <a:r>
              <a:rPr lang="en-US" altLang="zh-CN" sz="2000" b="1" dirty="0" err="1">
                <a:solidFill>
                  <a:srgbClr val="000099"/>
                </a:solidFill>
                <a:effectLst/>
                <a:latin typeface="Cambria" panose="02040503050406030204" pitchFamily="18" charset="0"/>
                <a:ea typeface="宋体" panose="02010600030101010101" pitchFamily="2" charset="-122"/>
              </a:rPr>
              <a:t>maxint</a:t>
            </a:r>
            <a:endParaRPr lang="en-US" altLang="zh-CN" sz="2000" b="1" dirty="0">
              <a:solidFill>
                <a:srgbClr val="000099"/>
              </a:solidFill>
              <a:effectLst/>
              <a:latin typeface="Cambria" panose="02040503050406030204" pitchFamily="18" charset="0"/>
              <a:ea typeface="宋体" panose="02010600030101010101" pitchFamily="2" charset="-122"/>
            </a:endParaRP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10</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THEN</a:t>
            </a:r>
            <a:r>
              <a:rPr lang="en-US" altLang="zh-CN" sz="2000" b="1" dirty="0">
                <a:solidFill>
                  <a:srgbClr val="000099"/>
                </a:solidFill>
                <a:effectLst/>
                <a:latin typeface="Cambria" panose="02040503050406030204" pitchFamily="18" charset="0"/>
                <a:ea typeface="宋体" panose="02010600030101010101" pitchFamily="2" charset="-122"/>
              </a:rPr>
              <a:t>   OUTPUT ( result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11</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ELSE</a:t>
            </a:r>
            <a:r>
              <a:rPr lang="en-US" altLang="zh-CN" sz="2000" b="1" dirty="0">
                <a:solidFill>
                  <a:srgbClr val="000099"/>
                </a:solidFill>
                <a:effectLst/>
                <a:latin typeface="Cambria" panose="02040503050406030204" pitchFamily="18" charset="0"/>
                <a:ea typeface="宋体" panose="02010600030101010101" pitchFamily="2" charset="-122"/>
              </a:rPr>
              <a:t>   OUTPUT ( “too large”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12</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END</a:t>
            </a:r>
            <a:r>
              <a:rPr lang="en-US" altLang="zh-CN" sz="2000" b="1" dirty="0">
                <a:solidFill>
                  <a:srgbClr val="000099"/>
                </a:solidFill>
                <a:effectLst/>
                <a:latin typeface="Cambria" panose="02040503050406030204" pitchFamily="18" charset="0"/>
                <a:ea typeface="宋体" panose="02010600030101010101" pitchFamily="2" charset="-122"/>
              </a:rPr>
              <a:t>.</a:t>
            </a:r>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a:t>
            </a:r>
          </a:p>
        </p:txBody>
      </p:sp>
    </p:spTree>
    <p:extLst>
      <p:ext uri="{BB962C8B-B14F-4D97-AF65-F5344CB8AC3E}">
        <p14:creationId xmlns:p14="http://schemas.microsoft.com/office/powerpoint/2010/main" val="1381915165"/>
      </p:ext>
    </p:extLst>
  </p:cSld>
  <p:clrMapOvr>
    <a:masterClrMapping/>
  </p:clrMapOvr>
  <p:transition spd="med"/>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6898" name="Rectangle 2"/>
          <p:cNvSpPr>
            <a:spLocks noGrp="1" noChangeArrowheads="1"/>
          </p:cNvSpPr>
          <p:nvPr>
            <p:ph type="title"/>
          </p:nvPr>
        </p:nvSpPr>
        <p:spPr>
          <a:xfrm>
            <a:off x="1710531" y="211384"/>
            <a:ext cx="7386637" cy="533400"/>
          </a:xfrm>
          <a:noFill/>
          <a:ln/>
        </p:spPr>
        <p:txBody>
          <a:bodyPr lIns="0" tIns="0" rIns="0" bIns="0"/>
          <a:lstStyle/>
          <a:p>
            <a:r>
              <a:rPr lang="en-US" altLang="zh-CN" sz="4000" b="1" dirty="0">
                <a:solidFill>
                  <a:srgbClr val="132584"/>
                </a:solidFill>
                <a:latin typeface="Cambria" panose="02040503050406030204" pitchFamily="18" charset="0"/>
              </a:rPr>
              <a:t>Branch Testing - </a:t>
            </a:r>
            <a:r>
              <a:rPr lang="en-US" altLang="zh-CN" sz="2400" b="1" dirty="0">
                <a:solidFill>
                  <a:srgbClr val="132584"/>
                </a:solidFill>
                <a:latin typeface="Cambria" panose="02040503050406030204" pitchFamily="18" charset="0"/>
              </a:rPr>
              <a:t>continued</a:t>
            </a:r>
          </a:p>
        </p:txBody>
      </p:sp>
      <p:grpSp>
        <p:nvGrpSpPr>
          <p:cNvPr id="336931" name="Group 35"/>
          <p:cNvGrpSpPr>
            <a:grpSpLocks/>
          </p:cNvGrpSpPr>
          <p:nvPr/>
        </p:nvGrpSpPr>
        <p:grpSpPr bwMode="auto">
          <a:xfrm>
            <a:off x="709613" y="1149328"/>
            <a:ext cx="4240212" cy="5078401"/>
            <a:chOff x="288" y="713"/>
            <a:chExt cx="2671" cy="3223"/>
          </a:xfrm>
        </p:grpSpPr>
        <p:sp>
          <p:nvSpPr>
            <p:cNvPr id="336899" name="Rectangle 3"/>
            <p:cNvSpPr>
              <a:spLocks noChangeArrowheads="1"/>
            </p:cNvSpPr>
            <p:nvPr/>
          </p:nvSpPr>
          <p:spPr bwMode="auto">
            <a:xfrm>
              <a:off x="2069" y="1816"/>
              <a:ext cx="890" cy="29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i:=i+1;</a:t>
              </a:r>
            </a:p>
            <a:p>
              <a:pPr algn="ctr">
                <a:lnSpc>
                  <a:spcPct val="110000"/>
                </a:lnSpc>
              </a:pPr>
              <a:r>
                <a:rPr lang="en-US" altLang="zh-CN" sz="1400">
                  <a:effectLst/>
                  <a:latin typeface="Cambria" panose="02040503050406030204" pitchFamily="18" charset="0"/>
                  <a:ea typeface="宋体" panose="02010600030101010101" pitchFamily="2" charset="-122"/>
                </a:rPr>
                <a:t>result:=result+i;</a:t>
              </a:r>
            </a:p>
          </p:txBody>
        </p:sp>
        <p:sp>
          <p:nvSpPr>
            <p:cNvPr id="336900" name="AutoShape 4"/>
            <p:cNvSpPr>
              <a:spLocks noChangeArrowheads="1"/>
            </p:cNvSpPr>
            <p:nvPr/>
          </p:nvSpPr>
          <p:spPr bwMode="auto">
            <a:xfrm>
              <a:off x="797" y="2028"/>
              <a:ext cx="1102" cy="594"/>
            </a:xfrm>
            <a:prstGeom prst="flowChartDecision">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zh-CN" altLang="en-US" sz="1400">
                  <a:effectLst/>
                  <a:latin typeface="Cambria" panose="02040503050406030204" pitchFamily="18" charset="0"/>
                  <a:ea typeface="宋体" panose="02010600030101010101" pitchFamily="2" charset="-122"/>
                </a:rPr>
                <a:t>(</a:t>
              </a:r>
              <a:r>
                <a:rPr lang="en-US" altLang="zh-CN" sz="1400">
                  <a:effectLst/>
                  <a:latin typeface="Cambria" panose="02040503050406030204" pitchFamily="18" charset="0"/>
                  <a:ea typeface="宋体" panose="02010600030101010101" pitchFamily="2" charset="-122"/>
                </a:rPr>
                <a:t>i&lt;N) and</a:t>
              </a:r>
            </a:p>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(result&lt;=maxint)</a:t>
              </a:r>
            </a:p>
          </p:txBody>
        </p:sp>
        <p:sp>
          <p:nvSpPr>
            <p:cNvPr id="336901" name="AutoShape 5"/>
            <p:cNvSpPr>
              <a:spLocks noChangeArrowheads="1"/>
            </p:cNvSpPr>
            <p:nvPr/>
          </p:nvSpPr>
          <p:spPr bwMode="auto">
            <a:xfrm>
              <a:off x="882" y="2961"/>
              <a:ext cx="932" cy="381"/>
            </a:xfrm>
            <a:prstGeom prst="flowChartDecision">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result&lt;=maxint</a:t>
              </a:r>
            </a:p>
          </p:txBody>
        </p:sp>
        <p:sp>
          <p:nvSpPr>
            <p:cNvPr id="336902" name="AutoShape 6"/>
            <p:cNvSpPr>
              <a:spLocks noChangeArrowheads="1"/>
            </p:cNvSpPr>
            <p:nvPr/>
          </p:nvSpPr>
          <p:spPr bwMode="auto">
            <a:xfrm>
              <a:off x="924" y="1053"/>
              <a:ext cx="848" cy="382"/>
            </a:xfrm>
            <a:prstGeom prst="flowChartDecision">
              <a:avLst/>
            </a:prstGeom>
            <a:solidFill>
              <a:srgbClr val="CC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N &lt; 0</a:t>
              </a:r>
            </a:p>
          </p:txBody>
        </p:sp>
        <p:sp>
          <p:nvSpPr>
            <p:cNvPr id="336903" name="Rectangle 7"/>
            <p:cNvSpPr>
              <a:spLocks noChangeArrowheads="1"/>
            </p:cNvSpPr>
            <p:nvPr/>
          </p:nvSpPr>
          <p:spPr bwMode="auto">
            <a:xfrm>
              <a:off x="2153" y="1096"/>
              <a:ext cx="806" cy="29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N := -N;</a:t>
              </a:r>
            </a:p>
          </p:txBody>
        </p:sp>
        <p:sp>
          <p:nvSpPr>
            <p:cNvPr id="336904" name="Rectangle 8"/>
            <p:cNvSpPr>
              <a:spLocks noChangeArrowheads="1"/>
            </p:cNvSpPr>
            <p:nvPr/>
          </p:nvSpPr>
          <p:spPr bwMode="auto">
            <a:xfrm>
              <a:off x="288" y="3385"/>
              <a:ext cx="827" cy="29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output(result);</a:t>
              </a:r>
            </a:p>
          </p:txBody>
        </p:sp>
        <p:sp>
          <p:nvSpPr>
            <p:cNvPr id="336905" name="Rectangle 9"/>
            <p:cNvSpPr>
              <a:spLocks noChangeArrowheads="1"/>
            </p:cNvSpPr>
            <p:nvPr/>
          </p:nvSpPr>
          <p:spPr bwMode="auto">
            <a:xfrm>
              <a:off x="1560" y="3385"/>
              <a:ext cx="876" cy="29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output(</a:t>
              </a:r>
              <a:r>
                <a:rPr lang="en-US" altLang="zh-CN" sz="1400" i="1">
                  <a:effectLst/>
                  <a:latin typeface="Cambria" panose="02040503050406030204" pitchFamily="18" charset="0"/>
                  <a:ea typeface="宋体" panose="02010600030101010101" pitchFamily="2" charset="-122"/>
                </a:rPr>
                <a:t>too large</a:t>
              </a:r>
              <a:r>
                <a:rPr lang="en-US" altLang="zh-CN" sz="1400">
                  <a:effectLst/>
                  <a:latin typeface="Cambria" panose="02040503050406030204" pitchFamily="18" charset="0"/>
                  <a:ea typeface="宋体" panose="02010600030101010101" pitchFamily="2" charset="-122"/>
                </a:rPr>
                <a:t>);</a:t>
              </a:r>
            </a:p>
          </p:txBody>
        </p:sp>
        <p:sp>
          <p:nvSpPr>
            <p:cNvPr id="336906" name="Oval 10"/>
            <p:cNvSpPr>
              <a:spLocks noChangeArrowheads="1"/>
            </p:cNvSpPr>
            <p:nvPr/>
          </p:nvSpPr>
          <p:spPr bwMode="auto">
            <a:xfrm>
              <a:off x="1136" y="757"/>
              <a:ext cx="424" cy="169"/>
            </a:xfrm>
            <a:prstGeom prst="ellipse">
              <a:avLst/>
            </a:prstGeom>
            <a:solidFill>
              <a:srgbClr val="CC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36907" name="Oval 11"/>
            <p:cNvSpPr>
              <a:spLocks noChangeArrowheads="1"/>
            </p:cNvSpPr>
            <p:nvPr/>
          </p:nvSpPr>
          <p:spPr bwMode="auto">
            <a:xfrm>
              <a:off x="1136" y="3766"/>
              <a:ext cx="424" cy="170"/>
            </a:xfrm>
            <a:prstGeom prst="ellipse">
              <a:avLst/>
            </a:prstGeom>
            <a:solidFill>
              <a:srgbClr val="CC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spcBef>
                  <a:spcPct val="20000"/>
                </a:spcBef>
              </a:pPr>
              <a:r>
                <a:rPr lang="en-US" altLang="zh-CN" sz="1400" i="1">
                  <a:effectLst/>
                  <a:latin typeface="Cambria" panose="02040503050406030204" pitchFamily="18" charset="0"/>
                  <a:ea typeface="宋体" panose="02010600030101010101" pitchFamily="2" charset="-122"/>
                </a:rPr>
                <a:t>exit</a:t>
              </a:r>
            </a:p>
          </p:txBody>
        </p:sp>
        <p:cxnSp>
          <p:nvCxnSpPr>
            <p:cNvPr id="336908" name="AutoShape 12"/>
            <p:cNvCxnSpPr>
              <a:cxnSpLocks noChangeShapeType="1"/>
              <a:stCxn id="336906" idx="4"/>
              <a:endCxn id="336902" idx="0"/>
            </p:cNvCxnSpPr>
            <p:nvPr/>
          </p:nvCxnSpPr>
          <p:spPr bwMode="auto">
            <a:xfrm rot="5400000">
              <a:off x="1284" y="990"/>
              <a:ext cx="127"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09" name="AutoShape 13"/>
            <p:cNvCxnSpPr>
              <a:cxnSpLocks noChangeShapeType="1"/>
              <a:stCxn id="336902" idx="2"/>
              <a:endCxn id="336900" idx="0"/>
            </p:cNvCxnSpPr>
            <p:nvPr/>
          </p:nvCxnSpPr>
          <p:spPr bwMode="auto">
            <a:xfrm rot="5400000">
              <a:off x="1051" y="1732"/>
              <a:ext cx="593"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0" name="AutoShape 14"/>
            <p:cNvCxnSpPr>
              <a:cxnSpLocks noChangeShapeType="1"/>
              <a:stCxn id="336900" idx="2"/>
              <a:endCxn id="336901" idx="0"/>
            </p:cNvCxnSpPr>
            <p:nvPr/>
          </p:nvCxnSpPr>
          <p:spPr bwMode="auto">
            <a:xfrm rot="5400000">
              <a:off x="1178" y="2792"/>
              <a:ext cx="339"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1" name="AutoShape 15"/>
            <p:cNvCxnSpPr>
              <a:cxnSpLocks noChangeShapeType="1"/>
              <a:stCxn id="336901" idx="3"/>
              <a:endCxn id="336905" idx="0"/>
            </p:cNvCxnSpPr>
            <p:nvPr/>
          </p:nvCxnSpPr>
          <p:spPr bwMode="auto">
            <a:xfrm>
              <a:off x="1814" y="3152"/>
              <a:ext cx="184" cy="233"/>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2" name="AutoShape 16"/>
            <p:cNvCxnSpPr>
              <a:cxnSpLocks noChangeShapeType="1"/>
              <a:stCxn id="336904" idx="0"/>
              <a:endCxn id="336901" idx="1"/>
            </p:cNvCxnSpPr>
            <p:nvPr/>
          </p:nvCxnSpPr>
          <p:spPr bwMode="auto">
            <a:xfrm rot="16200000">
              <a:off x="675" y="3179"/>
              <a:ext cx="233" cy="180"/>
            </a:xfrm>
            <a:prstGeom prst="bentConnector2">
              <a:avLst/>
            </a:prstGeom>
            <a:noFill/>
            <a:ln w="28575">
              <a:solidFill>
                <a:schemeClr val="tx1"/>
              </a:solidFill>
              <a:miter lim="800000"/>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3" name="AutoShape 17"/>
            <p:cNvCxnSpPr>
              <a:cxnSpLocks noChangeShapeType="1"/>
              <a:stCxn id="336904" idx="2"/>
              <a:endCxn id="336907" idx="2"/>
            </p:cNvCxnSpPr>
            <p:nvPr/>
          </p:nvCxnSpPr>
          <p:spPr bwMode="auto">
            <a:xfrm rot="16200000" flipH="1">
              <a:off x="834" y="3550"/>
              <a:ext cx="169" cy="434"/>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4" name="AutoShape 18"/>
            <p:cNvCxnSpPr>
              <a:cxnSpLocks noChangeShapeType="1"/>
              <a:stCxn id="336905" idx="2"/>
              <a:endCxn id="336907" idx="6"/>
            </p:cNvCxnSpPr>
            <p:nvPr/>
          </p:nvCxnSpPr>
          <p:spPr bwMode="auto">
            <a:xfrm rot="5400000">
              <a:off x="1694" y="3548"/>
              <a:ext cx="169" cy="438"/>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6915" name="Text Box 19"/>
            <p:cNvSpPr txBox="1">
              <a:spLocks noChangeArrowheads="1"/>
            </p:cNvSpPr>
            <p:nvPr/>
          </p:nvSpPr>
          <p:spPr bwMode="auto">
            <a:xfrm>
              <a:off x="1182" y="713"/>
              <a:ext cx="344"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i="1">
                  <a:effectLst/>
                  <a:latin typeface="Cambria" panose="02040503050406030204" pitchFamily="18" charset="0"/>
                  <a:ea typeface="宋体" panose="02010600030101010101" pitchFamily="2" charset="-122"/>
                </a:rPr>
                <a:t>start</a:t>
              </a:r>
              <a:endParaRPr lang="en-US" altLang="zh-CN" sz="1400">
                <a:effectLst/>
                <a:latin typeface="Cambria" panose="02040503050406030204" pitchFamily="18" charset="0"/>
                <a:ea typeface="宋体" panose="02010600030101010101" pitchFamily="2" charset="-122"/>
              </a:endParaRPr>
            </a:p>
          </p:txBody>
        </p:sp>
        <p:cxnSp>
          <p:nvCxnSpPr>
            <p:cNvPr id="336916" name="AutoShape 20"/>
            <p:cNvCxnSpPr>
              <a:cxnSpLocks noChangeShapeType="1"/>
              <a:stCxn id="336903" idx="2"/>
            </p:cNvCxnSpPr>
            <p:nvPr/>
          </p:nvCxnSpPr>
          <p:spPr bwMode="auto">
            <a:xfrm rot="5400000">
              <a:off x="1846" y="894"/>
              <a:ext cx="212" cy="1208"/>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7" name="AutoShape 21"/>
            <p:cNvCxnSpPr>
              <a:cxnSpLocks noChangeShapeType="1"/>
              <a:stCxn id="336900" idx="3"/>
              <a:endCxn id="336899" idx="2"/>
            </p:cNvCxnSpPr>
            <p:nvPr/>
          </p:nvCxnSpPr>
          <p:spPr bwMode="auto">
            <a:xfrm flipV="1">
              <a:off x="1899" y="2113"/>
              <a:ext cx="615" cy="212"/>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8" name="AutoShape 22"/>
            <p:cNvCxnSpPr>
              <a:cxnSpLocks noChangeShapeType="1"/>
              <a:stCxn id="336902" idx="3"/>
              <a:endCxn id="336903" idx="1"/>
            </p:cNvCxnSpPr>
            <p:nvPr/>
          </p:nvCxnSpPr>
          <p:spPr bwMode="auto">
            <a:xfrm>
              <a:off x="1772" y="1244"/>
              <a:ext cx="381"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9" name="AutoShape 23"/>
            <p:cNvCxnSpPr>
              <a:cxnSpLocks noChangeShapeType="1"/>
              <a:stCxn id="336899" idx="1"/>
              <a:endCxn id="336900" idx="0"/>
            </p:cNvCxnSpPr>
            <p:nvPr/>
          </p:nvCxnSpPr>
          <p:spPr bwMode="auto">
            <a:xfrm rot="10800000" flipV="1">
              <a:off x="1348" y="1965"/>
              <a:ext cx="721" cy="63"/>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6920" name="Text Box 24"/>
            <p:cNvSpPr txBox="1">
              <a:spLocks noChangeArrowheads="1"/>
            </p:cNvSpPr>
            <p:nvPr/>
          </p:nvSpPr>
          <p:spPr bwMode="auto">
            <a:xfrm>
              <a:off x="1726" y="1050"/>
              <a:ext cx="284"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6921" name="Text Box 25"/>
            <p:cNvSpPr txBox="1">
              <a:spLocks noChangeArrowheads="1"/>
            </p:cNvSpPr>
            <p:nvPr/>
          </p:nvSpPr>
          <p:spPr bwMode="auto">
            <a:xfrm>
              <a:off x="1109" y="1346"/>
              <a:ext cx="250"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sp>
          <p:nvSpPr>
            <p:cNvPr id="336922" name="Text Box 26"/>
            <p:cNvSpPr txBox="1">
              <a:spLocks noChangeArrowheads="1"/>
            </p:cNvSpPr>
            <p:nvPr/>
          </p:nvSpPr>
          <p:spPr bwMode="auto">
            <a:xfrm>
              <a:off x="1109" y="2534"/>
              <a:ext cx="250"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sp>
          <p:nvSpPr>
            <p:cNvPr id="336923" name="Text Box 27"/>
            <p:cNvSpPr txBox="1">
              <a:spLocks noChangeArrowheads="1"/>
            </p:cNvSpPr>
            <p:nvPr/>
          </p:nvSpPr>
          <p:spPr bwMode="auto">
            <a:xfrm>
              <a:off x="1833" y="2111"/>
              <a:ext cx="284"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6924" name="Text Box 28"/>
            <p:cNvSpPr txBox="1">
              <a:spLocks noChangeArrowheads="1"/>
            </p:cNvSpPr>
            <p:nvPr/>
          </p:nvSpPr>
          <p:spPr bwMode="auto">
            <a:xfrm>
              <a:off x="681" y="2927"/>
              <a:ext cx="284"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6925" name="Text Box 29"/>
            <p:cNvSpPr txBox="1">
              <a:spLocks noChangeArrowheads="1"/>
            </p:cNvSpPr>
            <p:nvPr/>
          </p:nvSpPr>
          <p:spPr bwMode="auto">
            <a:xfrm>
              <a:off x="1719" y="2958"/>
              <a:ext cx="250"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grpSp>
          <p:nvGrpSpPr>
            <p:cNvPr id="336926" name="Group 30"/>
            <p:cNvGrpSpPr>
              <a:grpSpLocks/>
            </p:cNvGrpSpPr>
            <p:nvPr/>
          </p:nvGrpSpPr>
          <p:grpSpPr bwMode="auto">
            <a:xfrm>
              <a:off x="924" y="1053"/>
              <a:ext cx="848" cy="975"/>
              <a:chOff x="912" y="904"/>
              <a:chExt cx="960" cy="1104"/>
            </a:xfrm>
          </p:grpSpPr>
          <p:sp>
            <p:nvSpPr>
              <p:cNvPr id="336927" name="AutoShape 31"/>
              <p:cNvSpPr>
                <a:spLocks noChangeArrowheads="1"/>
              </p:cNvSpPr>
              <p:nvPr/>
            </p:nvSpPr>
            <p:spPr bwMode="auto">
              <a:xfrm>
                <a:off x="912" y="904"/>
                <a:ext cx="960" cy="432"/>
              </a:xfrm>
              <a:prstGeom prst="flowChartDecision">
                <a:avLst/>
              </a:prstGeom>
              <a:solidFill>
                <a:srgbClr val="FFCC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N &lt; 0</a:t>
                </a:r>
              </a:p>
            </p:txBody>
          </p:sp>
          <p:cxnSp>
            <p:nvCxnSpPr>
              <p:cNvPr id="336928" name="AutoShape 32"/>
              <p:cNvCxnSpPr>
                <a:cxnSpLocks noChangeShapeType="1"/>
                <a:stCxn id="336927" idx="2"/>
                <a:endCxn id="336900" idx="0"/>
              </p:cNvCxnSpPr>
              <p:nvPr/>
            </p:nvCxnSpPr>
            <p:spPr bwMode="auto">
              <a:xfrm rot="5400000">
                <a:off x="1056" y="1672"/>
                <a:ext cx="672" cy="0"/>
              </a:xfrm>
              <a:prstGeom prst="straightConnector1">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336929" name="Text Box 33"/>
          <p:cNvSpPr txBox="1">
            <a:spLocks noChangeArrowheads="1"/>
          </p:cNvSpPr>
          <p:nvPr/>
        </p:nvSpPr>
        <p:spPr bwMode="auto">
          <a:xfrm>
            <a:off x="5400675" y="1066800"/>
            <a:ext cx="3352800" cy="2665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spcBef>
                <a:spcPct val="20000"/>
              </a:spcBef>
            </a:pPr>
            <a:r>
              <a:rPr lang="en-US" altLang="zh-CN" sz="1800" dirty="0">
                <a:effectLst/>
                <a:latin typeface="Cambria" panose="02040503050406030204" pitchFamily="18" charset="0"/>
                <a:ea typeface="宋体" panose="02010600030101010101" pitchFamily="2" charset="-122"/>
              </a:rPr>
              <a:t>Tests for complete</a:t>
            </a:r>
            <a:br>
              <a:rPr lang="en-US" altLang="zh-CN" sz="1800" dirty="0">
                <a:effectLst/>
                <a:latin typeface="Cambria" panose="02040503050406030204" pitchFamily="18" charset="0"/>
                <a:ea typeface="宋体" panose="02010600030101010101" pitchFamily="2" charset="-122"/>
              </a:rPr>
            </a:br>
            <a:r>
              <a:rPr lang="en-US" altLang="zh-CN" sz="1800" dirty="0">
                <a:effectLst/>
                <a:latin typeface="Cambria" panose="02040503050406030204" pitchFamily="18" charset="0"/>
                <a:ea typeface="宋体" panose="02010600030101010101" pitchFamily="2" charset="-122"/>
              </a:rPr>
              <a:t>statement coverage:</a:t>
            </a:r>
            <a:br>
              <a:rPr lang="en-US" altLang="zh-CN" sz="1800" dirty="0">
                <a:effectLst/>
                <a:latin typeface="Cambria" panose="02040503050406030204" pitchFamily="18" charset="0"/>
                <a:ea typeface="宋体" panose="02010600030101010101" pitchFamily="2" charset="-122"/>
              </a:rPr>
            </a:br>
            <a:r>
              <a:rPr lang="en-US" altLang="zh-CN" sz="1800" dirty="0" err="1">
                <a:solidFill>
                  <a:schemeClr val="accent2"/>
                </a:solidFill>
                <a:effectLst/>
                <a:latin typeface="Cambria" panose="02040503050406030204" pitchFamily="18" charset="0"/>
                <a:ea typeface="宋体" panose="02010600030101010101" pitchFamily="2" charset="-122"/>
              </a:rPr>
              <a:t>maxint</a:t>
            </a:r>
            <a:r>
              <a:rPr lang="en-US" altLang="zh-CN" sz="1800" dirty="0">
                <a:solidFill>
                  <a:schemeClr val="accent2"/>
                </a:solidFill>
                <a:effectLst/>
                <a:latin typeface="Cambria" panose="02040503050406030204" pitchFamily="18" charset="0"/>
                <a:ea typeface="宋体" panose="02010600030101010101" pitchFamily="2" charset="-122"/>
              </a:rPr>
              <a:t>	N</a:t>
            </a:r>
          </a:p>
          <a:p>
            <a:pPr>
              <a:lnSpc>
                <a:spcPct val="120000"/>
              </a:lnSpc>
              <a:spcBef>
                <a:spcPct val="20000"/>
              </a:spcBef>
            </a:pPr>
            <a:r>
              <a:rPr lang="en-US" altLang="zh-CN" sz="1800" b="1" dirty="0">
                <a:solidFill>
                  <a:schemeClr val="accent2"/>
                </a:solidFill>
                <a:effectLst/>
                <a:latin typeface="Cambria" panose="02040503050406030204" pitchFamily="18" charset="0"/>
                <a:ea typeface="宋体" panose="02010600030101010101" pitchFamily="2" charset="-122"/>
              </a:rPr>
              <a:t>10	-1</a:t>
            </a:r>
          </a:p>
          <a:p>
            <a:pPr>
              <a:lnSpc>
                <a:spcPct val="120000"/>
              </a:lnSpc>
              <a:spcBef>
                <a:spcPct val="20000"/>
              </a:spcBef>
            </a:pPr>
            <a:r>
              <a:rPr lang="en-US" altLang="zh-CN" sz="1800" dirty="0">
                <a:solidFill>
                  <a:schemeClr val="accent2"/>
                </a:solidFill>
                <a:effectLst/>
                <a:latin typeface="Cambria" panose="02040503050406030204" pitchFamily="18" charset="0"/>
                <a:ea typeface="宋体" panose="02010600030101010101" pitchFamily="2" charset="-122"/>
              </a:rPr>
              <a:t>0	-1</a:t>
            </a:r>
          </a:p>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is not sufficient for branch coverage;</a:t>
            </a:r>
          </a:p>
        </p:txBody>
      </p:sp>
      <p:sp>
        <p:nvSpPr>
          <p:cNvPr id="336930" name="Text Box 34"/>
          <p:cNvSpPr txBox="1">
            <a:spLocks noChangeArrowheads="1"/>
          </p:cNvSpPr>
          <p:nvPr/>
        </p:nvSpPr>
        <p:spPr bwMode="auto">
          <a:xfrm>
            <a:off x="5400675" y="3693855"/>
            <a:ext cx="2570162" cy="255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Take:</a:t>
            </a:r>
          </a:p>
          <a:p>
            <a:pPr>
              <a:lnSpc>
                <a:spcPct val="120000"/>
              </a:lnSpc>
              <a:spcBef>
                <a:spcPct val="20000"/>
              </a:spcBef>
            </a:pPr>
            <a:r>
              <a:rPr lang="en-US" altLang="zh-CN" sz="2000" i="1" dirty="0" err="1">
                <a:solidFill>
                  <a:schemeClr val="accent2"/>
                </a:solidFill>
                <a:effectLst/>
                <a:latin typeface="Cambria" panose="02040503050406030204" pitchFamily="18" charset="0"/>
                <a:ea typeface="宋体" panose="02010600030101010101" pitchFamily="2" charset="-122"/>
              </a:rPr>
              <a:t>maxint</a:t>
            </a:r>
            <a:r>
              <a:rPr lang="en-US" altLang="zh-CN" sz="2000" i="1" dirty="0">
                <a:solidFill>
                  <a:schemeClr val="accent2"/>
                </a:solidFill>
                <a:effectLst/>
                <a:latin typeface="Cambria" panose="02040503050406030204" pitchFamily="18" charset="0"/>
                <a:ea typeface="宋体" panose="02010600030101010101" pitchFamily="2" charset="-122"/>
              </a:rPr>
              <a:t>	N</a:t>
            </a:r>
          </a:p>
          <a:p>
            <a:pPr>
              <a:lnSpc>
                <a:spcPct val="120000"/>
              </a:lnSpc>
              <a:spcBef>
                <a:spcPct val="20000"/>
              </a:spcBef>
            </a:pPr>
            <a:r>
              <a:rPr lang="en-US" altLang="zh-CN" sz="2000" dirty="0">
                <a:solidFill>
                  <a:schemeClr val="accent2"/>
                </a:solidFill>
                <a:effectLst/>
                <a:latin typeface="Cambria" panose="02040503050406030204" pitchFamily="18" charset="0"/>
                <a:ea typeface="宋体" panose="02010600030101010101" pitchFamily="2" charset="-122"/>
              </a:rPr>
              <a:t>10	3</a:t>
            </a:r>
          </a:p>
          <a:p>
            <a:pPr>
              <a:lnSpc>
                <a:spcPct val="120000"/>
              </a:lnSpc>
              <a:spcBef>
                <a:spcPct val="20000"/>
              </a:spcBef>
            </a:pPr>
            <a:r>
              <a:rPr lang="en-US" altLang="zh-CN" sz="2000" dirty="0">
                <a:solidFill>
                  <a:schemeClr val="accent2"/>
                </a:solidFill>
                <a:effectLst/>
                <a:latin typeface="Cambria" panose="02040503050406030204" pitchFamily="18" charset="0"/>
                <a:ea typeface="宋体" panose="02010600030101010101" pitchFamily="2" charset="-122"/>
              </a:rPr>
              <a:t>0	-1</a:t>
            </a:r>
          </a:p>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for complete</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branch coverage</a:t>
            </a:r>
          </a:p>
        </p:txBody>
      </p:sp>
      <p:sp>
        <p:nvSpPr>
          <p:cNvPr id="336933" name="Rectangle 37"/>
          <p:cNvSpPr>
            <a:spLocks noChangeArrowheads="1"/>
          </p:cNvSpPr>
          <p:nvPr/>
        </p:nvSpPr>
        <p:spPr bwMode="auto">
          <a:xfrm>
            <a:off x="7092950" y="2362200"/>
            <a:ext cx="11384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ffectLst/>
                <a:latin typeface="Cambria" panose="02040503050406030204" pitchFamily="18" charset="0"/>
                <a:ea typeface="宋体" panose="02010600030101010101" pitchFamily="2" charset="-122"/>
              </a:rPr>
              <a:t>(N&gt;=0)</a:t>
            </a:r>
            <a:endParaRPr lang="zh-CN" altLang="en-US" dirty="0">
              <a:effectLst/>
              <a:latin typeface="Cambria" panose="02040503050406030204" pitchFamily="18" charset="0"/>
              <a:ea typeface="宋体" panose="02010600030101010101" pitchFamily="2" charset="-122"/>
            </a:endParaRPr>
          </a:p>
        </p:txBody>
      </p:sp>
      <p:sp>
        <p:nvSpPr>
          <p:cNvPr id="336934" name="Line 38"/>
          <p:cNvSpPr>
            <a:spLocks noChangeShapeType="1"/>
          </p:cNvSpPr>
          <p:nvPr/>
        </p:nvSpPr>
        <p:spPr bwMode="auto">
          <a:xfrm>
            <a:off x="7200900" y="2527300"/>
            <a:ext cx="900113" cy="179388"/>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36935" name="Line 39"/>
          <p:cNvSpPr>
            <a:spLocks noChangeShapeType="1"/>
          </p:cNvSpPr>
          <p:nvPr/>
        </p:nvSpPr>
        <p:spPr bwMode="auto">
          <a:xfrm flipV="1">
            <a:off x="7235825" y="2527300"/>
            <a:ext cx="792163" cy="2159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36936" name="Line 40"/>
          <p:cNvSpPr>
            <a:spLocks noChangeShapeType="1"/>
          </p:cNvSpPr>
          <p:nvPr/>
        </p:nvSpPr>
        <p:spPr bwMode="auto">
          <a:xfrm flipH="1" flipV="1">
            <a:off x="2411413" y="2338354"/>
            <a:ext cx="4789487" cy="288925"/>
          </a:xfrm>
          <a:prstGeom prst="line">
            <a:avLst/>
          </a:prstGeom>
          <a:ln>
            <a:headEnd/>
            <a:tailEnd type="arrow" w="med" len="med"/>
          </a:ln>
        </p:spPr>
        <p:style>
          <a:lnRef idx="1">
            <a:schemeClr val="accent6"/>
          </a:lnRef>
          <a:fillRef idx="0">
            <a:schemeClr val="accent6"/>
          </a:fillRef>
          <a:effectRef idx="0">
            <a:schemeClr val="accent6"/>
          </a:effectRef>
          <a:fontRef idx="minor">
            <a:schemeClr val="tx1"/>
          </a:fontRef>
        </p:style>
        <p:txBody>
          <a:bodyPr/>
          <a:lstStyle/>
          <a:p>
            <a:endParaRPr lang="zh-CN" altLang="en-US">
              <a:latin typeface="Cambria" panose="02040503050406030204" pitchFamily="18" charset="0"/>
            </a:endParaRPr>
          </a:p>
        </p:txBody>
      </p:sp>
      <p:sp>
        <p:nvSpPr>
          <p:cNvPr id="336937" name="Rectangle 41"/>
          <p:cNvSpPr>
            <a:spLocks noChangeArrowheads="1"/>
          </p:cNvSpPr>
          <p:nvPr/>
        </p:nvSpPr>
        <p:spPr bwMode="auto">
          <a:xfrm>
            <a:off x="2771775" y="1258854"/>
            <a:ext cx="12704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FF0000"/>
                </a:solidFill>
                <a:effectLst/>
                <a:latin typeface="Cambria" panose="02040503050406030204" pitchFamily="18" charset="0"/>
                <a:ea typeface="宋体" panose="02010600030101010101" pitchFamily="2" charset="-122"/>
              </a:rPr>
              <a:t>result=0   </a:t>
            </a:r>
            <a:r>
              <a:rPr lang="en-US" altLang="zh-CN" sz="1400" b="1" dirty="0" err="1">
                <a:solidFill>
                  <a:srgbClr val="FF0000"/>
                </a:solidFill>
                <a:effectLst/>
                <a:latin typeface="Cambria" panose="02040503050406030204" pitchFamily="18" charset="0"/>
                <a:ea typeface="宋体" panose="02010600030101010101" pitchFamily="2" charset="-122"/>
              </a:rPr>
              <a:t>i</a:t>
            </a:r>
            <a:r>
              <a:rPr lang="en-US" altLang="zh-CN" sz="1400" b="1" dirty="0">
                <a:solidFill>
                  <a:srgbClr val="FF0000"/>
                </a:solidFill>
                <a:effectLst/>
                <a:latin typeface="Cambria" panose="02040503050406030204" pitchFamily="18" charset="0"/>
                <a:ea typeface="宋体" panose="02010600030101010101" pitchFamily="2" charset="-122"/>
              </a:rPr>
              <a:t>=0</a:t>
            </a:r>
            <a:endParaRPr lang="zh-CN" altLang="en-US" sz="1400" b="1" dirty="0">
              <a:solidFill>
                <a:srgbClr val="FF0000"/>
              </a:solidFill>
              <a:effectLst/>
              <a:latin typeface="Cambria" panose="02040503050406030204" pitchFamily="18" charset="0"/>
              <a:ea typeface="宋体" panose="02010600030101010101" pitchFamily="2" charset="-122"/>
            </a:endParaRPr>
          </a:p>
        </p:txBody>
      </p:sp>
      <p:sp>
        <p:nvSpPr>
          <p:cNvPr id="336938" name="Rectangle 42"/>
          <p:cNvSpPr>
            <a:spLocks noChangeArrowheads="1"/>
          </p:cNvSpPr>
          <p:nvPr/>
        </p:nvSpPr>
        <p:spPr bwMode="auto">
          <a:xfrm>
            <a:off x="5334000" y="2117725"/>
            <a:ext cx="1366838" cy="396875"/>
          </a:xfrm>
          <a:prstGeom prst="rect">
            <a:avLst/>
          </a:prstGeom>
          <a:noFill/>
          <a:ln w="19050">
            <a:solidFill>
              <a:srgbClr val="13BBB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36940" name="Freeform 44"/>
          <p:cNvSpPr>
            <a:spLocks/>
          </p:cNvSpPr>
          <p:nvPr/>
        </p:nvSpPr>
        <p:spPr bwMode="auto">
          <a:xfrm>
            <a:off x="1295400" y="1258854"/>
            <a:ext cx="3259138" cy="4914900"/>
          </a:xfrm>
          <a:custGeom>
            <a:avLst/>
            <a:gdLst>
              <a:gd name="T0" fmla="*/ 703 w 2053"/>
              <a:gd name="T1" fmla="*/ 0 h 3096"/>
              <a:gd name="T2" fmla="*/ 703 w 2053"/>
              <a:gd name="T3" fmla="*/ 363 h 3096"/>
              <a:gd name="T4" fmla="*/ 885 w 2053"/>
              <a:gd name="T5" fmla="*/ 431 h 3096"/>
              <a:gd name="T6" fmla="*/ 1633 w 2053"/>
              <a:gd name="T7" fmla="*/ 454 h 3096"/>
              <a:gd name="T8" fmla="*/ 1905 w 2053"/>
              <a:gd name="T9" fmla="*/ 476 h 3096"/>
              <a:gd name="T10" fmla="*/ 1883 w 2053"/>
              <a:gd name="T11" fmla="*/ 816 h 3096"/>
              <a:gd name="T12" fmla="*/ 885 w 2053"/>
              <a:gd name="T13" fmla="*/ 839 h 3096"/>
              <a:gd name="T14" fmla="*/ 681 w 2053"/>
              <a:gd name="T15" fmla="*/ 839 h 3096"/>
              <a:gd name="T16" fmla="*/ 681 w 2053"/>
              <a:gd name="T17" fmla="*/ 1361 h 3096"/>
              <a:gd name="T18" fmla="*/ 681 w 2053"/>
              <a:gd name="T19" fmla="*/ 1973 h 3096"/>
              <a:gd name="T20" fmla="*/ 681 w 2053"/>
              <a:gd name="T21" fmla="*/ 2177 h 3096"/>
              <a:gd name="T22" fmla="*/ 681 w 2053"/>
              <a:gd name="T23" fmla="*/ 2359 h 3096"/>
              <a:gd name="T24" fmla="*/ 182 w 2053"/>
              <a:gd name="T25" fmla="*/ 2336 h 3096"/>
              <a:gd name="T26" fmla="*/ 23 w 2053"/>
              <a:gd name="T27" fmla="*/ 2449 h 3096"/>
              <a:gd name="T28" fmla="*/ 46 w 2053"/>
              <a:gd name="T29" fmla="*/ 2994 h 3096"/>
              <a:gd name="T30" fmla="*/ 295 w 2053"/>
              <a:gd name="T31" fmla="*/ 3062 h 3096"/>
              <a:gd name="T32" fmla="*/ 613 w 2053"/>
              <a:gd name="T33" fmla="*/ 3062 h 3096"/>
              <a:gd name="T34" fmla="*/ 681 w 2053"/>
              <a:gd name="T35" fmla="*/ 3084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3" h="3096">
                <a:moveTo>
                  <a:pt x="703" y="0"/>
                </a:moveTo>
                <a:cubicBezTo>
                  <a:pt x="688" y="145"/>
                  <a:pt x="673" y="291"/>
                  <a:pt x="703" y="363"/>
                </a:cubicBezTo>
                <a:cubicBezTo>
                  <a:pt x="733" y="435"/>
                  <a:pt x="730" y="416"/>
                  <a:pt x="885" y="431"/>
                </a:cubicBezTo>
                <a:cubicBezTo>
                  <a:pt x="1040" y="446"/>
                  <a:pt x="1463" y="447"/>
                  <a:pt x="1633" y="454"/>
                </a:cubicBezTo>
                <a:cubicBezTo>
                  <a:pt x="1803" y="461"/>
                  <a:pt x="1863" y="416"/>
                  <a:pt x="1905" y="476"/>
                </a:cubicBezTo>
                <a:cubicBezTo>
                  <a:pt x="1947" y="536"/>
                  <a:pt x="2053" y="755"/>
                  <a:pt x="1883" y="816"/>
                </a:cubicBezTo>
                <a:cubicBezTo>
                  <a:pt x="1713" y="877"/>
                  <a:pt x="1085" y="835"/>
                  <a:pt x="885" y="839"/>
                </a:cubicBezTo>
                <a:cubicBezTo>
                  <a:pt x="685" y="843"/>
                  <a:pt x="715" y="752"/>
                  <a:pt x="681" y="839"/>
                </a:cubicBezTo>
                <a:cubicBezTo>
                  <a:pt x="647" y="926"/>
                  <a:pt x="681" y="1172"/>
                  <a:pt x="681" y="1361"/>
                </a:cubicBezTo>
                <a:cubicBezTo>
                  <a:pt x="681" y="1550"/>
                  <a:pt x="681" y="1837"/>
                  <a:pt x="681" y="1973"/>
                </a:cubicBezTo>
                <a:cubicBezTo>
                  <a:pt x="681" y="2109"/>
                  <a:pt x="681" y="2113"/>
                  <a:pt x="681" y="2177"/>
                </a:cubicBezTo>
                <a:cubicBezTo>
                  <a:pt x="681" y="2241"/>
                  <a:pt x="764" y="2333"/>
                  <a:pt x="681" y="2359"/>
                </a:cubicBezTo>
                <a:cubicBezTo>
                  <a:pt x="598" y="2385"/>
                  <a:pt x="292" y="2321"/>
                  <a:pt x="182" y="2336"/>
                </a:cubicBezTo>
                <a:cubicBezTo>
                  <a:pt x="72" y="2351"/>
                  <a:pt x="46" y="2339"/>
                  <a:pt x="23" y="2449"/>
                </a:cubicBezTo>
                <a:cubicBezTo>
                  <a:pt x="0" y="2559"/>
                  <a:pt x="1" y="2892"/>
                  <a:pt x="46" y="2994"/>
                </a:cubicBezTo>
                <a:cubicBezTo>
                  <a:pt x="91" y="3096"/>
                  <a:pt x="201" y="3051"/>
                  <a:pt x="295" y="3062"/>
                </a:cubicBezTo>
                <a:cubicBezTo>
                  <a:pt x="389" y="3073"/>
                  <a:pt x="549" y="3058"/>
                  <a:pt x="613" y="3062"/>
                </a:cubicBezTo>
                <a:cubicBezTo>
                  <a:pt x="677" y="3066"/>
                  <a:pt x="679" y="3075"/>
                  <a:pt x="681" y="3084"/>
                </a:cubicBezTo>
              </a:path>
            </a:pathLst>
          </a:custGeom>
          <a:noFill/>
          <a:ln w="28575" cap="flat" cmpd="sng">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36941" name="Freeform 45"/>
          <p:cNvSpPr>
            <a:spLocks/>
          </p:cNvSpPr>
          <p:nvPr/>
        </p:nvSpPr>
        <p:spPr bwMode="auto">
          <a:xfrm>
            <a:off x="2190750" y="1295367"/>
            <a:ext cx="2422525" cy="4954587"/>
          </a:xfrm>
          <a:custGeom>
            <a:avLst/>
            <a:gdLst>
              <a:gd name="T0" fmla="*/ 162 w 1526"/>
              <a:gd name="T1" fmla="*/ 0 h 3121"/>
              <a:gd name="T2" fmla="*/ 139 w 1526"/>
              <a:gd name="T3" fmla="*/ 385 h 3121"/>
              <a:gd name="T4" fmla="*/ 820 w 1526"/>
              <a:gd name="T5" fmla="*/ 453 h 3121"/>
              <a:gd name="T6" fmla="*/ 1341 w 1526"/>
              <a:gd name="T7" fmla="*/ 453 h 3121"/>
              <a:gd name="T8" fmla="*/ 1409 w 1526"/>
              <a:gd name="T9" fmla="*/ 748 h 3121"/>
              <a:gd name="T10" fmla="*/ 638 w 1526"/>
              <a:gd name="T11" fmla="*/ 816 h 3121"/>
              <a:gd name="T12" fmla="*/ 94 w 1526"/>
              <a:gd name="T13" fmla="*/ 862 h 3121"/>
              <a:gd name="T14" fmla="*/ 162 w 1526"/>
              <a:gd name="T15" fmla="*/ 1542 h 3121"/>
              <a:gd name="T16" fmla="*/ 1069 w 1526"/>
              <a:gd name="T17" fmla="*/ 1497 h 3121"/>
              <a:gd name="T18" fmla="*/ 1296 w 1526"/>
              <a:gd name="T19" fmla="*/ 1451 h 3121"/>
              <a:gd name="T20" fmla="*/ 1182 w 1526"/>
              <a:gd name="T21" fmla="*/ 1088 h 3121"/>
              <a:gd name="T22" fmla="*/ 729 w 1526"/>
              <a:gd name="T23" fmla="*/ 1111 h 3121"/>
              <a:gd name="T24" fmla="*/ 185 w 1526"/>
              <a:gd name="T25" fmla="*/ 1111 h 3121"/>
              <a:gd name="T26" fmla="*/ 117 w 1526"/>
              <a:gd name="T27" fmla="*/ 1905 h 3121"/>
              <a:gd name="T28" fmla="*/ 162 w 1526"/>
              <a:gd name="T29" fmla="*/ 2313 h 3121"/>
              <a:gd name="T30" fmla="*/ 752 w 1526"/>
              <a:gd name="T31" fmla="*/ 2313 h 3121"/>
              <a:gd name="T32" fmla="*/ 797 w 1526"/>
              <a:gd name="T33" fmla="*/ 2699 h 3121"/>
              <a:gd name="T34" fmla="*/ 706 w 1526"/>
              <a:gd name="T35" fmla="*/ 3061 h 3121"/>
              <a:gd name="T36" fmla="*/ 275 w 1526"/>
              <a:gd name="T37" fmla="*/ 3061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6" h="3121">
                <a:moveTo>
                  <a:pt x="162" y="0"/>
                </a:moveTo>
                <a:cubicBezTo>
                  <a:pt x="95" y="154"/>
                  <a:pt x="29" y="309"/>
                  <a:pt x="139" y="385"/>
                </a:cubicBezTo>
                <a:cubicBezTo>
                  <a:pt x="249" y="461"/>
                  <a:pt x="620" y="442"/>
                  <a:pt x="820" y="453"/>
                </a:cubicBezTo>
                <a:cubicBezTo>
                  <a:pt x="1020" y="464"/>
                  <a:pt x="1243" y="404"/>
                  <a:pt x="1341" y="453"/>
                </a:cubicBezTo>
                <a:cubicBezTo>
                  <a:pt x="1439" y="502"/>
                  <a:pt x="1526" y="687"/>
                  <a:pt x="1409" y="748"/>
                </a:cubicBezTo>
                <a:cubicBezTo>
                  <a:pt x="1292" y="809"/>
                  <a:pt x="857" y="797"/>
                  <a:pt x="638" y="816"/>
                </a:cubicBezTo>
                <a:cubicBezTo>
                  <a:pt x="419" y="835"/>
                  <a:pt x="173" y="741"/>
                  <a:pt x="94" y="862"/>
                </a:cubicBezTo>
                <a:cubicBezTo>
                  <a:pt x="15" y="983"/>
                  <a:pt x="0" y="1436"/>
                  <a:pt x="162" y="1542"/>
                </a:cubicBezTo>
                <a:cubicBezTo>
                  <a:pt x="324" y="1648"/>
                  <a:pt x="880" y="1512"/>
                  <a:pt x="1069" y="1497"/>
                </a:cubicBezTo>
                <a:cubicBezTo>
                  <a:pt x="1258" y="1482"/>
                  <a:pt x="1277" y="1519"/>
                  <a:pt x="1296" y="1451"/>
                </a:cubicBezTo>
                <a:cubicBezTo>
                  <a:pt x="1315" y="1383"/>
                  <a:pt x="1276" y="1145"/>
                  <a:pt x="1182" y="1088"/>
                </a:cubicBezTo>
                <a:cubicBezTo>
                  <a:pt x="1088" y="1031"/>
                  <a:pt x="895" y="1107"/>
                  <a:pt x="729" y="1111"/>
                </a:cubicBezTo>
                <a:cubicBezTo>
                  <a:pt x="563" y="1115"/>
                  <a:pt x="287" y="979"/>
                  <a:pt x="185" y="1111"/>
                </a:cubicBezTo>
                <a:cubicBezTo>
                  <a:pt x="83" y="1243"/>
                  <a:pt x="121" y="1705"/>
                  <a:pt x="117" y="1905"/>
                </a:cubicBezTo>
                <a:cubicBezTo>
                  <a:pt x="113" y="2105"/>
                  <a:pt x="56" y="2245"/>
                  <a:pt x="162" y="2313"/>
                </a:cubicBezTo>
                <a:cubicBezTo>
                  <a:pt x="268" y="2381"/>
                  <a:pt x="646" y="2249"/>
                  <a:pt x="752" y="2313"/>
                </a:cubicBezTo>
                <a:cubicBezTo>
                  <a:pt x="858" y="2377"/>
                  <a:pt x="805" y="2574"/>
                  <a:pt x="797" y="2699"/>
                </a:cubicBezTo>
                <a:cubicBezTo>
                  <a:pt x="789" y="2824"/>
                  <a:pt x="793" y="3001"/>
                  <a:pt x="706" y="3061"/>
                </a:cubicBezTo>
                <a:cubicBezTo>
                  <a:pt x="619" y="3121"/>
                  <a:pt x="447" y="3091"/>
                  <a:pt x="275" y="3061"/>
                </a:cubicBezTo>
              </a:path>
            </a:pathLst>
          </a:custGeom>
          <a:noFill/>
          <a:ln w="28575" cap="flat" cmpd="sng">
            <a:solidFill>
              <a:srgbClr val="FF33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Tree>
    <p:extLst>
      <p:ext uri="{BB962C8B-B14F-4D97-AF65-F5344CB8AC3E}">
        <p14:creationId xmlns:p14="http://schemas.microsoft.com/office/powerpoint/2010/main" val="13792807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69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16" fill="hold" nodeType="clickEffect">
                                  <p:stCondLst>
                                    <p:cond delay="0"/>
                                  </p:stCondLst>
                                  <p:childTnLst>
                                    <p:set>
                                      <p:cBhvr>
                                        <p:cTn id="10" dur="1" fill="hold">
                                          <p:stCondLst>
                                            <p:cond delay="0"/>
                                          </p:stCondLst>
                                        </p:cTn>
                                        <p:tgtEl>
                                          <p:spTgt spid="336941"/>
                                        </p:tgtEl>
                                        <p:attrNameLst>
                                          <p:attrName>style.visibility</p:attrName>
                                        </p:attrNameLst>
                                      </p:cBhvr>
                                      <p:to>
                                        <p:strVal val="visible"/>
                                      </p:to>
                                    </p:set>
                                    <p:anim calcmode="lin" valueType="num">
                                      <p:cBhvr>
                                        <p:cTn id="11" dur="1000" fill="hold"/>
                                        <p:tgtEl>
                                          <p:spTgt spid="336941"/>
                                        </p:tgtEl>
                                        <p:attrNameLst>
                                          <p:attrName>ppt_w</p:attrName>
                                        </p:attrNameLst>
                                      </p:cBhvr>
                                      <p:tavLst>
                                        <p:tav tm="0">
                                          <p:val>
                                            <p:fltVal val="0"/>
                                          </p:val>
                                        </p:tav>
                                        <p:tav tm="100000">
                                          <p:val>
                                            <p:strVal val="#ppt_w"/>
                                          </p:val>
                                        </p:tav>
                                      </p:tavLst>
                                    </p:anim>
                                    <p:anim calcmode="lin" valueType="num">
                                      <p:cBhvr>
                                        <p:cTn id="12" dur="1000" fill="hold"/>
                                        <p:tgtEl>
                                          <p:spTgt spid="336941"/>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36940"/>
                                        </p:tgtEl>
                                        <p:attrNameLst>
                                          <p:attrName>style.visibility</p:attrName>
                                        </p:attrNameLst>
                                      </p:cBhvr>
                                      <p:to>
                                        <p:strVal val="visible"/>
                                      </p:to>
                                    </p:set>
                                    <p:anim calcmode="lin" valueType="num">
                                      <p:cBhvr>
                                        <p:cTn id="15" dur="1000" fill="hold"/>
                                        <p:tgtEl>
                                          <p:spTgt spid="336940"/>
                                        </p:tgtEl>
                                        <p:attrNameLst>
                                          <p:attrName>ppt_w</p:attrName>
                                        </p:attrNameLst>
                                      </p:cBhvr>
                                      <p:tavLst>
                                        <p:tav tm="0">
                                          <p:val>
                                            <p:fltVal val="0"/>
                                          </p:val>
                                        </p:tav>
                                        <p:tav tm="100000">
                                          <p:val>
                                            <p:strVal val="#ppt_w"/>
                                          </p:val>
                                        </p:tav>
                                      </p:tavLst>
                                    </p:anim>
                                    <p:anim calcmode="lin" valueType="num">
                                      <p:cBhvr>
                                        <p:cTn id="16" dur="1000" fill="hold"/>
                                        <p:tgtEl>
                                          <p:spTgt spid="336940"/>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36938"/>
                                        </p:tgtEl>
                                        <p:attrNameLst>
                                          <p:attrName>style.visibility</p:attrName>
                                        </p:attrNameLst>
                                      </p:cBhvr>
                                      <p:to>
                                        <p:strVal val="visible"/>
                                      </p:to>
                                    </p:set>
                                    <p:anim calcmode="lin" valueType="num">
                                      <p:cBhvr>
                                        <p:cTn id="19" dur="1000" fill="hold"/>
                                        <p:tgtEl>
                                          <p:spTgt spid="336938"/>
                                        </p:tgtEl>
                                        <p:attrNameLst>
                                          <p:attrName>ppt_w</p:attrName>
                                        </p:attrNameLst>
                                      </p:cBhvr>
                                      <p:tavLst>
                                        <p:tav tm="0">
                                          <p:val>
                                            <p:fltVal val="0"/>
                                          </p:val>
                                        </p:tav>
                                        <p:tav tm="100000">
                                          <p:val>
                                            <p:strVal val="#ppt_w"/>
                                          </p:val>
                                        </p:tav>
                                      </p:tavLst>
                                    </p:anim>
                                    <p:anim calcmode="lin" valueType="num">
                                      <p:cBhvr>
                                        <p:cTn id="20" dur="1000" fill="hold"/>
                                        <p:tgtEl>
                                          <p:spTgt spid="336938"/>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grpId="0" nodeType="clickEffect">
                                  <p:stCondLst>
                                    <p:cond delay="0"/>
                                  </p:stCondLst>
                                  <p:childTnLst>
                                    <p:set>
                                      <p:cBhvr>
                                        <p:cTn id="24" dur="1" fill="hold">
                                          <p:stCondLst>
                                            <p:cond delay="0"/>
                                          </p:stCondLst>
                                        </p:cTn>
                                        <p:tgtEl>
                                          <p:spTgt spid="336933"/>
                                        </p:tgtEl>
                                        <p:attrNameLst>
                                          <p:attrName>style.visibility</p:attrName>
                                        </p:attrNameLst>
                                      </p:cBhvr>
                                      <p:to>
                                        <p:strVal val="visible"/>
                                      </p:to>
                                    </p:set>
                                    <p:animEffect transition="in" filter="diamond(in)">
                                      <p:cBhvr>
                                        <p:cTn id="25" dur="2000"/>
                                        <p:tgtEl>
                                          <p:spTgt spid="336933"/>
                                        </p:tgtEl>
                                      </p:cBhvr>
                                    </p:animEffect>
                                  </p:childTnLst>
                                </p:cTn>
                              </p:par>
                              <p:par>
                                <p:cTn id="26" presetID="8" presetClass="entr" presetSubtype="16" fill="hold" nodeType="withEffect">
                                  <p:stCondLst>
                                    <p:cond delay="0"/>
                                  </p:stCondLst>
                                  <p:childTnLst>
                                    <p:set>
                                      <p:cBhvr>
                                        <p:cTn id="27" dur="1" fill="hold">
                                          <p:stCondLst>
                                            <p:cond delay="0"/>
                                          </p:stCondLst>
                                        </p:cTn>
                                        <p:tgtEl>
                                          <p:spTgt spid="336935"/>
                                        </p:tgtEl>
                                        <p:attrNameLst>
                                          <p:attrName>style.visibility</p:attrName>
                                        </p:attrNameLst>
                                      </p:cBhvr>
                                      <p:to>
                                        <p:strVal val="visible"/>
                                      </p:to>
                                    </p:set>
                                    <p:animEffect transition="in" filter="diamond(in)">
                                      <p:cBhvr>
                                        <p:cTn id="28" dur="2000"/>
                                        <p:tgtEl>
                                          <p:spTgt spid="336935"/>
                                        </p:tgtEl>
                                      </p:cBhvr>
                                    </p:animEffect>
                                  </p:childTnLst>
                                </p:cTn>
                              </p:par>
                              <p:par>
                                <p:cTn id="29" presetID="8" presetClass="entr" presetSubtype="16" fill="hold" nodeType="withEffect">
                                  <p:stCondLst>
                                    <p:cond delay="0"/>
                                  </p:stCondLst>
                                  <p:childTnLst>
                                    <p:set>
                                      <p:cBhvr>
                                        <p:cTn id="30" dur="1" fill="hold">
                                          <p:stCondLst>
                                            <p:cond delay="0"/>
                                          </p:stCondLst>
                                        </p:cTn>
                                        <p:tgtEl>
                                          <p:spTgt spid="336934"/>
                                        </p:tgtEl>
                                        <p:attrNameLst>
                                          <p:attrName>style.visibility</p:attrName>
                                        </p:attrNameLst>
                                      </p:cBhvr>
                                      <p:to>
                                        <p:strVal val="visible"/>
                                      </p:to>
                                    </p:set>
                                    <p:animEffect transition="in" filter="diamond(in)">
                                      <p:cBhvr>
                                        <p:cTn id="31" dur="2000"/>
                                        <p:tgtEl>
                                          <p:spTgt spid="336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30" grpId="0" autoUpdateAnimBg="0"/>
      <p:bldP spid="336933"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200" dirty="0" smtClean="0">
                <a:latin typeface="Cambria" panose="02040503050406030204" pitchFamily="18" charset="0"/>
              </a:rPr>
              <a:t>Control Flow Testing</a:t>
            </a:r>
            <a:endParaRPr lang="zh-CN" altLang="zh-CN" sz="2000" dirty="0" smtClean="0">
              <a:latin typeface="Cambria" panose="02040503050406030204" pitchFamily="18" charset="0"/>
            </a:endParaRPr>
          </a:p>
        </p:txBody>
      </p:sp>
      <p:sp>
        <p:nvSpPr>
          <p:cNvPr id="3" name="Rectangle 2"/>
          <p:cNvSpPr txBox="1">
            <a:spLocks noChangeArrowheads="1"/>
          </p:cNvSpPr>
          <p:nvPr/>
        </p:nvSpPr>
        <p:spPr bwMode="auto">
          <a:xfrm>
            <a:off x="609600" y="1205746"/>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How do we define </a:t>
            </a:r>
            <a:br>
              <a:rPr lang="en-US" altLang="zh-CN" dirty="0" smtClean="0">
                <a:latin typeface="Cambria" panose="02040503050406030204" pitchFamily="18" charset="0"/>
              </a:rPr>
            </a:br>
            <a:r>
              <a:rPr lang="en-US" altLang="zh-CN" dirty="0" smtClean="0">
                <a:latin typeface="Cambria" panose="02040503050406030204" pitchFamily="18" charset="0"/>
              </a:rPr>
              <a:t>“complete” testing?</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04800" y="2476608"/>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solidFill>
                  <a:srgbClr val="FF0000"/>
                </a:solidFill>
                <a:latin typeface="Cambria" panose="02040503050406030204" pitchFamily="18" charset="0"/>
              </a:rPr>
              <a:t>1)  Exercise every path from entry to exit.</a:t>
            </a:r>
          </a:p>
          <a:p>
            <a:pPr>
              <a:lnSpc>
                <a:spcPct val="90000"/>
              </a:lnSpc>
            </a:pPr>
            <a:r>
              <a:rPr lang="en-US" altLang="zh-CN" sz="2400" dirty="0" smtClean="0">
                <a:solidFill>
                  <a:srgbClr val="FF0000"/>
                </a:solidFill>
                <a:latin typeface="Cambria" panose="02040503050406030204" pitchFamily="18" charset="0"/>
              </a:rPr>
              <a:t>2)  Exercise every statement at least once. </a:t>
            </a:r>
          </a:p>
          <a:p>
            <a:pPr>
              <a:lnSpc>
                <a:spcPct val="90000"/>
              </a:lnSpc>
            </a:pPr>
            <a:r>
              <a:rPr lang="en-US" altLang="zh-CN" sz="2400" dirty="0" smtClean="0">
                <a:solidFill>
                  <a:srgbClr val="FF0000"/>
                </a:solidFill>
                <a:latin typeface="Cambria" panose="02040503050406030204" pitchFamily="18" charset="0"/>
              </a:rPr>
              <a:t>3)  Exercise every branch (in each direction)  at least once. </a:t>
            </a:r>
          </a:p>
          <a:p>
            <a:pPr>
              <a:lnSpc>
                <a:spcPct val="90000"/>
              </a:lnSpc>
            </a:pPr>
            <a:r>
              <a:rPr lang="en-US" altLang="zh-CN" sz="2400" dirty="0" smtClean="0">
                <a:latin typeface="Cambria" panose="02040503050406030204" pitchFamily="18" charset="0"/>
              </a:rPr>
              <a:t>Clearly, 1 implies 2 and 3</a:t>
            </a:r>
          </a:p>
          <a:p>
            <a:pPr>
              <a:lnSpc>
                <a:spcPct val="90000"/>
              </a:lnSpc>
            </a:pPr>
            <a:r>
              <a:rPr lang="en-US" altLang="zh-CN" sz="2400" dirty="0" smtClean="0">
                <a:latin typeface="Cambria" panose="02040503050406030204" pitchFamily="18" charset="0"/>
              </a:rPr>
              <a:t>However, 1 is impractical for most routines.</a:t>
            </a:r>
          </a:p>
          <a:p>
            <a:pPr>
              <a:lnSpc>
                <a:spcPct val="90000"/>
              </a:lnSpc>
            </a:pPr>
            <a:r>
              <a:rPr lang="en-US" altLang="zh-CN" sz="2400" dirty="0" smtClean="0">
                <a:latin typeface="Cambria" panose="02040503050406030204" pitchFamily="18" charset="0"/>
              </a:rPr>
              <a:t>Also, 2 is not equal to 3 in languages with </a:t>
            </a:r>
            <a:r>
              <a:rPr lang="en-US" altLang="zh-CN" sz="2400" dirty="0" err="1" smtClean="0">
                <a:latin typeface="Cambria" panose="02040503050406030204" pitchFamily="18" charset="0"/>
              </a:rPr>
              <a:t>goto</a:t>
            </a:r>
            <a:r>
              <a:rPr lang="en-US" altLang="zh-CN" sz="2400" dirty="0" smtClean="0">
                <a:latin typeface="Cambria" panose="02040503050406030204" pitchFamily="18" charset="0"/>
              </a:rPr>
              <a:t> statements.</a:t>
            </a:r>
          </a:p>
          <a:p>
            <a:pPr>
              <a:lnSpc>
                <a:spcPct val="90000"/>
              </a:lnSpc>
            </a:pPr>
            <a:endParaRPr lang="en-US" altLang="zh-CN" sz="24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6422400" y="2637000"/>
              <a:ext cx="1053000" cy="1174680"/>
            </p14:xfrm>
          </p:contentPart>
        </mc:Choice>
        <mc:Fallback xmlns="">
          <p:pic>
            <p:nvPicPr>
              <p:cNvPr id="2" name="墨迹 1"/>
              <p:cNvPicPr/>
              <p:nvPr/>
            </p:nvPicPr>
            <p:blipFill>
              <a:blip r:embed="rId5"/>
              <a:stretch>
                <a:fillRect/>
              </a:stretch>
            </p:blipFill>
            <p:spPr>
              <a:xfrm>
                <a:off x="6414120" y="2629080"/>
                <a:ext cx="1072080" cy="1192320"/>
              </a:xfrm>
              <a:prstGeom prst="rect">
                <a:avLst/>
              </a:prstGeom>
            </p:spPr>
          </p:pic>
        </mc:Fallback>
      </mc:AlternateContent>
    </p:spTree>
    <p:extLst>
      <p:ext uri="{BB962C8B-B14F-4D97-AF65-F5344CB8AC3E}">
        <p14:creationId xmlns:p14="http://schemas.microsoft.com/office/powerpoint/2010/main" val="233021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62000" y="10668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2400" smtClean="0">
                <a:latin typeface="Cambria" panose="02040503050406030204" pitchFamily="18" charset="0"/>
              </a:rPr>
              <a:t>Demonstration that</a:t>
            </a:r>
            <a:br>
              <a:rPr lang="en-US" altLang="zh-CN" sz="2400" smtClean="0">
                <a:latin typeface="Cambria" panose="02040503050406030204" pitchFamily="18" charset="0"/>
              </a:rPr>
            </a:br>
            <a:r>
              <a:rPr lang="en-US" altLang="zh-CN" sz="2400" smtClean="0">
                <a:latin typeface="Cambria" panose="02040503050406030204" pitchFamily="18" charset="0"/>
              </a:rPr>
              <a:t> 2 does not imply 3</a:t>
            </a:r>
            <a:endParaRPr lang="en-US" altLang="zh-CN" sz="2400">
              <a:latin typeface="Cambria" panose="02040503050406030204" pitchFamily="18" charset="0"/>
            </a:endParaRPr>
          </a:p>
        </p:txBody>
      </p:sp>
      <p:sp>
        <p:nvSpPr>
          <p:cNvPr id="4" name="Rectangle 3"/>
          <p:cNvSpPr txBox="1">
            <a:spLocks noChangeArrowheads="1"/>
          </p:cNvSpPr>
          <p:nvPr/>
        </p:nvSpPr>
        <p:spPr>
          <a:xfrm>
            <a:off x="4572000" y="2286000"/>
            <a:ext cx="4191000" cy="4419600"/>
          </a:xfrm>
          <a:prstGeom prst="rect">
            <a:avLst/>
          </a:prstGeom>
        </p:spPr>
        <p:txBody>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u="sng" dirty="0" smtClean="0">
                <a:latin typeface="Cambria" panose="02040503050406030204" pitchFamily="18" charset="0"/>
              </a:rPr>
              <a:t>2.Statement Coverage:</a:t>
            </a:r>
            <a:r>
              <a:rPr lang="en-US" altLang="zh-CN" sz="2000" b="1" dirty="0" smtClean="0">
                <a:latin typeface="Cambria" panose="02040503050406030204" pitchFamily="18" charset="0"/>
              </a:rPr>
              <a:t>                </a:t>
            </a:r>
            <a:r>
              <a:rPr lang="en-US" altLang="zh-CN" sz="2000" dirty="0" smtClean="0">
                <a:latin typeface="Cambria" panose="02040503050406030204" pitchFamily="18" charset="0"/>
              </a:rPr>
              <a:t>For x &lt; 0 the program produces the correct result AND every statement has been executed.</a:t>
            </a:r>
          </a:p>
          <a:p>
            <a:endParaRPr lang="en-US" altLang="zh-CN" sz="2000" dirty="0" smtClean="0">
              <a:latin typeface="Cambria" panose="02040503050406030204" pitchFamily="18" charset="0"/>
            </a:endParaRPr>
          </a:p>
          <a:p>
            <a:r>
              <a:rPr lang="en-US" altLang="zh-CN" sz="2000" b="1" u="sng" dirty="0" smtClean="0">
                <a:latin typeface="Cambria" panose="02040503050406030204" pitchFamily="18" charset="0"/>
              </a:rPr>
              <a:t>3.Branch Coverage:</a:t>
            </a:r>
            <a:r>
              <a:rPr lang="en-US" altLang="zh-CN" sz="2000" b="1" dirty="0" smtClean="0">
                <a:latin typeface="Cambria" panose="02040503050406030204" pitchFamily="18" charset="0"/>
              </a:rPr>
              <a:t> </a:t>
            </a:r>
          </a:p>
          <a:p>
            <a:r>
              <a:rPr lang="en-US" altLang="zh-CN" sz="2000" dirty="0" smtClean="0">
                <a:latin typeface="Cambria" panose="02040503050406030204" pitchFamily="18" charset="0"/>
              </a:rPr>
              <a:t>Would have found the bug!  Therefore 2 does not imply 3.</a:t>
            </a:r>
            <a:endParaRPr lang="en-US" altLang="zh-CN" sz="2000" dirty="0">
              <a:latin typeface="Cambria" panose="02040503050406030204" pitchFamily="18" charset="0"/>
            </a:endParaRPr>
          </a:p>
        </p:txBody>
      </p:sp>
      <p:sp>
        <p:nvSpPr>
          <p:cNvPr id="5" name="Oval 4"/>
          <p:cNvSpPr>
            <a:spLocks noChangeArrowheads="1"/>
          </p:cNvSpPr>
          <p:nvPr/>
        </p:nvSpPr>
        <p:spPr bwMode="auto">
          <a:xfrm>
            <a:off x="2819400" y="3367087"/>
            <a:ext cx="533400" cy="4572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Cambria" panose="02040503050406030204" pitchFamily="18" charset="0"/>
                <a:ea typeface="宋体" panose="02010600030101010101" pitchFamily="2" charset="-122"/>
              </a:rPr>
              <a:t>1</a:t>
            </a:r>
            <a:endParaRPr lang="en-US" altLang="zh-CN" sz="2000" b="1">
              <a:latin typeface="Cambria" panose="02040503050406030204" pitchFamily="18" charset="0"/>
              <a:ea typeface="宋体" panose="02010600030101010101" pitchFamily="2" charset="-122"/>
            </a:endParaRPr>
          </a:p>
        </p:txBody>
      </p:sp>
      <p:sp>
        <p:nvSpPr>
          <p:cNvPr id="6" name="Oval 5"/>
          <p:cNvSpPr>
            <a:spLocks noChangeArrowheads="1"/>
          </p:cNvSpPr>
          <p:nvPr/>
        </p:nvSpPr>
        <p:spPr bwMode="auto">
          <a:xfrm>
            <a:off x="3886200" y="3367087"/>
            <a:ext cx="533400" cy="4572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Cambria" panose="02040503050406030204" pitchFamily="18" charset="0"/>
                <a:ea typeface="宋体" panose="02010600030101010101" pitchFamily="2" charset="-122"/>
              </a:rPr>
              <a:t>2</a:t>
            </a:r>
            <a:endParaRPr lang="en-US" altLang="zh-CN" sz="2000" b="1">
              <a:latin typeface="Cambria" panose="02040503050406030204" pitchFamily="18" charset="0"/>
              <a:ea typeface="宋体" panose="02010600030101010101" pitchFamily="2" charset="-122"/>
            </a:endParaRPr>
          </a:p>
        </p:txBody>
      </p:sp>
      <p:cxnSp>
        <p:nvCxnSpPr>
          <p:cNvPr id="7" name="AutoShape 6"/>
          <p:cNvCxnSpPr>
            <a:cxnSpLocks noChangeShapeType="1"/>
            <a:stCxn id="5" idx="6"/>
            <a:endCxn id="6" idx="2"/>
          </p:cNvCxnSpPr>
          <p:nvPr/>
        </p:nvCxnSpPr>
        <p:spPr bwMode="auto">
          <a:xfrm>
            <a:off x="3367088" y="3595687"/>
            <a:ext cx="504825" cy="0"/>
          </a:xfrm>
          <a:prstGeom prst="straightConnector1">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7"/>
          <p:cNvCxnSpPr>
            <a:cxnSpLocks noChangeShapeType="1"/>
            <a:stCxn id="5" idx="0"/>
            <a:endCxn id="6" idx="0"/>
          </p:cNvCxnSpPr>
          <p:nvPr/>
        </p:nvCxnSpPr>
        <p:spPr bwMode="auto">
          <a:xfrm rot="5400000" flipV="1">
            <a:off x="3618706" y="2820194"/>
            <a:ext cx="1587" cy="1066800"/>
          </a:xfrm>
          <a:prstGeom prst="bentConnector3">
            <a:avLst>
              <a:gd name="adj1" fmla="val -19900005"/>
            </a:avLst>
          </a:prstGeom>
          <a:noFill/>
          <a:ln w="28575">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 Box 8"/>
          <p:cNvSpPr txBox="1">
            <a:spLocks noChangeArrowheads="1"/>
          </p:cNvSpPr>
          <p:nvPr/>
        </p:nvSpPr>
        <p:spPr bwMode="auto">
          <a:xfrm>
            <a:off x="381000" y="2162651"/>
            <a:ext cx="230011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800" b="1" dirty="0">
                <a:latin typeface="Cambria" panose="02040503050406030204" pitchFamily="18" charset="0"/>
                <a:ea typeface="宋体" panose="02010600030101010101" pitchFamily="2" charset="-122"/>
              </a:rPr>
              <a:t>Correct Code</a:t>
            </a:r>
            <a:endParaRPr lang="en-US" altLang="zh-CN" sz="1800" b="1" dirty="0">
              <a:latin typeface="Cambria" panose="02040503050406030204" pitchFamily="18" charset="0"/>
              <a:ea typeface="宋体" panose="02010600030101010101" pitchFamily="2" charset="-122"/>
            </a:endParaRPr>
          </a:p>
          <a:p>
            <a:r>
              <a:rPr lang="en-US" altLang="zh-CN" sz="1800" dirty="0">
                <a:latin typeface="Cambria" panose="02040503050406030204" pitchFamily="18" charset="0"/>
                <a:ea typeface="宋体" panose="02010600030101010101" pitchFamily="2" charset="-122"/>
              </a:rPr>
              <a:t>1   if (x &gt;= 0 ) {</a:t>
            </a:r>
          </a:p>
          <a:p>
            <a:r>
              <a:rPr lang="en-US" altLang="zh-CN" sz="1800" dirty="0">
                <a:latin typeface="Cambria" panose="02040503050406030204" pitchFamily="18" charset="0"/>
                <a:ea typeface="宋体" panose="02010600030101010101" pitchFamily="2" charset="-122"/>
              </a:rPr>
              <a:t>     x = x + A;</a:t>
            </a:r>
          </a:p>
          <a:p>
            <a:r>
              <a:rPr lang="en-US" altLang="zh-CN" sz="1800" dirty="0">
                <a:latin typeface="Cambria" panose="02040503050406030204" pitchFamily="18" charset="0"/>
                <a:ea typeface="宋体" panose="02010600030101010101" pitchFamily="2" charset="-122"/>
              </a:rPr>
              <a:t>     }</a:t>
            </a:r>
          </a:p>
          <a:p>
            <a:r>
              <a:rPr lang="en-US" altLang="zh-CN" sz="1800" dirty="0">
                <a:latin typeface="Cambria" panose="02040503050406030204" pitchFamily="18" charset="0"/>
                <a:ea typeface="宋体" panose="02010600030101010101" pitchFamily="2" charset="-122"/>
              </a:rPr>
              <a:t>2   x = x + A</a:t>
            </a:r>
            <a:endParaRPr lang="en-US" altLang="zh-CN" sz="2800" dirty="0">
              <a:latin typeface="Cambria" panose="02040503050406030204" pitchFamily="18" charset="0"/>
              <a:ea typeface="宋体" panose="02010600030101010101" pitchFamily="2" charset="-122"/>
            </a:endParaRPr>
          </a:p>
        </p:txBody>
      </p:sp>
      <p:sp>
        <p:nvSpPr>
          <p:cNvPr id="10" name="Text Box 9"/>
          <p:cNvSpPr txBox="1">
            <a:spLocks noChangeArrowheads="1"/>
          </p:cNvSpPr>
          <p:nvPr/>
        </p:nvSpPr>
        <p:spPr bwMode="auto">
          <a:xfrm>
            <a:off x="304800" y="4328519"/>
            <a:ext cx="267047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800" b="1" dirty="0">
                <a:latin typeface="Cambria" panose="02040503050406030204" pitchFamily="18" charset="0"/>
                <a:ea typeface="宋体" panose="02010600030101010101" pitchFamily="2" charset="-122"/>
              </a:rPr>
              <a:t>Buggy Code</a:t>
            </a:r>
            <a:endParaRPr lang="en-US" altLang="zh-CN" sz="1800" b="1" dirty="0">
              <a:latin typeface="Cambria" panose="02040503050406030204" pitchFamily="18" charset="0"/>
              <a:ea typeface="宋体" panose="02010600030101010101" pitchFamily="2" charset="-122"/>
            </a:endParaRPr>
          </a:p>
          <a:p>
            <a:r>
              <a:rPr lang="en-US" altLang="zh-CN" sz="1800" dirty="0">
                <a:latin typeface="Cambria" panose="02040503050406030204" pitchFamily="18" charset="0"/>
                <a:ea typeface="宋体" panose="02010600030101010101" pitchFamily="2" charset="-122"/>
              </a:rPr>
              <a:t>1   if (x &gt;= 0 ) {</a:t>
            </a:r>
          </a:p>
          <a:p>
            <a:r>
              <a:rPr lang="en-US" altLang="zh-CN" sz="1800" dirty="0">
                <a:latin typeface="Cambria" panose="02040503050406030204" pitchFamily="18" charset="0"/>
                <a:ea typeface="宋体" panose="02010600030101010101" pitchFamily="2" charset="-122"/>
              </a:rPr>
              <a:t>   /</a:t>
            </a:r>
            <a:r>
              <a:rPr kumimoji="1" lang="en-US" altLang="zh-CN" sz="1800" dirty="0">
                <a:latin typeface="Cambria" panose="02040503050406030204" pitchFamily="18" charset="0"/>
                <a:ea typeface="宋体" panose="02010600030101010101" pitchFamily="2" charset="-122"/>
              </a:rPr>
              <a:t>* missing statement */</a:t>
            </a:r>
          </a:p>
          <a:p>
            <a:r>
              <a:rPr lang="en-US" altLang="zh-CN" sz="1800" dirty="0">
                <a:latin typeface="Cambria" panose="02040503050406030204" pitchFamily="18" charset="0"/>
                <a:ea typeface="宋体" panose="02010600030101010101" pitchFamily="2" charset="-122"/>
              </a:rPr>
              <a:t>    }</a:t>
            </a:r>
          </a:p>
          <a:p>
            <a:r>
              <a:rPr lang="en-US" altLang="zh-CN" sz="1800" dirty="0">
                <a:latin typeface="Cambria" panose="02040503050406030204" pitchFamily="18" charset="0"/>
                <a:ea typeface="宋体" panose="02010600030101010101" pitchFamily="2" charset="-122"/>
              </a:rPr>
              <a:t>2   x = x + A</a:t>
            </a:r>
            <a:endParaRPr lang="en-US" altLang="zh-CN" sz="2800" dirty="0">
              <a:latin typeface="Cambria" panose="02040503050406030204" pitchFamily="18" charset="0"/>
              <a:ea typeface="宋体" panose="02010600030101010101" pitchFamily="2" charset="-122"/>
            </a:endParaRPr>
          </a:p>
        </p:txBody>
      </p:sp>
      <p:sp>
        <p:nvSpPr>
          <p:cNvPr id="12" name="Rectangle 16"/>
          <p:cNvSpPr txBox="1">
            <a:spLocks noChangeArrowheads="1"/>
          </p:cNvSpPr>
          <p:nvPr/>
        </p:nvSpPr>
        <p:spPr bwMode="auto">
          <a:xfrm>
            <a:off x="25908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endParaRPr lang="zh-CN" altLang="zh-CN" sz="2400" dirty="0" smtClean="0">
              <a:latin typeface="Cambria" panose="02040503050406030204" pitchFamily="18" charset="0"/>
            </a:endParaRPr>
          </a:p>
        </p:txBody>
      </p:sp>
      <p:sp>
        <p:nvSpPr>
          <p:cNvPr id="13" name="Rectangle 16"/>
          <p:cNvSpPr txBox="1">
            <a:spLocks noChangeArrowheads="1"/>
          </p:cNvSpPr>
          <p:nvPr/>
        </p:nvSpPr>
        <p:spPr bwMode="auto">
          <a:xfrm>
            <a:off x="2438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smtClean="0">
                <a:latin typeface="Cambria" panose="02040503050406030204" pitchFamily="18" charset="0"/>
              </a:rPr>
              <a:t>Control Flow Testing</a:t>
            </a:r>
            <a:endParaRPr lang="zh-CN" altLang="zh-CN" sz="2000" dirty="0" smtClean="0">
              <a:latin typeface="Cambria" panose="02040503050406030204" pitchFamily="18" charset="0"/>
            </a:endParaRPr>
          </a:p>
        </p:txBody>
      </p:sp>
    </p:spTree>
    <p:extLst>
      <p:ext uri="{BB962C8B-B14F-4D97-AF65-F5344CB8AC3E}">
        <p14:creationId xmlns:p14="http://schemas.microsoft.com/office/powerpoint/2010/main" val="373076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fade">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fade">
                                      <p:cBhvr>
                                        <p:cTn id="41" dur="500"/>
                                        <p:tgtEl>
                                          <p:spTgt spid="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9" grpId="0"/>
      <p:bldP spid="10"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62000" y="9906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2400" smtClean="0">
                <a:latin typeface="Cambria" panose="02040503050406030204" pitchFamily="18" charset="0"/>
              </a:rPr>
              <a:t>Demonstration that </a:t>
            </a:r>
            <a:br>
              <a:rPr lang="en-US" altLang="zh-CN" sz="2400" smtClean="0">
                <a:latin typeface="Cambria" panose="02040503050406030204" pitchFamily="18" charset="0"/>
              </a:rPr>
            </a:br>
            <a:r>
              <a:rPr lang="en-US" altLang="zh-CN" sz="2400" smtClean="0">
                <a:latin typeface="Cambria" panose="02040503050406030204" pitchFamily="18" charset="0"/>
              </a:rPr>
              <a:t>3 Does not Imply 2</a:t>
            </a:r>
            <a:endParaRPr lang="en-US" altLang="zh-CN" sz="2400">
              <a:latin typeface="Cambria" panose="02040503050406030204" pitchFamily="18" charset="0"/>
            </a:endParaRPr>
          </a:p>
        </p:txBody>
      </p:sp>
      <p:sp>
        <p:nvSpPr>
          <p:cNvPr id="4" name="Rectangle 3"/>
          <p:cNvSpPr txBox="1">
            <a:spLocks noChangeArrowheads="1"/>
          </p:cNvSpPr>
          <p:nvPr/>
        </p:nvSpPr>
        <p:spPr>
          <a:xfrm>
            <a:off x="4610098" y="2209800"/>
            <a:ext cx="4305302" cy="4114800"/>
          </a:xfrm>
          <a:prstGeom prst="rect">
            <a:avLst/>
          </a:prstGeom>
        </p:spPr>
        <p:txBody>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u="sng" dirty="0" smtClean="0">
                <a:latin typeface="Cambria" panose="02040503050406030204" pitchFamily="18" charset="0"/>
              </a:rPr>
              <a:t>Branch Coverage:</a:t>
            </a:r>
            <a:r>
              <a:rPr lang="en-US" altLang="zh-CN" sz="2000" dirty="0" smtClean="0">
                <a:latin typeface="Cambria" panose="02040503050406030204" pitchFamily="18" charset="0"/>
              </a:rPr>
              <a:t> Does not exercise dead code.  Therefore 3 does not imply 2.</a:t>
            </a:r>
          </a:p>
          <a:p>
            <a:r>
              <a:rPr lang="en-US" altLang="zh-CN" sz="2000" dirty="0" smtClean="0">
                <a:latin typeface="Cambria" panose="02040503050406030204" pitchFamily="18" charset="0"/>
              </a:rPr>
              <a:t>However, 3 implies 2 for programs written in a structured programming language without </a:t>
            </a:r>
            <a:r>
              <a:rPr lang="en-US" altLang="zh-CN" sz="2000" dirty="0" err="1" smtClean="0">
                <a:latin typeface="Cambria" panose="02040503050406030204" pitchFamily="18" charset="0"/>
              </a:rPr>
              <a:t>goto</a:t>
            </a:r>
            <a:r>
              <a:rPr lang="en-US" altLang="zh-CN" sz="2000" dirty="0" smtClean="0">
                <a:latin typeface="Cambria" panose="02040503050406030204" pitchFamily="18" charset="0"/>
              </a:rPr>
              <a:t> statements.</a:t>
            </a:r>
            <a:endParaRPr lang="en-US" altLang="zh-CN" sz="2000" dirty="0">
              <a:latin typeface="Cambria" panose="02040503050406030204" pitchFamily="18" charset="0"/>
            </a:endParaRPr>
          </a:p>
        </p:txBody>
      </p:sp>
      <p:sp>
        <p:nvSpPr>
          <p:cNvPr id="5" name="Text Box 4"/>
          <p:cNvSpPr txBox="1">
            <a:spLocks noChangeArrowheads="1"/>
          </p:cNvSpPr>
          <p:nvPr/>
        </p:nvSpPr>
        <p:spPr bwMode="auto">
          <a:xfrm>
            <a:off x="228600" y="2014735"/>
            <a:ext cx="2819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000" dirty="0">
                <a:latin typeface="Cambria" panose="02040503050406030204" pitchFamily="18" charset="0"/>
                <a:ea typeface="宋体" panose="02010600030101010101" pitchFamily="2" charset="-122"/>
              </a:rPr>
              <a:t>1           if (x &lt; 0) {</a:t>
            </a:r>
          </a:p>
          <a:p>
            <a:r>
              <a:rPr lang="en-US" altLang="zh-CN" sz="2000" dirty="0">
                <a:latin typeface="Cambria" panose="02040503050406030204" pitchFamily="18" charset="0"/>
                <a:ea typeface="宋体" panose="02010600030101010101" pitchFamily="2" charset="-122"/>
              </a:rPr>
              <a:t>2               </a:t>
            </a:r>
            <a:r>
              <a:rPr lang="en-US" altLang="zh-CN" sz="2000" dirty="0" err="1">
                <a:latin typeface="Cambria" panose="02040503050406030204" pitchFamily="18" charset="0"/>
                <a:ea typeface="宋体" panose="02010600030101010101" pitchFamily="2" charset="-122"/>
              </a:rPr>
              <a:t>goto</a:t>
            </a:r>
            <a:r>
              <a:rPr lang="en-US" altLang="zh-CN" sz="2000" dirty="0">
                <a:latin typeface="Cambria" panose="02040503050406030204" pitchFamily="18" charset="0"/>
                <a:ea typeface="宋体" panose="02010600030101010101" pitchFamily="2" charset="-122"/>
              </a:rPr>
              <a:t> 200;</a:t>
            </a:r>
          </a:p>
          <a:p>
            <a:r>
              <a:rPr lang="en-US" altLang="zh-CN" sz="2000" dirty="0">
                <a:latin typeface="Cambria" panose="02040503050406030204" pitchFamily="18" charset="0"/>
                <a:ea typeface="宋体" panose="02010600030101010101" pitchFamily="2" charset="-122"/>
              </a:rPr>
              <a:t>                 x = x + </a:t>
            </a:r>
            <a:r>
              <a:rPr lang="en-US" altLang="zh-CN" sz="2000" dirty="0" smtClean="0">
                <a:latin typeface="Cambria" panose="02040503050406030204" pitchFamily="18" charset="0"/>
                <a:ea typeface="宋体" panose="02010600030101010101" pitchFamily="2" charset="-122"/>
              </a:rPr>
              <a:t>A</a:t>
            </a:r>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             } else</a:t>
            </a:r>
          </a:p>
          <a:p>
            <a:r>
              <a:rPr lang="en-US" altLang="zh-CN" sz="2000" dirty="0">
                <a:latin typeface="Cambria" panose="02040503050406030204" pitchFamily="18" charset="0"/>
                <a:ea typeface="宋体" panose="02010600030101010101" pitchFamily="2" charset="-122"/>
              </a:rPr>
              <a:t>                 x = x + </a:t>
            </a:r>
            <a:r>
              <a:rPr lang="en-US" altLang="zh-CN" sz="2000" dirty="0" smtClean="0">
                <a:latin typeface="Cambria" panose="02040503050406030204" pitchFamily="18" charset="0"/>
                <a:ea typeface="宋体" panose="02010600030101010101" pitchFamily="2" charset="-122"/>
              </a:rPr>
              <a:t>B</a:t>
            </a:r>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3  200:  x = x + </a:t>
            </a:r>
            <a:r>
              <a:rPr lang="en-US" altLang="zh-CN" sz="2000" dirty="0" smtClean="0">
                <a:latin typeface="Cambria" panose="02040503050406030204" pitchFamily="18" charset="0"/>
                <a:ea typeface="宋体" panose="02010600030101010101" pitchFamily="2" charset="-122"/>
              </a:rPr>
              <a:t>C</a:t>
            </a:r>
            <a:endParaRPr lang="en-US" altLang="zh-CN" sz="2000" dirty="0">
              <a:latin typeface="Cambria" panose="02040503050406030204" pitchFamily="18" charset="0"/>
              <a:ea typeface="宋体" panose="02010600030101010101" pitchFamily="2" charset="-122"/>
            </a:endParaRPr>
          </a:p>
        </p:txBody>
      </p:sp>
      <p:sp>
        <p:nvSpPr>
          <p:cNvPr id="6" name="Oval 5"/>
          <p:cNvSpPr>
            <a:spLocks noChangeArrowheads="1"/>
          </p:cNvSpPr>
          <p:nvPr/>
        </p:nvSpPr>
        <p:spPr bwMode="auto">
          <a:xfrm>
            <a:off x="838200" y="5057775"/>
            <a:ext cx="685800" cy="609600"/>
          </a:xfrm>
          <a:prstGeom prst="ellipse">
            <a:avLst/>
          </a:prstGeom>
          <a:solidFill>
            <a:srgbClr val="99C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latin typeface="Cambria" panose="02040503050406030204" pitchFamily="18" charset="0"/>
                <a:ea typeface="宋体" panose="02010600030101010101" pitchFamily="2" charset="-122"/>
              </a:rPr>
              <a:t>1</a:t>
            </a:r>
            <a:endParaRPr kumimoji="1" lang="en-US" altLang="zh-CN" sz="2000">
              <a:latin typeface="Cambria" panose="02040503050406030204" pitchFamily="18" charset="0"/>
              <a:ea typeface="宋体" panose="02010600030101010101" pitchFamily="2" charset="-122"/>
            </a:endParaRPr>
          </a:p>
        </p:txBody>
      </p:sp>
      <p:sp>
        <p:nvSpPr>
          <p:cNvPr id="7" name="Oval 6"/>
          <p:cNvSpPr>
            <a:spLocks noChangeArrowheads="1"/>
          </p:cNvSpPr>
          <p:nvPr/>
        </p:nvSpPr>
        <p:spPr bwMode="auto">
          <a:xfrm>
            <a:off x="1905000" y="5057775"/>
            <a:ext cx="685800" cy="609600"/>
          </a:xfrm>
          <a:prstGeom prst="ellipse">
            <a:avLst/>
          </a:prstGeom>
          <a:solidFill>
            <a:srgbClr val="99C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latin typeface="Cambria" panose="02040503050406030204" pitchFamily="18" charset="0"/>
                <a:ea typeface="宋体" panose="02010600030101010101" pitchFamily="2" charset="-122"/>
              </a:rPr>
              <a:t>2</a:t>
            </a:r>
            <a:endParaRPr kumimoji="1" lang="en-US" altLang="zh-CN" sz="2000">
              <a:latin typeface="Cambria" panose="02040503050406030204" pitchFamily="18" charset="0"/>
              <a:ea typeface="宋体" panose="02010600030101010101" pitchFamily="2" charset="-122"/>
            </a:endParaRPr>
          </a:p>
        </p:txBody>
      </p:sp>
      <p:sp>
        <p:nvSpPr>
          <p:cNvPr id="8" name="Oval 7"/>
          <p:cNvSpPr>
            <a:spLocks noChangeArrowheads="1"/>
          </p:cNvSpPr>
          <p:nvPr/>
        </p:nvSpPr>
        <p:spPr bwMode="auto">
          <a:xfrm>
            <a:off x="3543300" y="5043487"/>
            <a:ext cx="685800" cy="609600"/>
          </a:xfrm>
          <a:prstGeom prst="ellipse">
            <a:avLst/>
          </a:prstGeom>
          <a:solidFill>
            <a:srgbClr val="99C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latin typeface="Cambria" panose="02040503050406030204" pitchFamily="18" charset="0"/>
                <a:ea typeface="宋体" panose="02010600030101010101" pitchFamily="2" charset="-122"/>
              </a:rPr>
              <a:t>3</a:t>
            </a:r>
            <a:endParaRPr kumimoji="1" lang="en-US" altLang="zh-CN" sz="2000">
              <a:latin typeface="Cambria" panose="02040503050406030204" pitchFamily="18" charset="0"/>
              <a:ea typeface="宋体" panose="02010600030101010101" pitchFamily="2" charset="-122"/>
            </a:endParaRPr>
          </a:p>
        </p:txBody>
      </p:sp>
      <p:cxnSp>
        <p:nvCxnSpPr>
          <p:cNvPr id="9" name="AutoShape 8"/>
          <p:cNvCxnSpPr>
            <a:cxnSpLocks noChangeShapeType="1"/>
            <a:stCxn id="6" idx="6"/>
            <a:endCxn id="7" idx="2"/>
          </p:cNvCxnSpPr>
          <p:nvPr/>
        </p:nvCxnSpPr>
        <p:spPr bwMode="auto">
          <a:xfrm>
            <a:off x="1538288" y="5362575"/>
            <a:ext cx="352425"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9"/>
          <p:cNvCxnSpPr>
            <a:cxnSpLocks noChangeShapeType="1"/>
            <a:stCxn id="6" idx="0"/>
            <a:endCxn id="8" idx="0"/>
          </p:cNvCxnSpPr>
          <p:nvPr/>
        </p:nvCxnSpPr>
        <p:spPr bwMode="auto">
          <a:xfrm rot="16200000">
            <a:off x="2526506" y="3683794"/>
            <a:ext cx="14287" cy="2705100"/>
          </a:xfrm>
          <a:prstGeom prst="bentConnector3">
            <a:avLst>
              <a:gd name="adj1" fmla="val 6044444"/>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0"/>
          <p:cNvCxnSpPr>
            <a:cxnSpLocks noChangeShapeType="1"/>
            <a:stCxn id="7" idx="4"/>
            <a:endCxn id="8" idx="4"/>
          </p:cNvCxnSpPr>
          <p:nvPr/>
        </p:nvCxnSpPr>
        <p:spPr bwMode="auto">
          <a:xfrm rot="5400000" flipH="1" flipV="1">
            <a:off x="3059906" y="4855369"/>
            <a:ext cx="14287" cy="1638300"/>
          </a:xfrm>
          <a:prstGeom prst="bentConnector3">
            <a:avLst>
              <a:gd name="adj1" fmla="val -6133333"/>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6"/>
          <p:cNvSpPr>
            <a:spLocks noGrp="1" noChangeArrowheads="1"/>
          </p:cNvSpPr>
          <p:nvPr>
            <p:ph type="title"/>
          </p:nvPr>
        </p:nvSpPr>
        <p:spPr>
          <a:xfrm>
            <a:off x="2438400" y="152400"/>
            <a:ext cx="6705600" cy="838200"/>
          </a:xfrm>
        </p:spPr>
        <p:txBody>
          <a:bodyPr/>
          <a:lstStyle/>
          <a:p>
            <a:pPr eaLnBrk="1" hangingPunct="1"/>
            <a:r>
              <a:rPr lang="en-US" altLang="zh-CN" sz="3200" dirty="0" smtClean="0">
                <a:latin typeface="Cambria" panose="02040503050406030204" pitchFamily="18" charset="0"/>
              </a:rPr>
              <a:t>Control Flow Testing</a:t>
            </a:r>
            <a:endParaRPr lang="zh-CN" altLang="zh-CN" sz="2000" dirty="0" smtClean="0">
              <a:latin typeface="Cambria" panose="02040503050406030204" pitchFamily="18" charset="0"/>
            </a:endParaRPr>
          </a:p>
        </p:txBody>
      </p:sp>
    </p:spTree>
    <p:extLst>
      <p:ext uri="{BB962C8B-B14F-4D97-AF65-F5344CB8AC3E}">
        <p14:creationId xmlns:p14="http://schemas.microsoft.com/office/powerpoint/2010/main" val="281701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8"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Control-flow Testing Criteria</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04800" y="21336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Cambria" panose="02040503050406030204" pitchFamily="18" charset="0"/>
              </a:rPr>
              <a:t>We have explored 3 testing criteria from an infinite set of strategies:</a:t>
            </a:r>
          </a:p>
          <a:p>
            <a:pPr lvl="1"/>
            <a:r>
              <a:rPr lang="en-US" altLang="zh-CN" dirty="0" smtClean="0">
                <a:latin typeface="Cambria" panose="02040503050406030204" pitchFamily="18" charset="0"/>
              </a:rPr>
              <a:t>1) Path Testing (      ):</a:t>
            </a:r>
          </a:p>
          <a:p>
            <a:pPr lvl="2"/>
            <a:r>
              <a:rPr lang="en-US" altLang="zh-CN" dirty="0" smtClean="0">
                <a:latin typeface="Cambria" panose="02040503050406030204" pitchFamily="18" charset="0"/>
              </a:rPr>
              <a:t>100% path coverage.</a:t>
            </a:r>
          </a:p>
          <a:p>
            <a:pPr lvl="2"/>
            <a:r>
              <a:rPr lang="en-US" altLang="zh-CN" dirty="0" smtClean="0">
                <a:latin typeface="Cambria" panose="02040503050406030204" pitchFamily="18" charset="0"/>
              </a:rPr>
              <a:t>Execute all possible control flow paths through the program.  </a:t>
            </a:r>
          </a:p>
          <a:p>
            <a:pPr lvl="1"/>
            <a:endParaRPr lang="en-US" altLang="zh-CN" dirty="0">
              <a:latin typeface="Cambria" panose="02040503050406030204" pitchFamily="18" charset="0"/>
            </a:endParaRPr>
          </a:p>
        </p:txBody>
      </p:sp>
      <p:graphicFrame>
        <p:nvGraphicFramePr>
          <p:cNvPr id="5" name="Object 4"/>
          <p:cNvGraphicFramePr>
            <a:graphicFrameLocks noChangeAspect="1"/>
          </p:cNvGraphicFramePr>
          <p:nvPr>
            <p:extLst/>
          </p:nvPr>
        </p:nvGraphicFramePr>
        <p:xfrm>
          <a:off x="3429000" y="3147218"/>
          <a:ext cx="501650" cy="563563"/>
        </p:xfrm>
        <a:graphic>
          <a:graphicData uri="http://schemas.openxmlformats.org/presentationml/2006/ole">
            <mc:AlternateContent xmlns:mc="http://schemas.openxmlformats.org/markup-compatibility/2006">
              <mc:Choice xmlns:v="urn:schemas-microsoft-com:vml" Requires="v">
                <p:oleObj spid="_x0000_s6157" name="Equation" r:id="rId5" imgW="190440" imgH="215640" progId="Equation.3">
                  <p:embed/>
                </p:oleObj>
              </mc:Choice>
              <mc:Fallback>
                <p:oleObj name="Equation" r:id="rId5" imgW="190440" imgH="215640" progId="Equation.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3147218"/>
                        <a:ext cx="50165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16"/>
          <p:cNvSpPr>
            <a:spLocks noGrp="1" noChangeArrowheads="1"/>
          </p:cNvSpPr>
          <p:nvPr>
            <p:ph type="title"/>
          </p:nvPr>
        </p:nvSpPr>
        <p:spPr>
          <a:xfrm>
            <a:off x="2438400" y="152400"/>
            <a:ext cx="6705600" cy="838200"/>
          </a:xfrm>
        </p:spPr>
        <p:txBody>
          <a:bodyPr/>
          <a:lstStyle/>
          <a:p>
            <a:pPr eaLnBrk="1" hangingPunct="1"/>
            <a:r>
              <a:rPr lang="en-US" altLang="zh-CN" sz="3200" dirty="0" smtClean="0">
                <a:latin typeface="Cambria" panose="02040503050406030204" pitchFamily="18" charset="0"/>
              </a:rPr>
              <a:t>Control Flow Testing</a:t>
            </a:r>
            <a:endParaRPr lang="zh-CN" altLang="zh-CN" sz="2000" dirty="0" smtClean="0">
              <a:latin typeface="Cambria" panose="02040503050406030204" pitchFamily="18" charset="0"/>
            </a:endParaRPr>
          </a:p>
        </p:txBody>
      </p:sp>
    </p:spTree>
    <p:extLst>
      <p:ext uri="{BB962C8B-B14F-4D97-AF65-F5344CB8AC3E}">
        <p14:creationId xmlns:p14="http://schemas.microsoft.com/office/powerpoint/2010/main" val="353448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57200" y="1219200"/>
            <a:ext cx="8077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Control-flow Testing Criteria (Cont’d)</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72980" y="2087563"/>
            <a:ext cx="869002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90000"/>
              </a:lnSpc>
            </a:pPr>
            <a:r>
              <a:rPr lang="en-US" altLang="zh-CN" dirty="0" smtClean="0">
                <a:latin typeface="Cambria" panose="02040503050406030204" pitchFamily="18" charset="0"/>
              </a:rPr>
              <a:t>2) Statement Testing (      ):  </a:t>
            </a:r>
          </a:p>
          <a:p>
            <a:pPr lvl="2">
              <a:lnSpc>
                <a:spcPct val="90000"/>
              </a:lnSpc>
            </a:pPr>
            <a:r>
              <a:rPr lang="en-US" altLang="zh-CN" dirty="0" smtClean="0">
                <a:latin typeface="Cambria" panose="02040503050406030204" pitchFamily="18" charset="0"/>
              </a:rPr>
              <a:t>100% statement coverage.</a:t>
            </a:r>
          </a:p>
          <a:p>
            <a:pPr lvl="2">
              <a:lnSpc>
                <a:spcPct val="90000"/>
              </a:lnSpc>
            </a:pPr>
            <a:r>
              <a:rPr lang="en-US" altLang="zh-CN" dirty="0" smtClean="0">
                <a:latin typeface="Cambria" panose="02040503050406030204" pitchFamily="18" charset="0"/>
              </a:rPr>
              <a:t>Execute all statements in a program at least once under some test.</a:t>
            </a:r>
          </a:p>
          <a:p>
            <a:pPr lvl="1">
              <a:lnSpc>
                <a:spcPct val="90000"/>
              </a:lnSpc>
            </a:pPr>
            <a:r>
              <a:rPr lang="en-US" altLang="zh-CN" dirty="0" smtClean="0">
                <a:latin typeface="Cambria" panose="02040503050406030204" pitchFamily="18" charset="0"/>
              </a:rPr>
              <a:t>3) Branch Testing (     ):</a:t>
            </a:r>
          </a:p>
          <a:p>
            <a:pPr lvl="2">
              <a:lnSpc>
                <a:spcPct val="90000"/>
              </a:lnSpc>
            </a:pPr>
            <a:r>
              <a:rPr lang="en-US" altLang="zh-CN" dirty="0" smtClean="0">
                <a:latin typeface="Cambria" panose="02040503050406030204" pitchFamily="18" charset="0"/>
              </a:rPr>
              <a:t>100% branch coverage.</a:t>
            </a:r>
          </a:p>
          <a:p>
            <a:pPr lvl="2">
              <a:lnSpc>
                <a:spcPct val="90000"/>
              </a:lnSpc>
            </a:pPr>
            <a:r>
              <a:rPr lang="en-US" altLang="zh-CN" dirty="0" smtClean="0">
                <a:latin typeface="Cambria" panose="02040503050406030204" pitchFamily="18" charset="0"/>
              </a:rPr>
              <a:t>Execute enough tests to assure that every branch alternative has been exercised at least once under some test.</a:t>
            </a:r>
          </a:p>
          <a:p>
            <a:pPr>
              <a:lnSpc>
                <a:spcPct val="90000"/>
              </a:lnSpc>
            </a:pPr>
            <a:r>
              <a:rPr lang="en-US" altLang="zh-CN" dirty="0" smtClean="0">
                <a:latin typeface="Cambria" panose="02040503050406030204" pitchFamily="18" charset="0"/>
              </a:rPr>
              <a:t>	</a:t>
            </a:r>
            <a:endParaRPr lang="en-US" altLang="zh-CN" dirty="0">
              <a:latin typeface="Cambria" panose="02040503050406030204" pitchFamily="18" charset="0"/>
            </a:endParaRPr>
          </a:p>
        </p:txBody>
      </p:sp>
      <p:graphicFrame>
        <p:nvGraphicFramePr>
          <p:cNvPr id="5" name="Object 4"/>
          <p:cNvGraphicFramePr>
            <a:graphicFrameLocks noChangeAspect="1"/>
          </p:cNvGraphicFramePr>
          <p:nvPr>
            <p:extLst/>
          </p:nvPr>
        </p:nvGraphicFramePr>
        <p:xfrm>
          <a:off x="3886200" y="1989137"/>
          <a:ext cx="449262" cy="639763"/>
        </p:xfrm>
        <a:graphic>
          <a:graphicData uri="http://schemas.openxmlformats.org/presentationml/2006/ole">
            <mc:AlternateContent xmlns:mc="http://schemas.openxmlformats.org/markup-compatibility/2006">
              <mc:Choice xmlns:v="urn:schemas-microsoft-com:vml" Requires="v">
                <p:oleObj spid="_x0000_s7203" name="Equation" r:id="rId5" imgW="152280" imgH="215640" progId="Equation.3">
                  <p:embed/>
                </p:oleObj>
              </mc:Choice>
              <mc:Fallback>
                <p:oleObj name="Equation" r:id="rId5" imgW="152280" imgH="215640" progId="Equation.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989137"/>
                        <a:ext cx="449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nvPr>
        </p:nvGraphicFramePr>
        <p:xfrm>
          <a:off x="3475038" y="3523021"/>
          <a:ext cx="487362" cy="639763"/>
        </p:xfrm>
        <a:graphic>
          <a:graphicData uri="http://schemas.openxmlformats.org/presentationml/2006/ole">
            <mc:AlternateContent xmlns:mc="http://schemas.openxmlformats.org/markup-compatibility/2006">
              <mc:Choice xmlns:v="urn:schemas-microsoft-com:vml" Requires="v">
                <p:oleObj spid="_x0000_s7204" name="Equation" r:id="rId7" imgW="164880" imgH="215640" progId="Equation.3">
                  <p:embed/>
                </p:oleObj>
              </mc:Choice>
              <mc:Fallback>
                <p:oleObj name="Equation" r:id="rId7" imgW="164880" imgH="215640" progId="Equation.3">
                  <p:embed/>
                  <p:pic>
                    <p:nvPicPr>
                      <p:cNvPr id="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5038" y="3523021"/>
                        <a:ext cx="4873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nvPr>
        </p:nvGraphicFramePr>
        <p:xfrm>
          <a:off x="2743200" y="5570953"/>
          <a:ext cx="4191000" cy="906047"/>
        </p:xfrm>
        <a:graphic>
          <a:graphicData uri="http://schemas.openxmlformats.org/presentationml/2006/ole">
            <mc:AlternateContent xmlns:mc="http://schemas.openxmlformats.org/markup-compatibility/2006">
              <mc:Choice xmlns:v="urn:schemas-microsoft-com:vml" Requires="v">
                <p:oleObj spid="_x0000_s7205" name="Equation" r:id="rId9" imgW="990360" imgH="215640" progId="Equation.3">
                  <p:embed/>
                </p:oleObj>
              </mc:Choice>
              <mc:Fallback>
                <p:oleObj name="Equation" r:id="rId9" imgW="990360" imgH="215640" progId="Equation.3">
                  <p:embed/>
                  <p:pic>
                    <p:nvPicPr>
                      <p:cNvPr id="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5570953"/>
                        <a:ext cx="4191000" cy="906047"/>
                      </a:xfrm>
                      <a:prstGeom prst="rect">
                        <a:avLst/>
                      </a:prstGeom>
                      <a:noFill/>
                      <a:ln>
                        <a:noFill/>
                      </a:ln>
                      <a:effectLst/>
                    </p:spPr>
                  </p:pic>
                </p:oleObj>
              </mc:Fallback>
            </mc:AlternateContent>
          </a:graphicData>
        </a:graphic>
      </p:graphicFrame>
      <p:sp>
        <p:nvSpPr>
          <p:cNvPr id="8" name="Rectangle 16"/>
          <p:cNvSpPr>
            <a:spLocks noGrp="1" noChangeArrowheads="1"/>
          </p:cNvSpPr>
          <p:nvPr>
            <p:ph type="title"/>
          </p:nvPr>
        </p:nvSpPr>
        <p:spPr>
          <a:xfrm>
            <a:off x="2438400" y="152400"/>
            <a:ext cx="6705600" cy="838200"/>
          </a:xfrm>
        </p:spPr>
        <p:txBody>
          <a:bodyPr/>
          <a:lstStyle/>
          <a:p>
            <a:pPr eaLnBrk="1" hangingPunct="1"/>
            <a:r>
              <a:rPr lang="en-US" altLang="zh-CN" sz="3200" dirty="0" smtClean="0">
                <a:latin typeface="Cambria" panose="02040503050406030204" pitchFamily="18" charset="0"/>
              </a:rPr>
              <a:t>Control Flow Testing</a:t>
            </a:r>
            <a:endParaRPr lang="zh-CN" altLang="zh-CN" sz="2000"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11">
            <p14:nvContentPartPr>
              <p14:cNvPr id="2" name="墨迹 1"/>
              <p14:cNvContentPartPr/>
              <p14:nvPr/>
            </p14:nvContentPartPr>
            <p14:xfrm>
              <a:off x="2768760" y="4946760"/>
              <a:ext cx="4330800" cy="965520"/>
            </p14:xfrm>
          </p:contentPart>
        </mc:Choice>
        <mc:Fallback xmlns="">
          <p:pic>
            <p:nvPicPr>
              <p:cNvPr id="2" name="墨迹 1"/>
              <p:cNvPicPr/>
              <p:nvPr/>
            </p:nvPicPr>
            <p:blipFill>
              <a:blip r:embed="rId12"/>
              <a:stretch>
                <a:fillRect/>
              </a:stretch>
            </p:blipFill>
            <p:spPr>
              <a:xfrm>
                <a:off x="2759400" y="4937400"/>
                <a:ext cx="4349520" cy="984240"/>
              </a:xfrm>
              <a:prstGeom prst="rect">
                <a:avLst/>
              </a:prstGeom>
            </p:spPr>
          </p:pic>
        </mc:Fallback>
      </mc:AlternateContent>
    </p:spTree>
    <p:extLst>
      <p:ext uri="{BB962C8B-B14F-4D97-AF65-F5344CB8AC3E}">
        <p14:creationId xmlns:p14="http://schemas.microsoft.com/office/powerpoint/2010/main" val="97142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65068" y="2486134"/>
            <a:ext cx="6858000" cy="1332526"/>
          </a:xfrm>
        </p:spPr>
        <p:txBody>
          <a:bodyPr anchor="ctr"/>
          <a:lstStyle/>
          <a:p>
            <a:r>
              <a:rPr lang="en-US" altLang="zh-CN" dirty="0" smtClean="0">
                <a:latin typeface="Cambria" panose="02040503050406030204" pitchFamily="18" charset="0"/>
              </a:rPr>
              <a:t>Data Flow Testing</a:t>
            </a:r>
            <a:endParaRPr lang="zh-CN" altLang="en-US" dirty="0">
              <a:latin typeface="Cambria" panose="02040503050406030204" pitchFamily="18" charset="0"/>
            </a:endParaRPr>
          </a:p>
        </p:txBody>
      </p:sp>
    </p:spTree>
    <p:extLst>
      <p:ext uri="{BB962C8B-B14F-4D97-AF65-F5344CB8AC3E}">
        <p14:creationId xmlns:p14="http://schemas.microsoft.com/office/powerpoint/2010/main" val="11893827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What</a:t>
            </a:r>
            <a:endParaRPr lang="zh-CN" altLang="zh-CN" sz="3200" dirty="0" smtClean="0">
              <a:latin typeface="Cambria" panose="02040503050406030204" pitchFamily="18" charset="0"/>
            </a:endParaRPr>
          </a:p>
        </p:txBody>
      </p:sp>
      <p:sp>
        <p:nvSpPr>
          <p:cNvPr id="4" name="矩形 3"/>
          <p:cNvSpPr/>
          <p:nvPr/>
        </p:nvSpPr>
        <p:spPr>
          <a:xfrm>
            <a:off x="228600" y="1234619"/>
            <a:ext cx="8686800" cy="4708981"/>
          </a:xfrm>
          <a:prstGeom prst="rect">
            <a:avLst/>
          </a:prstGeom>
        </p:spPr>
        <p:txBody>
          <a:bodyPr wrap="square">
            <a:spAutoFit/>
          </a:bodyPr>
          <a:lstStyle/>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that represents a valid scalene triangle? (Note that test cases such as 1, 2, 3 and 2, 5, 10 do not warrant a yes answer because a triangle having these dimensions is not valid.)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that represents a valid equilateral triangle?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that represents a valid isosceles triangle? (Note that a test case representing 2, 2, 4 would not count because it is not a valid triangle.)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at least three test cases that represent valid isosceles triangles such that you have tried all three permutations of two equal sides (such as, 3, 3, 4; 3, 4, 3; and 4, 3, 3)?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in which one side has a zero value?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in which one side has a negative value?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with three integers greater than zero such that the sum of two of the numbers is equal to the third? (That is, if the program said that 1, 2, 3 represents a scalene triangle, it would contain a bug.) </a:t>
            </a:r>
            <a:endParaRPr lang="en-US" altLang="zh-CN" sz="2000" dirty="0" smtClean="0">
              <a:latin typeface="Cambria" panose="02040503050406030204" pitchFamily="18" charset="0"/>
            </a:endParaRPr>
          </a:p>
        </p:txBody>
      </p:sp>
    </p:spTree>
    <p:extLst>
      <p:ext uri="{BB962C8B-B14F-4D97-AF65-F5344CB8AC3E}">
        <p14:creationId xmlns:p14="http://schemas.microsoft.com/office/powerpoint/2010/main" val="309922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3571496" y="199452"/>
            <a:ext cx="3620691" cy="994172"/>
          </a:xfrm>
        </p:spPr>
        <p:txBody>
          <a:bodyPr/>
          <a:lstStyle/>
          <a:p>
            <a:r>
              <a:rPr lang="en-US" sz="3600" dirty="0" smtClean="0">
                <a:latin typeface="Cambria" panose="02040503050406030204" pitchFamily="18" charset="0"/>
              </a:rPr>
              <a:t>Data Flow</a:t>
            </a:r>
          </a:p>
        </p:txBody>
      </p:sp>
      <p:sp>
        <p:nvSpPr>
          <p:cNvPr id="27655" name="Text Box 5"/>
          <p:cNvSpPr txBox="1">
            <a:spLocks noChangeArrowheads="1"/>
          </p:cNvSpPr>
          <p:nvPr/>
        </p:nvSpPr>
        <p:spPr bwMode="auto">
          <a:xfrm>
            <a:off x="417747" y="1516011"/>
            <a:ext cx="6093759" cy="1384995"/>
          </a:xfrm>
          <a:prstGeom prst="rect">
            <a:avLst/>
          </a:prstGeom>
          <a:noFill/>
          <a:ln w="12700">
            <a:noFill/>
            <a:miter lim="800000"/>
            <a:headEnd type="none" w="sm" len="sm"/>
            <a:tailEnd type="none" w="sm" len="sm"/>
          </a:ln>
        </p:spPr>
        <p:txBody>
          <a:bodyPr wrap="square">
            <a:spAutoFit/>
          </a:bodyPr>
          <a:lstStyle/>
          <a:p>
            <a:pPr>
              <a:spcBef>
                <a:spcPct val="50000"/>
              </a:spcBef>
            </a:pPr>
            <a:r>
              <a:rPr lang="en-US" dirty="0">
                <a:latin typeface="Cambria" panose="02040503050406030204" pitchFamily="18" charset="0"/>
              </a:rPr>
              <a:t>Beyond structure</a:t>
            </a:r>
          </a:p>
          <a:p>
            <a:pPr>
              <a:spcBef>
                <a:spcPct val="50000"/>
              </a:spcBef>
            </a:pPr>
            <a:r>
              <a:rPr lang="en-US" u="sng" dirty="0">
                <a:latin typeface="Cambria" panose="02040503050406030204" pitchFamily="18" charset="0"/>
              </a:rPr>
              <a:t>Goal</a:t>
            </a:r>
            <a:r>
              <a:rPr lang="en-US" dirty="0">
                <a:latin typeface="Cambria" panose="02040503050406030204" pitchFamily="18" charset="0"/>
              </a:rPr>
              <a:t>: Try to ensure that values are computed and used correctly</a:t>
            </a:r>
          </a:p>
        </p:txBody>
      </p:sp>
      <p:grpSp>
        <p:nvGrpSpPr>
          <p:cNvPr id="47" name="组合 46"/>
          <p:cNvGrpSpPr/>
          <p:nvPr/>
        </p:nvGrpSpPr>
        <p:grpSpPr>
          <a:xfrm>
            <a:off x="6151985" y="1281767"/>
            <a:ext cx="2331050" cy="4327473"/>
            <a:chOff x="404813" y="757238"/>
            <a:chExt cx="2657475" cy="5689600"/>
          </a:xfrm>
        </p:grpSpPr>
        <p:grpSp>
          <p:nvGrpSpPr>
            <p:cNvPr id="48" name="Group 24"/>
            <p:cNvGrpSpPr>
              <a:grpSpLocks/>
            </p:cNvGrpSpPr>
            <p:nvPr/>
          </p:nvGrpSpPr>
          <p:grpSpPr bwMode="auto">
            <a:xfrm>
              <a:off x="1309688" y="757238"/>
              <a:ext cx="574675" cy="825500"/>
              <a:chOff x="4466" y="495"/>
              <a:chExt cx="362" cy="520"/>
            </a:xfrm>
          </p:grpSpPr>
          <p:grpSp>
            <p:nvGrpSpPr>
              <p:cNvPr id="85" name="Group 9"/>
              <p:cNvGrpSpPr>
                <a:grpSpLocks/>
              </p:cNvGrpSpPr>
              <p:nvPr/>
            </p:nvGrpSpPr>
            <p:grpSpPr bwMode="auto">
              <a:xfrm>
                <a:off x="4466" y="689"/>
                <a:ext cx="362" cy="326"/>
                <a:chOff x="3826" y="2684"/>
                <a:chExt cx="362" cy="326"/>
              </a:xfrm>
            </p:grpSpPr>
            <p:sp>
              <p:nvSpPr>
                <p:cNvPr id="87"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88"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86"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49" name="Group 29"/>
            <p:cNvGrpSpPr>
              <a:grpSpLocks/>
            </p:cNvGrpSpPr>
            <p:nvPr/>
          </p:nvGrpSpPr>
          <p:grpSpPr bwMode="auto">
            <a:xfrm>
              <a:off x="1309688" y="1535113"/>
              <a:ext cx="574675" cy="1004887"/>
              <a:chOff x="4466" y="985"/>
              <a:chExt cx="362" cy="633"/>
            </a:xfrm>
          </p:grpSpPr>
          <p:grpSp>
            <p:nvGrpSpPr>
              <p:cNvPr id="81" name="Group 21"/>
              <p:cNvGrpSpPr>
                <a:grpSpLocks/>
              </p:cNvGrpSpPr>
              <p:nvPr/>
            </p:nvGrpSpPr>
            <p:grpSpPr bwMode="auto">
              <a:xfrm>
                <a:off x="4466" y="1292"/>
                <a:ext cx="362" cy="326"/>
                <a:chOff x="4276" y="1746"/>
                <a:chExt cx="362" cy="326"/>
              </a:xfrm>
            </p:grpSpPr>
            <p:sp>
              <p:nvSpPr>
                <p:cNvPr id="83"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84"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82" name="AutoShape 48"/>
              <p:cNvCxnSpPr>
                <a:cxnSpLocks noChangeShapeType="1"/>
                <a:stCxn id="87" idx="4"/>
                <a:endCxn id="83"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0" name="Group 34"/>
            <p:cNvGrpSpPr>
              <a:grpSpLocks/>
            </p:cNvGrpSpPr>
            <p:nvPr/>
          </p:nvGrpSpPr>
          <p:grpSpPr bwMode="auto">
            <a:xfrm>
              <a:off x="1309688" y="2493963"/>
              <a:ext cx="574675" cy="1004887"/>
              <a:chOff x="4466" y="1589"/>
              <a:chExt cx="362" cy="633"/>
            </a:xfrm>
          </p:grpSpPr>
          <p:grpSp>
            <p:nvGrpSpPr>
              <p:cNvPr id="77" name="Group 27"/>
              <p:cNvGrpSpPr>
                <a:grpSpLocks/>
              </p:cNvGrpSpPr>
              <p:nvPr/>
            </p:nvGrpSpPr>
            <p:grpSpPr bwMode="auto">
              <a:xfrm>
                <a:off x="4466" y="1896"/>
                <a:ext cx="362" cy="326"/>
                <a:chOff x="4276" y="1746"/>
                <a:chExt cx="362" cy="326"/>
              </a:xfrm>
            </p:grpSpPr>
            <p:sp>
              <p:nvSpPr>
                <p:cNvPr id="79"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80"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78" name="AutoShape 49"/>
              <p:cNvCxnSpPr>
                <a:cxnSpLocks noChangeShapeType="1"/>
                <a:stCxn id="83" idx="4"/>
                <a:endCxn id="79"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1" name="Group 37"/>
            <p:cNvGrpSpPr>
              <a:grpSpLocks/>
            </p:cNvGrpSpPr>
            <p:nvPr/>
          </p:nvGrpSpPr>
          <p:grpSpPr bwMode="auto">
            <a:xfrm>
              <a:off x="1914525" y="3937000"/>
              <a:ext cx="574675" cy="517525"/>
              <a:chOff x="4276" y="1746"/>
              <a:chExt cx="362" cy="326"/>
            </a:xfrm>
          </p:grpSpPr>
          <p:sp>
            <p:nvSpPr>
              <p:cNvPr id="75"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76"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52"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53" name="Group 44"/>
            <p:cNvGrpSpPr>
              <a:grpSpLocks/>
            </p:cNvGrpSpPr>
            <p:nvPr/>
          </p:nvGrpSpPr>
          <p:grpSpPr bwMode="auto">
            <a:xfrm>
              <a:off x="404813" y="3216275"/>
              <a:ext cx="1012825" cy="982663"/>
              <a:chOff x="3896" y="2044"/>
              <a:chExt cx="638" cy="619"/>
            </a:xfrm>
          </p:grpSpPr>
          <p:grpSp>
            <p:nvGrpSpPr>
              <p:cNvPr id="70" name="Group 24"/>
              <p:cNvGrpSpPr>
                <a:grpSpLocks/>
              </p:cNvGrpSpPr>
              <p:nvPr/>
            </p:nvGrpSpPr>
            <p:grpSpPr bwMode="auto">
              <a:xfrm>
                <a:off x="3896" y="2337"/>
                <a:ext cx="362" cy="326"/>
                <a:chOff x="4276" y="1746"/>
                <a:chExt cx="362" cy="326"/>
              </a:xfrm>
            </p:grpSpPr>
            <p:sp>
              <p:nvSpPr>
                <p:cNvPr id="73"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74"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71" name="AutoShape 50"/>
              <p:cNvCxnSpPr>
                <a:cxnSpLocks noChangeShapeType="1"/>
                <a:stCxn id="79" idx="3"/>
                <a:endCxn id="73"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2" name="AutoShape 53"/>
              <p:cNvCxnSpPr>
                <a:cxnSpLocks noChangeShapeType="1"/>
                <a:stCxn id="73" idx="2"/>
                <a:endCxn id="79"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4" name="Group 50"/>
            <p:cNvGrpSpPr>
              <a:grpSpLocks/>
            </p:cNvGrpSpPr>
            <p:nvPr/>
          </p:nvGrpSpPr>
          <p:grpSpPr bwMode="auto">
            <a:xfrm>
              <a:off x="1914525" y="4406900"/>
              <a:ext cx="574675" cy="1008063"/>
              <a:chOff x="4979" y="2794"/>
              <a:chExt cx="362" cy="635"/>
            </a:xfrm>
          </p:grpSpPr>
          <p:grpSp>
            <p:nvGrpSpPr>
              <p:cNvPr id="66" name="Group 40"/>
              <p:cNvGrpSpPr>
                <a:grpSpLocks/>
              </p:cNvGrpSpPr>
              <p:nvPr/>
            </p:nvGrpSpPr>
            <p:grpSpPr bwMode="auto">
              <a:xfrm>
                <a:off x="4979" y="3103"/>
                <a:ext cx="362" cy="326"/>
                <a:chOff x="4276" y="1746"/>
                <a:chExt cx="362" cy="326"/>
              </a:xfrm>
            </p:grpSpPr>
            <p:sp>
              <p:nvSpPr>
                <p:cNvPr id="68"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9"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67" name="AutoShape 54"/>
              <p:cNvCxnSpPr>
                <a:cxnSpLocks noChangeShapeType="1"/>
                <a:stCxn id="75" idx="4"/>
                <a:endCxn id="68"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5" name="Group 55"/>
            <p:cNvGrpSpPr>
              <a:grpSpLocks/>
            </p:cNvGrpSpPr>
            <p:nvPr/>
          </p:nvGrpSpPr>
          <p:grpSpPr bwMode="auto">
            <a:xfrm>
              <a:off x="2487613" y="5132388"/>
              <a:ext cx="574675" cy="1314450"/>
              <a:chOff x="5345" y="3199"/>
              <a:chExt cx="362" cy="828"/>
            </a:xfrm>
          </p:grpSpPr>
          <p:grpSp>
            <p:nvGrpSpPr>
              <p:cNvPr id="62" name="Group 6"/>
              <p:cNvGrpSpPr>
                <a:grpSpLocks/>
              </p:cNvGrpSpPr>
              <p:nvPr/>
            </p:nvGrpSpPr>
            <p:grpSpPr bwMode="auto">
              <a:xfrm>
                <a:off x="5345" y="3701"/>
                <a:ext cx="362" cy="326"/>
                <a:chOff x="4726" y="2684"/>
                <a:chExt cx="362" cy="326"/>
              </a:xfrm>
            </p:grpSpPr>
            <p:sp>
              <p:nvSpPr>
                <p:cNvPr id="64"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5"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63" name="AutoShape 55"/>
              <p:cNvCxnSpPr>
                <a:cxnSpLocks noChangeShapeType="1"/>
                <a:stCxn id="68" idx="6"/>
                <a:endCxn id="64"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6" name="Group 60"/>
            <p:cNvGrpSpPr>
              <a:grpSpLocks/>
            </p:cNvGrpSpPr>
            <p:nvPr/>
          </p:nvGrpSpPr>
          <p:grpSpPr bwMode="auto">
            <a:xfrm>
              <a:off x="1101725" y="5132388"/>
              <a:ext cx="920750" cy="1241425"/>
              <a:chOff x="4467" y="3251"/>
              <a:chExt cx="580" cy="782"/>
            </a:xfrm>
          </p:grpSpPr>
          <p:grpSp>
            <p:nvGrpSpPr>
              <p:cNvPr id="57" name="Group 43"/>
              <p:cNvGrpSpPr>
                <a:grpSpLocks/>
              </p:cNvGrpSpPr>
              <p:nvPr/>
            </p:nvGrpSpPr>
            <p:grpSpPr bwMode="auto">
              <a:xfrm>
                <a:off x="4467" y="3707"/>
                <a:ext cx="362" cy="326"/>
                <a:chOff x="4276" y="1746"/>
                <a:chExt cx="362" cy="326"/>
              </a:xfrm>
            </p:grpSpPr>
            <p:sp>
              <p:nvSpPr>
                <p:cNvPr id="60"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1"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58" name="AutoShape 56"/>
              <p:cNvCxnSpPr>
                <a:cxnSpLocks noChangeShapeType="1"/>
                <a:stCxn id="68" idx="3"/>
                <a:endCxn id="60"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59" name="AutoShape 57"/>
              <p:cNvCxnSpPr>
                <a:cxnSpLocks noChangeShapeType="1"/>
                <a:stCxn id="60" idx="2"/>
                <a:endCxn id="68"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3065581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a:xfrm>
            <a:off x="228600" y="1295400"/>
            <a:ext cx="8763000" cy="1878157"/>
          </a:xfrm>
          <a:noFill/>
        </p:spPr>
        <p:txBody>
          <a:bodyPr>
            <a:noAutofit/>
          </a:bodyPr>
          <a:lstStyle/>
          <a:p>
            <a:r>
              <a:rPr kumimoji="1" lang="en-US" altLang="zh-CN" sz="2400" dirty="0">
                <a:solidFill>
                  <a:srgbClr val="FF0000"/>
                </a:solidFill>
                <a:latin typeface="Cambria" panose="02040503050406030204" pitchFamily="18" charset="0"/>
                <a:ea typeface="宋体" charset="-122"/>
              </a:rPr>
              <a:t>Definition (def) : </a:t>
            </a:r>
            <a:br>
              <a:rPr kumimoji="1" lang="en-US" altLang="zh-CN" sz="2400" dirty="0">
                <a:solidFill>
                  <a:srgbClr val="FF0000"/>
                </a:solidFill>
                <a:latin typeface="Cambria" panose="02040503050406030204" pitchFamily="18" charset="0"/>
                <a:ea typeface="宋体" charset="-122"/>
              </a:rPr>
            </a:br>
            <a:r>
              <a:rPr kumimoji="1" lang="en-US" altLang="zh-CN" sz="2400" dirty="0">
                <a:solidFill>
                  <a:schemeClr val="tx1"/>
                </a:solidFill>
                <a:latin typeface="Cambria" panose="02040503050406030204" pitchFamily="18" charset="0"/>
                <a:ea typeface="宋体" charset="-122"/>
              </a:rPr>
              <a:t>A location where a value for a variable is stored into </a:t>
            </a:r>
            <a:r>
              <a:rPr kumimoji="1" lang="en-US" altLang="zh-CN" sz="2400" dirty="0" smtClean="0">
                <a:solidFill>
                  <a:schemeClr val="tx1"/>
                </a:solidFill>
                <a:latin typeface="Cambria" panose="02040503050406030204" pitchFamily="18" charset="0"/>
                <a:ea typeface="宋体" charset="-122"/>
              </a:rPr>
              <a:t>memory</a:t>
            </a:r>
          </a:p>
          <a:p>
            <a:r>
              <a:rPr kumimoji="1" lang="en-US" altLang="zh-CN" sz="2400" dirty="0" smtClean="0">
                <a:solidFill>
                  <a:srgbClr val="FF0000"/>
                </a:solidFill>
                <a:latin typeface="Cambria" panose="02040503050406030204" pitchFamily="18" charset="0"/>
                <a:ea typeface="宋体" charset="-122"/>
              </a:rPr>
              <a:t>Use </a:t>
            </a:r>
            <a:r>
              <a:rPr kumimoji="1" lang="en-US" altLang="zh-CN" sz="2400" dirty="0">
                <a:solidFill>
                  <a:srgbClr val="FF0000"/>
                </a:solidFill>
                <a:latin typeface="Cambria" panose="02040503050406030204" pitchFamily="18" charset="0"/>
                <a:ea typeface="宋体" charset="-122"/>
              </a:rPr>
              <a:t>: </a:t>
            </a:r>
            <a:r>
              <a:rPr kumimoji="1" lang="en-US" altLang="zh-CN" sz="2400" dirty="0">
                <a:latin typeface="Cambria" panose="02040503050406030204" pitchFamily="18" charset="0"/>
                <a:ea typeface="宋体" charset="-122"/>
              </a:rPr>
              <a:t/>
            </a:r>
            <a:br>
              <a:rPr kumimoji="1" lang="en-US" altLang="zh-CN" sz="2400" dirty="0">
                <a:latin typeface="Cambria" panose="02040503050406030204" pitchFamily="18" charset="0"/>
                <a:ea typeface="宋体" charset="-122"/>
              </a:rPr>
            </a:br>
            <a:r>
              <a:rPr kumimoji="1" lang="en-US" altLang="zh-CN" sz="2400" dirty="0">
                <a:solidFill>
                  <a:schemeClr val="tx1"/>
                </a:solidFill>
                <a:latin typeface="Cambria" panose="02040503050406030204" pitchFamily="18" charset="0"/>
                <a:ea typeface="宋体" charset="-122"/>
              </a:rPr>
              <a:t>A location where a variable’s value is accessed</a:t>
            </a:r>
          </a:p>
        </p:txBody>
      </p:sp>
      <p:sp>
        <p:nvSpPr>
          <p:cNvPr id="5" name="Rectangle 2"/>
          <p:cNvSpPr txBox="1">
            <a:spLocks noChangeArrowheads="1"/>
          </p:cNvSpPr>
          <p:nvPr/>
        </p:nvSpPr>
        <p:spPr bwMode="auto">
          <a:xfrm>
            <a:off x="3465909" y="197642"/>
            <a:ext cx="3620691" cy="99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sz="3600" dirty="0" smtClean="0">
                <a:latin typeface="Cambria" panose="02040503050406030204" pitchFamily="18" charset="0"/>
              </a:rPr>
              <a:t>Data Flow</a:t>
            </a:r>
          </a:p>
        </p:txBody>
      </p:sp>
      <p:grpSp>
        <p:nvGrpSpPr>
          <p:cNvPr id="6" name="组合 5"/>
          <p:cNvGrpSpPr/>
          <p:nvPr/>
        </p:nvGrpSpPr>
        <p:grpSpPr>
          <a:xfrm>
            <a:off x="949139" y="3437336"/>
            <a:ext cx="3259931" cy="1714501"/>
            <a:chOff x="1955801" y="2978153"/>
            <a:chExt cx="4346575" cy="2286001"/>
          </a:xfrm>
        </p:grpSpPr>
        <p:grpSp>
          <p:nvGrpSpPr>
            <p:cNvPr id="7" name="Group 6"/>
            <p:cNvGrpSpPr>
              <a:grpSpLocks/>
            </p:cNvGrpSpPr>
            <p:nvPr/>
          </p:nvGrpSpPr>
          <p:grpSpPr bwMode="auto">
            <a:xfrm>
              <a:off x="1955801" y="3411537"/>
              <a:ext cx="4346575" cy="1460499"/>
              <a:chOff x="503" y="2966"/>
              <a:chExt cx="2738" cy="920"/>
            </a:xfrm>
            <a:noFill/>
          </p:grpSpPr>
          <p:grpSp>
            <p:nvGrpSpPr>
              <p:cNvPr id="12" name="Group 7"/>
              <p:cNvGrpSpPr>
                <a:grpSpLocks/>
              </p:cNvGrpSpPr>
              <p:nvPr/>
            </p:nvGrpSpPr>
            <p:grpSpPr bwMode="auto">
              <a:xfrm>
                <a:off x="730" y="3273"/>
                <a:ext cx="350" cy="307"/>
                <a:chOff x="4288" y="1746"/>
                <a:chExt cx="350" cy="307"/>
              </a:xfrm>
              <a:grpFill/>
            </p:grpSpPr>
            <p:sp>
              <p:nvSpPr>
                <p:cNvPr id="42" name="Oval 8"/>
                <p:cNvSpPr>
                  <a:spLocks noChangeArrowheads="1"/>
                </p:cNvSpPr>
                <p:nvPr/>
              </p:nvSpPr>
              <p:spPr bwMode="auto">
                <a:xfrm>
                  <a:off x="4288" y="1746"/>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43" name="Text Box 9"/>
                <p:cNvSpPr txBox="1">
                  <a:spLocks noChangeArrowheads="1"/>
                </p:cNvSpPr>
                <p:nvPr/>
              </p:nvSpPr>
              <p:spPr bwMode="auto">
                <a:xfrm>
                  <a:off x="4310" y="1769"/>
                  <a:ext cx="251" cy="284"/>
                </a:xfrm>
                <a:prstGeom prst="rect">
                  <a:avLst/>
                </a:prstGeom>
                <a:grpFill/>
                <a:ln w="12700">
                  <a:noFill/>
                  <a:miter lim="800000"/>
                  <a:headEnd type="none" w="sm" len="sm"/>
                  <a:tailEnd type="none" w="sm" len="sm"/>
                </a:ln>
              </p:spPr>
              <p:txBody>
                <a:bodyPr wrap="none">
                  <a:spAutoFit/>
                </a:bodyPr>
                <a:lstStyle/>
                <a:p>
                  <a:pPr algn="r"/>
                  <a:r>
                    <a:rPr lang="en-US" sz="1600" dirty="0">
                      <a:latin typeface="Cambria" panose="02040503050406030204" pitchFamily="18" charset="0"/>
                    </a:rPr>
                    <a:t>1</a:t>
                  </a:r>
                </a:p>
              </p:txBody>
            </p:sp>
          </p:grpSp>
          <p:grpSp>
            <p:nvGrpSpPr>
              <p:cNvPr id="13" name="Group 10"/>
              <p:cNvGrpSpPr>
                <a:grpSpLocks/>
              </p:cNvGrpSpPr>
              <p:nvPr/>
            </p:nvGrpSpPr>
            <p:grpSpPr bwMode="auto">
              <a:xfrm>
                <a:off x="1255" y="2966"/>
                <a:ext cx="380" cy="919"/>
                <a:chOff x="1346" y="2965"/>
                <a:chExt cx="380" cy="919"/>
              </a:xfrm>
              <a:grpFill/>
            </p:grpSpPr>
            <p:grpSp>
              <p:nvGrpSpPr>
                <p:cNvPr id="36" name="Group 11"/>
                <p:cNvGrpSpPr>
                  <a:grpSpLocks/>
                </p:cNvGrpSpPr>
                <p:nvPr/>
              </p:nvGrpSpPr>
              <p:grpSpPr bwMode="auto">
                <a:xfrm>
                  <a:off x="1346" y="3577"/>
                  <a:ext cx="350" cy="307"/>
                  <a:chOff x="4738" y="2684"/>
                  <a:chExt cx="350" cy="307"/>
                </a:xfrm>
                <a:grpFill/>
              </p:grpSpPr>
              <p:sp>
                <p:nvSpPr>
                  <p:cNvPr id="40" name="Oval 12"/>
                  <p:cNvSpPr>
                    <a:spLocks noChangeArrowheads="1"/>
                  </p:cNvSpPr>
                  <p:nvPr/>
                </p:nvSpPr>
                <p:spPr bwMode="auto">
                  <a:xfrm>
                    <a:off x="47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41" name="Text Box 13"/>
                  <p:cNvSpPr txBox="1">
                    <a:spLocks noChangeArrowheads="1"/>
                  </p:cNvSpPr>
                  <p:nvPr/>
                </p:nvSpPr>
                <p:spPr bwMode="auto">
                  <a:xfrm>
                    <a:off x="48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3</a:t>
                    </a:r>
                  </a:p>
                </p:txBody>
              </p:sp>
            </p:grpSp>
            <p:grpSp>
              <p:nvGrpSpPr>
                <p:cNvPr id="37" name="Group 14"/>
                <p:cNvGrpSpPr>
                  <a:grpSpLocks/>
                </p:cNvGrpSpPr>
                <p:nvPr/>
              </p:nvGrpSpPr>
              <p:grpSpPr bwMode="auto">
                <a:xfrm>
                  <a:off x="1376" y="2965"/>
                  <a:ext cx="350" cy="307"/>
                  <a:chOff x="3838" y="2684"/>
                  <a:chExt cx="350" cy="307"/>
                </a:xfrm>
                <a:grpFill/>
              </p:grpSpPr>
              <p:sp>
                <p:nvSpPr>
                  <p:cNvPr id="38" name="Oval 15"/>
                  <p:cNvSpPr>
                    <a:spLocks noChangeArrowheads="1"/>
                  </p:cNvSpPr>
                  <p:nvPr/>
                </p:nvSpPr>
                <p:spPr bwMode="auto">
                  <a:xfrm>
                    <a:off x="38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9" name="Text Box 16"/>
                  <p:cNvSpPr txBox="1">
                    <a:spLocks noChangeArrowheads="1"/>
                  </p:cNvSpPr>
                  <p:nvPr/>
                </p:nvSpPr>
                <p:spPr bwMode="auto">
                  <a:xfrm>
                    <a:off x="39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2</a:t>
                    </a:r>
                  </a:p>
                </p:txBody>
              </p:sp>
            </p:grpSp>
          </p:grpSp>
          <p:grpSp>
            <p:nvGrpSpPr>
              <p:cNvPr id="14" name="Group 17"/>
              <p:cNvGrpSpPr>
                <a:grpSpLocks/>
              </p:cNvGrpSpPr>
              <p:nvPr/>
            </p:nvGrpSpPr>
            <p:grpSpPr bwMode="auto">
              <a:xfrm>
                <a:off x="2891" y="3273"/>
                <a:ext cx="350" cy="307"/>
                <a:chOff x="4288" y="3622"/>
                <a:chExt cx="350" cy="307"/>
              </a:xfrm>
              <a:grpFill/>
            </p:grpSpPr>
            <p:sp>
              <p:nvSpPr>
                <p:cNvPr id="34" name="Oval 18"/>
                <p:cNvSpPr>
                  <a:spLocks noChangeArrowheads="1"/>
                </p:cNvSpPr>
                <p:nvPr/>
              </p:nvSpPr>
              <p:spPr bwMode="auto">
                <a:xfrm>
                  <a:off x="4288" y="3622"/>
                  <a:ext cx="350" cy="296"/>
                </a:xfrm>
                <a:prstGeom prst="ellipse">
                  <a:avLst/>
                </a:prstGeom>
                <a:grpFill/>
                <a:ln w="571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5" name="Text Box 19"/>
                <p:cNvSpPr txBox="1">
                  <a:spLocks noChangeArrowheads="1"/>
                </p:cNvSpPr>
                <p:nvPr/>
              </p:nvSpPr>
              <p:spPr bwMode="auto">
                <a:xfrm>
                  <a:off x="4365" y="3645"/>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7</a:t>
                  </a:r>
                </a:p>
              </p:txBody>
            </p:sp>
          </p:grpSp>
          <p:sp>
            <p:nvSpPr>
              <p:cNvPr id="15" name="Line 20"/>
              <p:cNvSpPr>
                <a:spLocks noChangeShapeType="1"/>
              </p:cNvSpPr>
              <p:nvPr/>
            </p:nvSpPr>
            <p:spPr bwMode="auto">
              <a:xfrm flipV="1">
                <a:off x="1075" y="319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16" name="Line 21"/>
              <p:cNvSpPr>
                <a:spLocks noChangeShapeType="1"/>
              </p:cNvSpPr>
              <p:nvPr/>
            </p:nvSpPr>
            <p:spPr bwMode="auto">
              <a:xfrm>
                <a:off x="503" y="3421"/>
                <a:ext cx="223" cy="0"/>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grpSp>
            <p:nvGrpSpPr>
              <p:cNvPr id="17" name="Group 22"/>
              <p:cNvGrpSpPr>
                <a:grpSpLocks/>
              </p:cNvGrpSpPr>
              <p:nvPr/>
            </p:nvGrpSpPr>
            <p:grpSpPr bwMode="auto">
              <a:xfrm>
                <a:off x="1810" y="3273"/>
                <a:ext cx="350" cy="307"/>
                <a:chOff x="4288" y="1746"/>
                <a:chExt cx="350" cy="307"/>
              </a:xfrm>
              <a:grpFill/>
            </p:grpSpPr>
            <p:sp>
              <p:nvSpPr>
                <p:cNvPr id="32" name="Oval 23"/>
                <p:cNvSpPr>
                  <a:spLocks noChangeArrowheads="1"/>
                </p:cNvSpPr>
                <p:nvPr/>
              </p:nvSpPr>
              <p:spPr bwMode="auto">
                <a:xfrm>
                  <a:off x="4288" y="1746"/>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3" name="Text Box 24"/>
                <p:cNvSpPr txBox="1">
                  <a:spLocks noChangeArrowheads="1"/>
                </p:cNvSpPr>
                <p:nvPr/>
              </p:nvSpPr>
              <p:spPr bwMode="auto">
                <a:xfrm>
                  <a:off x="4310" y="1769"/>
                  <a:ext cx="251" cy="284"/>
                </a:xfrm>
                <a:prstGeom prst="rect">
                  <a:avLst/>
                </a:prstGeom>
                <a:grpFill/>
                <a:ln w="12700">
                  <a:noFill/>
                  <a:miter lim="800000"/>
                  <a:headEnd type="none" w="sm" len="sm"/>
                  <a:tailEnd type="none" w="sm" len="sm"/>
                </a:ln>
              </p:spPr>
              <p:txBody>
                <a:bodyPr wrap="none">
                  <a:spAutoFit/>
                </a:bodyPr>
                <a:lstStyle/>
                <a:p>
                  <a:pPr algn="r"/>
                  <a:r>
                    <a:rPr lang="en-US" sz="1600" dirty="0">
                      <a:latin typeface="Cambria" panose="02040503050406030204" pitchFamily="18" charset="0"/>
                    </a:rPr>
                    <a:t>4</a:t>
                  </a:r>
                </a:p>
              </p:txBody>
            </p:sp>
          </p:grpSp>
          <p:grpSp>
            <p:nvGrpSpPr>
              <p:cNvPr id="18" name="Group 25"/>
              <p:cNvGrpSpPr>
                <a:grpSpLocks/>
              </p:cNvGrpSpPr>
              <p:nvPr/>
            </p:nvGrpSpPr>
            <p:grpSpPr bwMode="auto">
              <a:xfrm>
                <a:off x="2335" y="2967"/>
                <a:ext cx="380" cy="919"/>
                <a:chOff x="2450" y="2968"/>
                <a:chExt cx="380" cy="919"/>
              </a:xfrm>
              <a:grpFill/>
            </p:grpSpPr>
            <p:grpSp>
              <p:nvGrpSpPr>
                <p:cNvPr id="26" name="Group 26"/>
                <p:cNvGrpSpPr>
                  <a:grpSpLocks/>
                </p:cNvGrpSpPr>
                <p:nvPr/>
              </p:nvGrpSpPr>
              <p:grpSpPr bwMode="auto">
                <a:xfrm>
                  <a:off x="2450" y="3580"/>
                  <a:ext cx="350" cy="307"/>
                  <a:chOff x="4738" y="2684"/>
                  <a:chExt cx="350" cy="307"/>
                </a:xfrm>
                <a:grpFill/>
              </p:grpSpPr>
              <p:sp>
                <p:nvSpPr>
                  <p:cNvPr id="30" name="Oval 27"/>
                  <p:cNvSpPr>
                    <a:spLocks noChangeArrowheads="1"/>
                  </p:cNvSpPr>
                  <p:nvPr/>
                </p:nvSpPr>
                <p:spPr bwMode="auto">
                  <a:xfrm>
                    <a:off x="47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 name="Text Box 28"/>
                  <p:cNvSpPr txBox="1">
                    <a:spLocks noChangeArrowheads="1"/>
                  </p:cNvSpPr>
                  <p:nvPr/>
                </p:nvSpPr>
                <p:spPr bwMode="auto">
                  <a:xfrm>
                    <a:off x="48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6</a:t>
                    </a:r>
                  </a:p>
                </p:txBody>
              </p:sp>
            </p:grpSp>
            <p:grpSp>
              <p:nvGrpSpPr>
                <p:cNvPr id="27" name="Group 29"/>
                <p:cNvGrpSpPr>
                  <a:grpSpLocks/>
                </p:cNvGrpSpPr>
                <p:nvPr/>
              </p:nvGrpSpPr>
              <p:grpSpPr bwMode="auto">
                <a:xfrm>
                  <a:off x="2480" y="2968"/>
                  <a:ext cx="350" cy="307"/>
                  <a:chOff x="3838" y="2684"/>
                  <a:chExt cx="350" cy="307"/>
                </a:xfrm>
                <a:grpFill/>
              </p:grpSpPr>
              <p:sp>
                <p:nvSpPr>
                  <p:cNvPr id="28" name="Oval 30"/>
                  <p:cNvSpPr>
                    <a:spLocks noChangeArrowheads="1"/>
                  </p:cNvSpPr>
                  <p:nvPr/>
                </p:nvSpPr>
                <p:spPr bwMode="auto">
                  <a:xfrm>
                    <a:off x="38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29" name="Text Box 31"/>
                  <p:cNvSpPr txBox="1">
                    <a:spLocks noChangeArrowheads="1"/>
                  </p:cNvSpPr>
                  <p:nvPr/>
                </p:nvSpPr>
                <p:spPr bwMode="auto">
                  <a:xfrm>
                    <a:off x="39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5</a:t>
                    </a:r>
                  </a:p>
                </p:txBody>
              </p:sp>
            </p:grpSp>
          </p:grpSp>
          <p:sp>
            <p:nvSpPr>
              <p:cNvPr id="19" name="Line 32"/>
              <p:cNvSpPr>
                <a:spLocks noChangeShapeType="1"/>
              </p:cNvSpPr>
              <p:nvPr/>
            </p:nvSpPr>
            <p:spPr bwMode="auto">
              <a:xfrm flipV="1">
                <a:off x="2679" y="351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0" name="Line 33"/>
              <p:cNvSpPr>
                <a:spLocks noChangeShapeType="1"/>
              </p:cNvSpPr>
              <p:nvPr/>
            </p:nvSpPr>
            <p:spPr bwMode="auto">
              <a:xfrm flipV="1">
                <a:off x="1595" y="351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1" name="Line 34"/>
              <p:cNvSpPr>
                <a:spLocks noChangeShapeType="1"/>
              </p:cNvSpPr>
              <p:nvPr/>
            </p:nvSpPr>
            <p:spPr bwMode="auto">
              <a:xfrm flipV="1">
                <a:off x="2147" y="319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2" name="Line 35"/>
              <p:cNvSpPr>
                <a:spLocks noChangeShapeType="1"/>
              </p:cNvSpPr>
              <p:nvPr/>
            </p:nvSpPr>
            <p:spPr bwMode="auto">
              <a:xfrm>
                <a:off x="1055" y="3517"/>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3" name="Line 36"/>
              <p:cNvSpPr>
                <a:spLocks noChangeShapeType="1"/>
              </p:cNvSpPr>
              <p:nvPr/>
            </p:nvSpPr>
            <p:spPr bwMode="auto">
              <a:xfrm>
                <a:off x="1607" y="3198"/>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4" name="Line 37"/>
              <p:cNvSpPr>
                <a:spLocks noChangeShapeType="1"/>
              </p:cNvSpPr>
              <p:nvPr/>
            </p:nvSpPr>
            <p:spPr bwMode="auto">
              <a:xfrm>
                <a:off x="2123" y="3518"/>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5" name="Line 38"/>
              <p:cNvSpPr>
                <a:spLocks noChangeShapeType="1"/>
              </p:cNvSpPr>
              <p:nvPr/>
            </p:nvSpPr>
            <p:spPr bwMode="auto">
              <a:xfrm>
                <a:off x="2707" y="3197"/>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grpSp>
        <p:grpSp>
          <p:nvGrpSpPr>
            <p:cNvPr id="8" name="Group 43"/>
            <p:cNvGrpSpPr>
              <a:grpSpLocks/>
            </p:cNvGrpSpPr>
            <p:nvPr/>
          </p:nvGrpSpPr>
          <p:grpSpPr bwMode="auto">
            <a:xfrm>
              <a:off x="2036763" y="2978153"/>
              <a:ext cx="3832224" cy="2286001"/>
              <a:chOff x="323" y="2669"/>
              <a:chExt cx="2414" cy="1440"/>
            </a:xfrm>
            <a:noFill/>
          </p:grpSpPr>
          <p:sp>
            <p:nvSpPr>
              <p:cNvPr id="9" name="Text Box 39"/>
              <p:cNvSpPr txBox="1">
                <a:spLocks noChangeArrowheads="1"/>
              </p:cNvSpPr>
              <p:nvPr/>
            </p:nvSpPr>
            <p:spPr bwMode="auto">
              <a:xfrm>
                <a:off x="323" y="2979"/>
                <a:ext cx="648" cy="284"/>
              </a:xfrm>
              <a:prstGeom prst="rect">
                <a:avLst/>
              </a:prstGeom>
              <a:grpFill/>
              <a:ln w="12700">
                <a:noFill/>
                <a:miter lim="800000"/>
                <a:headEnd type="none" w="sm" len="sm"/>
                <a:tailEnd type="none" w="sm" len="sm"/>
              </a:ln>
            </p:spPr>
            <p:txBody>
              <a:bodyPr>
                <a:spAutoFit/>
              </a:bodyPr>
              <a:lstStyle/>
              <a:p>
                <a:pPr algn="ctr">
                  <a:spcBef>
                    <a:spcPct val="50000"/>
                  </a:spcBef>
                </a:pPr>
                <a:r>
                  <a:rPr lang="en-US" sz="1600" dirty="0">
                    <a:latin typeface="Cambria" panose="02040503050406030204" pitchFamily="18" charset="0"/>
                  </a:rPr>
                  <a:t>X = 42</a:t>
                </a:r>
              </a:p>
            </p:txBody>
          </p:sp>
          <p:sp>
            <p:nvSpPr>
              <p:cNvPr id="10" name="Text Box 40"/>
              <p:cNvSpPr txBox="1">
                <a:spLocks noChangeArrowheads="1"/>
              </p:cNvSpPr>
              <p:nvPr/>
            </p:nvSpPr>
            <p:spPr bwMode="auto">
              <a:xfrm>
                <a:off x="1961" y="3825"/>
                <a:ext cx="776" cy="284"/>
              </a:xfrm>
              <a:prstGeom prst="rect">
                <a:avLst/>
              </a:prstGeom>
              <a:grpFill/>
              <a:ln w="12700">
                <a:noFill/>
                <a:miter lim="800000"/>
                <a:headEnd type="none" w="sm" len="sm"/>
                <a:tailEnd type="none" w="sm" len="sm"/>
              </a:ln>
            </p:spPr>
            <p:txBody>
              <a:bodyPr wrap="square">
                <a:spAutoFit/>
              </a:bodyPr>
              <a:lstStyle/>
              <a:p>
                <a:pPr algn="ctr">
                  <a:spcBef>
                    <a:spcPct val="50000"/>
                  </a:spcBef>
                </a:pPr>
                <a:r>
                  <a:rPr lang="en-US" sz="1600" dirty="0">
                    <a:latin typeface="Cambria" panose="02040503050406030204" pitchFamily="18" charset="0"/>
                  </a:rPr>
                  <a:t>Z = X-8</a:t>
                </a:r>
              </a:p>
            </p:txBody>
          </p:sp>
          <p:sp>
            <p:nvSpPr>
              <p:cNvPr id="11" name="Text Box 41"/>
              <p:cNvSpPr txBox="1">
                <a:spLocks noChangeArrowheads="1"/>
              </p:cNvSpPr>
              <p:nvPr/>
            </p:nvSpPr>
            <p:spPr bwMode="auto">
              <a:xfrm>
                <a:off x="1964" y="2669"/>
                <a:ext cx="756" cy="284"/>
              </a:xfrm>
              <a:prstGeom prst="rect">
                <a:avLst/>
              </a:prstGeom>
              <a:grpFill/>
              <a:ln w="12700">
                <a:noFill/>
                <a:miter lim="800000"/>
                <a:headEnd type="none" w="sm" len="sm"/>
                <a:tailEnd type="none" w="sm" len="sm"/>
              </a:ln>
            </p:spPr>
            <p:txBody>
              <a:bodyPr>
                <a:spAutoFit/>
              </a:bodyPr>
              <a:lstStyle/>
              <a:p>
                <a:pPr algn="ctr">
                  <a:spcBef>
                    <a:spcPct val="50000"/>
                  </a:spcBef>
                </a:pPr>
                <a:r>
                  <a:rPr lang="en-US" sz="1600" dirty="0">
                    <a:latin typeface="Cambria" panose="02040503050406030204" pitchFamily="18" charset="0"/>
                  </a:rPr>
                  <a:t>Z = X*2</a:t>
                </a:r>
              </a:p>
            </p:txBody>
          </p:sp>
        </p:grpSp>
      </p:grpSp>
      <p:sp>
        <p:nvSpPr>
          <p:cNvPr id="44" name="Text Box 42"/>
          <p:cNvSpPr txBox="1">
            <a:spLocks noChangeArrowheads="1"/>
          </p:cNvSpPr>
          <p:nvPr/>
        </p:nvSpPr>
        <p:spPr bwMode="auto">
          <a:xfrm>
            <a:off x="5079417" y="3567621"/>
            <a:ext cx="2050948" cy="1815882"/>
          </a:xfrm>
          <a:prstGeom prst="rect">
            <a:avLst/>
          </a:prstGeom>
          <a:noFill/>
          <a:ln w="12700">
            <a:solidFill>
              <a:schemeClr val="tx1"/>
            </a:solidFill>
            <a:miter lim="800000"/>
            <a:headEnd type="none" w="sm" len="sm"/>
            <a:tailEnd type="none" w="sm" len="sm"/>
          </a:ln>
        </p:spPr>
        <p:txBody>
          <a:bodyPr wrap="square">
            <a:spAutoFit/>
          </a:bodyPr>
          <a:lstStyle/>
          <a:p>
            <a:pPr>
              <a:spcBef>
                <a:spcPct val="50000"/>
              </a:spcBef>
            </a:pPr>
            <a:r>
              <a:rPr lang="en-US" sz="1600" u="sng" dirty="0" err="1">
                <a:latin typeface="Cambria" panose="02040503050406030204" pitchFamily="18" charset="0"/>
              </a:rPr>
              <a:t>Defs</a:t>
            </a:r>
            <a:r>
              <a:rPr lang="en-US" sz="1600" dirty="0">
                <a:latin typeface="Cambria" panose="02040503050406030204" pitchFamily="18" charset="0"/>
              </a:rPr>
              <a:t>: def (1) = {X}</a:t>
            </a:r>
          </a:p>
          <a:p>
            <a:pPr>
              <a:spcBef>
                <a:spcPct val="50000"/>
              </a:spcBef>
            </a:pPr>
            <a:r>
              <a:rPr lang="en-US" sz="1600" dirty="0">
                <a:latin typeface="Cambria" panose="02040503050406030204" pitchFamily="18" charset="0"/>
              </a:rPr>
              <a:t>        </a:t>
            </a:r>
            <a:r>
              <a:rPr lang="en-US" sz="1600" dirty="0" smtClean="0">
                <a:latin typeface="Cambria" panose="02040503050406030204" pitchFamily="18" charset="0"/>
              </a:rPr>
              <a:t>   </a:t>
            </a:r>
            <a:r>
              <a:rPr lang="en-US" sz="1600" dirty="0" err="1" smtClean="0">
                <a:latin typeface="Cambria" panose="02040503050406030204" pitchFamily="18" charset="0"/>
              </a:rPr>
              <a:t>def</a:t>
            </a:r>
            <a:r>
              <a:rPr lang="en-US" sz="1600" dirty="0" smtClean="0">
                <a:latin typeface="Cambria" panose="02040503050406030204" pitchFamily="18" charset="0"/>
              </a:rPr>
              <a:t> </a:t>
            </a:r>
            <a:r>
              <a:rPr lang="en-US" sz="1600" dirty="0">
                <a:latin typeface="Cambria" panose="02040503050406030204" pitchFamily="18" charset="0"/>
              </a:rPr>
              <a:t>(5) = {Z}</a:t>
            </a:r>
          </a:p>
          <a:p>
            <a:pPr>
              <a:spcBef>
                <a:spcPct val="50000"/>
              </a:spcBef>
            </a:pPr>
            <a:r>
              <a:rPr lang="en-US" sz="1600" dirty="0">
                <a:latin typeface="Cambria" panose="02040503050406030204" pitchFamily="18" charset="0"/>
              </a:rPr>
              <a:t>        </a:t>
            </a:r>
            <a:r>
              <a:rPr lang="en-US" sz="1600" dirty="0" smtClean="0">
                <a:latin typeface="Cambria" panose="02040503050406030204" pitchFamily="18" charset="0"/>
              </a:rPr>
              <a:t>   </a:t>
            </a:r>
            <a:r>
              <a:rPr lang="en-US" sz="1600" dirty="0" err="1" smtClean="0">
                <a:latin typeface="Cambria" panose="02040503050406030204" pitchFamily="18" charset="0"/>
              </a:rPr>
              <a:t>def</a:t>
            </a:r>
            <a:r>
              <a:rPr lang="en-US" sz="1600" dirty="0" smtClean="0">
                <a:latin typeface="Cambria" panose="02040503050406030204" pitchFamily="18" charset="0"/>
              </a:rPr>
              <a:t> </a:t>
            </a:r>
            <a:r>
              <a:rPr lang="en-US" sz="1600" dirty="0">
                <a:latin typeface="Cambria" panose="02040503050406030204" pitchFamily="18" charset="0"/>
              </a:rPr>
              <a:t>(6) = {Z}</a:t>
            </a:r>
          </a:p>
          <a:p>
            <a:pPr>
              <a:spcBef>
                <a:spcPct val="50000"/>
              </a:spcBef>
            </a:pPr>
            <a:r>
              <a:rPr lang="en-US" sz="1600" u="sng" dirty="0">
                <a:latin typeface="Cambria" panose="02040503050406030204" pitchFamily="18" charset="0"/>
              </a:rPr>
              <a:t>Uses</a:t>
            </a:r>
            <a:r>
              <a:rPr lang="en-US" sz="1600" dirty="0">
                <a:latin typeface="Cambria" panose="02040503050406030204" pitchFamily="18" charset="0"/>
              </a:rPr>
              <a:t>: use (5) = {X}</a:t>
            </a:r>
          </a:p>
          <a:p>
            <a:pPr>
              <a:spcBef>
                <a:spcPct val="50000"/>
              </a:spcBef>
            </a:pPr>
            <a:r>
              <a:rPr lang="en-US" sz="1600" dirty="0">
                <a:latin typeface="Cambria" panose="02040503050406030204" pitchFamily="18" charset="0"/>
              </a:rPr>
              <a:t>         </a:t>
            </a:r>
            <a:r>
              <a:rPr lang="en-US" sz="1600" dirty="0" smtClean="0">
                <a:latin typeface="Cambria" panose="02040503050406030204" pitchFamily="18" charset="0"/>
              </a:rPr>
              <a:t>  use </a:t>
            </a:r>
            <a:r>
              <a:rPr lang="en-US" sz="1600" dirty="0">
                <a:latin typeface="Cambria" panose="02040503050406030204" pitchFamily="18" charset="0"/>
              </a:rPr>
              <a:t>(6) = {X}</a:t>
            </a:r>
          </a:p>
        </p:txBody>
      </p:sp>
      <p:sp>
        <p:nvSpPr>
          <p:cNvPr id="45" name="Text Box 5"/>
          <p:cNvSpPr txBox="1">
            <a:spLocks noChangeArrowheads="1"/>
          </p:cNvSpPr>
          <p:nvPr/>
        </p:nvSpPr>
        <p:spPr bwMode="auto">
          <a:xfrm>
            <a:off x="610862" y="5472800"/>
            <a:ext cx="8075937" cy="707886"/>
          </a:xfrm>
          <a:prstGeom prst="rect">
            <a:avLst/>
          </a:prstGeom>
          <a:noFill/>
          <a:ln w="12700">
            <a:noFill/>
            <a:miter lim="800000"/>
            <a:headEnd type="none" w="sm" len="sm"/>
            <a:tailEnd type="none" w="sm" len="sm"/>
          </a:ln>
        </p:spPr>
        <p:txBody>
          <a:bodyPr wrap="square">
            <a:spAutoFit/>
          </a:bodyPr>
          <a:lstStyle/>
          <a:p>
            <a:pPr>
              <a:spcBef>
                <a:spcPct val="50000"/>
              </a:spcBef>
            </a:pPr>
            <a:r>
              <a:rPr lang="en-US" sz="2000" dirty="0">
                <a:latin typeface="Cambria" panose="02040503050406030204" pitchFamily="18" charset="0"/>
              </a:rPr>
              <a:t>The values given in </a:t>
            </a:r>
            <a:r>
              <a:rPr lang="en-US" sz="2000" dirty="0" err="1">
                <a:latin typeface="Cambria" panose="02040503050406030204" pitchFamily="18" charset="0"/>
              </a:rPr>
              <a:t>defs</a:t>
            </a:r>
            <a:r>
              <a:rPr lang="en-US" sz="2000" dirty="0">
                <a:latin typeface="Cambria" panose="02040503050406030204" pitchFamily="18" charset="0"/>
              </a:rPr>
              <a:t> should reach at least one, some, or all possible uses</a:t>
            </a:r>
          </a:p>
        </p:txBody>
      </p:sp>
    </p:spTree>
    <p:extLst>
      <p:ext uri="{BB962C8B-B14F-4D97-AF65-F5344CB8AC3E}">
        <p14:creationId xmlns:p14="http://schemas.microsoft.com/office/powerpoint/2010/main" val="2047636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584661"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2400" dirty="0" smtClean="0">
                <a:latin typeface="Cambria" panose="02040503050406030204" pitchFamily="18" charset="0"/>
              </a:rPr>
              <a:t>(</a:t>
            </a:r>
            <a:r>
              <a:rPr lang="en-US" altLang="zh-CN" sz="2400" dirty="0" err="1" smtClean="0">
                <a:solidFill>
                  <a:srgbClr val="FF0000"/>
                </a:solidFill>
                <a:latin typeface="Cambria" panose="02040503050406030204" pitchFamily="18" charset="0"/>
              </a:rPr>
              <a:t>def</a:t>
            </a:r>
            <a:r>
              <a:rPr lang="en-US" altLang="zh-CN" sz="2400" dirty="0" smtClean="0">
                <a:latin typeface="Cambria" panose="02040503050406030204" pitchFamily="18" charset="0"/>
              </a:rPr>
              <a:t>) Defined Objects</a:t>
            </a:r>
            <a:endParaRPr lang="en-US" altLang="zh-CN" sz="2400" dirty="0">
              <a:latin typeface="Cambria" panose="02040503050406030204" pitchFamily="18" charset="0"/>
            </a:endParaRPr>
          </a:p>
        </p:txBody>
      </p:sp>
      <p:sp>
        <p:nvSpPr>
          <p:cNvPr id="4" name="Rectangle 3"/>
          <p:cNvSpPr txBox="1">
            <a:spLocks noChangeArrowheads="1"/>
          </p:cNvSpPr>
          <p:nvPr/>
        </p:nvSpPr>
        <p:spPr bwMode="auto">
          <a:xfrm>
            <a:off x="533400" y="1905000"/>
            <a:ext cx="7924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tx1"/>
                </a:solidFill>
                <a:latin typeface="Cambria" panose="02040503050406030204" pitchFamily="18" charset="0"/>
              </a:rPr>
              <a:t>An object (</a:t>
            </a:r>
            <a:r>
              <a:rPr lang="en-US" altLang="zh-CN" sz="1800" i="1" dirty="0" smtClean="0">
                <a:solidFill>
                  <a:schemeClr val="tx1"/>
                </a:solidFill>
                <a:latin typeface="Cambria" panose="02040503050406030204" pitchFamily="18" charset="0"/>
              </a:rPr>
              <a:t>e.g.,</a:t>
            </a:r>
            <a:r>
              <a:rPr lang="en-US" altLang="zh-CN" sz="1800" dirty="0" smtClean="0">
                <a:solidFill>
                  <a:schemeClr val="tx1"/>
                </a:solidFill>
                <a:latin typeface="Cambria" panose="02040503050406030204" pitchFamily="18" charset="0"/>
              </a:rPr>
              <a:t> variable) is </a:t>
            </a:r>
            <a:r>
              <a:rPr lang="en-US" altLang="zh-CN" sz="1800" b="1" dirty="0" smtClean="0">
                <a:solidFill>
                  <a:srgbClr val="FF0000"/>
                </a:solidFill>
                <a:latin typeface="Cambria" panose="02040503050406030204" pitchFamily="18" charset="0"/>
              </a:rPr>
              <a:t>defined</a:t>
            </a:r>
            <a:r>
              <a:rPr lang="en-US" altLang="zh-CN" sz="1800" dirty="0" smtClean="0">
                <a:solidFill>
                  <a:schemeClr val="tx1"/>
                </a:solidFill>
                <a:latin typeface="Cambria" panose="02040503050406030204" pitchFamily="18" charset="0"/>
              </a:rPr>
              <a:t> when it:</a:t>
            </a:r>
          </a:p>
          <a:p>
            <a:pPr lvl="1"/>
            <a:r>
              <a:rPr lang="en-US" altLang="zh-CN" sz="1800" dirty="0" smtClean="0">
                <a:solidFill>
                  <a:schemeClr val="tx1"/>
                </a:solidFill>
                <a:latin typeface="Cambria" panose="02040503050406030204" pitchFamily="18" charset="0"/>
              </a:rPr>
              <a:t>appears in a data declaration</a:t>
            </a:r>
          </a:p>
          <a:p>
            <a:pPr lvl="1"/>
            <a:r>
              <a:rPr lang="en-US" altLang="zh-CN" sz="1800" dirty="0" smtClean="0">
                <a:solidFill>
                  <a:schemeClr val="tx1"/>
                </a:solidFill>
                <a:latin typeface="Cambria" panose="02040503050406030204" pitchFamily="18" charset="0"/>
              </a:rPr>
              <a:t>is assigned a new value</a:t>
            </a:r>
          </a:p>
          <a:p>
            <a:pPr lvl="1"/>
            <a:r>
              <a:rPr lang="en-US" altLang="zh-CN" sz="1800" dirty="0" smtClean="0">
                <a:solidFill>
                  <a:schemeClr val="tx1"/>
                </a:solidFill>
                <a:latin typeface="Cambria" panose="02040503050406030204" pitchFamily="18" charset="0"/>
              </a:rPr>
              <a:t>is a file that has been opened</a:t>
            </a:r>
          </a:p>
          <a:p>
            <a:pPr lvl="1"/>
            <a:r>
              <a:rPr lang="en-US" altLang="zh-CN" sz="1800" dirty="0" smtClean="0">
                <a:solidFill>
                  <a:schemeClr val="tx1"/>
                </a:solidFill>
                <a:latin typeface="Cambria" panose="02040503050406030204" pitchFamily="18" charset="0"/>
              </a:rPr>
              <a:t>is dynamically allocated</a:t>
            </a:r>
          </a:p>
          <a:p>
            <a:pPr lvl="1"/>
            <a:r>
              <a:rPr lang="en-US" altLang="zh-CN" sz="1800" dirty="0" smtClean="0">
                <a:solidFill>
                  <a:schemeClr val="tx1"/>
                </a:solidFill>
                <a:latin typeface="Cambria" panose="02040503050406030204" pitchFamily="18" charset="0"/>
              </a:rPr>
              <a:t>...</a:t>
            </a:r>
            <a:endParaRPr lang="en-US" altLang="zh-CN" sz="1800" dirty="0">
              <a:solidFill>
                <a:schemeClr val="tx1"/>
              </a:solidFill>
              <a:latin typeface="Cambria" panose="02040503050406030204" pitchFamily="18" charset="0"/>
            </a:endParaRPr>
          </a:p>
        </p:txBody>
      </p:sp>
      <p:sp>
        <p:nvSpPr>
          <p:cNvPr id="6" name="Rectangle 2"/>
          <p:cNvSpPr txBox="1">
            <a:spLocks noChangeArrowheads="1"/>
          </p:cNvSpPr>
          <p:nvPr/>
        </p:nvSpPr>
        <p:spPr bwMode="auto">
          <a:xfrm>
            <a:off x="3465909" y="197642"/>
            <a:ext cx="3620691" cy="99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sz="3600" dirty="0" smtClean="0">
                <a:latin typeface="Cambria" panose="02040503050406030204" pitchFamily="18" charset="0"/>
              </a:rPr>
              <a:t>Define and Use</a:t>
            </a:r>
          </a:p>
        </p:txBody>
      </p:sp>
      <p:sp>
        <p:nvSpPr>
          <p:cNvPr id="7" name="Rectangle 2"/>
          <p:cNvSpPr txBox="1">
            <a:spLocks noChangeArrowheads="1"/>
          </p:cNvSpPr>
          <p:nvPr/>
        </p:nvSpPr>
        <p:spPr bwMode="auto">
          <a:xfrm>
            <a:off x="381000" y="4119033"/>
            <a:ext cx="7772400" cy="68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2400" dirty="0" smtClean="0">
                <a:latin typeface="Cambria" panose="02040503050406030204" pitchFamily="18" charset="0"/>
              </a:rPr>
              <a:t>(</a:t>
            </a:r>
            <a:r>
              <a:rPr lang="en-US" altLang="zh-CN" sz="2400" dirty="0" smtClean="0">
                <a:solidFill>
                  <a:srgbClr val="FF0000"/>
                </a:solidFill>
                <a:latin typeface="Cambria" panose="02040503050406030204" pitchFamily="18" charset="0"/>
              </a:rPr>
              <a:t>use</a:t>
            </a:r>
            <a:r>
              <a:rPr lang="en-US" altLang="zh-CN" sz="2400" dirty="0" smtClean="0">
                <a:latin typeface="Cambria" panose="02040503050406030204" pitchFamily="18" charset="0"/>
              </a:rPr>
              <a:t>) Used Objects</a:t>
            </a:r>
            <a:endParaRPr lang="en-US" altLang="zh-CN" sz="2400" dirty="0">
              <a:latin typeface="Cambria" panose="02040503050406030204" pitchFamily="18" charset="0"/>
            </a:endParaRPr>
          </a:p>
        </p:txBody>
      </p:sp>
      <p:sp>
        <p:nvSpPr>
          <p:cNvPr id="8" name="Rectangle 3"/>
          <p:cNvSpPr txBox="1">
            <a:spLocks noChangeArrowheads="1"/>
          </p:cNvSpPr>
          <p:nvPr/>
        </p:nvSpPr>
        <p:spPr bwMode="auto">
          <a:xfrm>
            <a:off x="457200" y="4724400"/>
            <a:ext cx="8305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tx1"/>
                </a:solidFill>
                <a:latin typeface="Cambria" panose="02040503050406030204" pitchFamily="18" charset="0"/>
              </a:rPr>
              <a:t>An object is </a:t>
            </a:r>
            <a:r>
              <a:rPr lang="en-US" altLang="zh-CN" sz="1800" b="1" dirty="0" smtClean="0">
                <a:solidFill>
                  <a:srgbClr val="FF0000"/>
                </a:solidFill>
                <a:latin typeface="Cambria" panose="02040503050406030204" pitchFamily="18" charset="0"/>
              </a:rPr>
              <a:t>used</a:t>
            </a:r>
            <a:r>
              <a:rPr lang="en-US" altLang="zh-CN" sz="1800" dirty="0" smtClean="0">
                <a:solidFill>
                  <a:schemeClr val="tx1"/>
                </a:solidFill>
                <a:latin typeface="Cambria" panose="02040503050406030204" pitchFamily="18" charset="0"/>
              </a:rPr>
              <a:t> when it is part of a computation or a predicate.</a:t>
            </a:r>
          </a:p>
          <a:p>
            <a:r>
              <a:rPr lang="en-US" altLang="zh-CN" sz="1800" dirty="0" smtClean="0">
                <a:solidFill>
                  <a:schemeClr val="tx1"/>
                </a:solidFill>
                <a:latin typeface="Cambria" panose="02040503050406030204" pitchFamily="18" charset="0"/>
              </a:rPr>
              <a:t>A variable is used for a </a:t>
            </a:r>
            <a:r>
              <a:rPr lang="en-US" altLang="zh-CN" sz="1800" dirty="0" smtClean="0">
                <a:solidFill>
                  <a:srgbClr val="FF0000"/>
                </a:solidFill>
                <a:latin typeface="Cambria" panose="02040503050406030204" pitchFamily="18" charset="0"/>
              </a:rPr>
              <a:t>computation</a:t>
            </a:r>
            <a:r>
              <a:rPr lang="en-US" altLang="zh-CN" sz="1800" dirty="0" smtClean="0">
                <a:solidFill>
                  <a:schemeClr val="tx1"/>
                </a:solidFill>
                <a:latin typeface="Cambria" panose="02040503050406030204" pitchFamily="18" charset="0"/>
              </a:rPr>
              <a:t> </a:t>
            </a:r>
            <a:r>
              <a:rPr lang="en-US" altLang="zh-CN" sz="1800" b="1" dirty="0" smtClean="0">
                <a:solidFill>
                  <a:schemeClr val="tx1"/>
                </a:solidFill>
                <a:latin typeface="Cambria" panose="02040503050406030204" pitchFamily="18" charset="0"/>
              </a:rPr>
              <a:t>(</a:t>
            </a:r>
            <a:r>
              <a:rPr lang="en-US" altLang="zh-CN" sz="1800" b="1" dirty="0" smtClean="0">
                <a:solidFill>
                  <a:srgbClr val="FF0000"/>
                </a:solidFill>
                <a:latin typeface="Cambria" panose="02040503050406030204" pitchFamily="18" charset="0"/>
              </a:rPr>
              <a:t>c</a:t>
            </a:r>
            <a:r>
              <a:rPr lang="en-US" altLang="zh-CN" sz="1800" b="1" dirty="0" smtClean="0">
                <a:solidFill>
                  <a:schemeClr val="tx1"/>
                </a:solidFill>
                <a:latin typeface="Cambria" panose="02040503050406030204" pitchFamily="18" charset="0"/>
              </a:rPr>
              <a:t>)</a:t>
            </a:r>
            <a:r>
              <a:rPr lang="en-US" altLang="zh-CN" sz="1800" dirty="0" smtClean="0">
                <a:solidFill>
                  <a:schemeClr val="tx1"/>
                </a:solidFill>
                <a:latin typeface="Cambria" panose="02040503050406030204" pitchFamily="18" charset="0"/>
              </a:rPr>
              <a:t> when it appears on the </a:t>
            </a:r>
            <a:r>
              <a:rPr lang="en-US" altLang="zh-CN" sz="1800" dirty="0" err="1" smtClean="0">
                <a:solidFill>
                  <a:schemeClr val="tx1"/>
                </a:solidFill>
                <a:latin typeface="Cambria" panose="02040503050406030204" pitchFamily="18" charset="0"/>
              </a:rPr>
              <a:t>RHS</a:t>
            </a:r>
            <a:r>
              <a:rPr lang="en-US" altLang="zh-CN" sz="1800" dirty="0" smtClean="0">
                <a:solidFill>
                  <a:schemeClr val="tx1"/>
                </a:solidFill>
                <a:latin typeface="Cambria" panose="02040503050406030204" pitchFamily="18" charset="0"/>
              </a:rPr>
              <a:t> (Right Hand Side) of an assignment statement. </a:t>
            </a:r>
          </a:p>
          <a:p>
            <a:r>
              <a:rPr lang="en-US" altLang="zh-CN" sz="1800" dirty="0" smtClean="0">
                <a:solidFill>
                  <a:schemeClr val="tx1"/>
                </a:solidFill>
                <a:latin typeface="Cambria" panose="02040503050406030204" pitchFamily="18" charset="0"/>
              </a:rPr>
              <a:t>A variable is used in a </a:t>
            </a:r>
            <a:r>
              <a:rPr lang="en-US" altLang="zh-CN" sz="1800" dirty="0" smtClean="0">
                <a:solidFill>
                  <a:srgbClr val="FF0000"/>
                </a:solidFill>
                <a:latin typeface="Cambria" panose="02040503050406030204" pitchFamily="18" charset="0"/>
              </a:rPr>
              <a:t>predicate</a:t>
            </a:r>
            <a:r>
              <a:rPr lang="en-US" altLang="zh-CN" sz="1800" dirty="0" smtClean="0">
                <a:solidFill>
                  <a:schemeClr val="tx1"/>
                </a:solidFill>
                <a:latin typeface="Cambria" panose="02040503050406030204" pitchFamily="18" charset="0"/>
              </a:rPr>
              <a:t> </a:t>
            </a:r>
            <a:r>
              <a:rPr lang="en-US" altLang="zh-CN" sz="1800" b="1" dirty="0" smtClean="0">
                <a:solidFill>
                  <a:schemeClr val="tx1"/>
                </a:solidFill>
                <a:latin typeface="Cambria" panose="02040503050406030204" pitchFamily="18" charset="0"/>
              </a:rPr>
              <a:t>(</a:t>
            </a:r>
            <a:r>
              <a:rPr lang="en-US" altLang="zh-CN" sz="1800" b="1" dirty="0" smtClean="0">
                <a:solidFill>
                  <a:srgbClr val="FF0000"/>
                </a:solidFill>
                <a:latin typeface="Cambria" panose="02040503050406030204" pitchFamily="18" charset="0"/>
              </a:rPr>
              <a:t>p</a:t>
            </a:r>
            <a:r>
              <a:rPr lang="en-US" altLang="zh-CN" sz="1800" b="1" dirty="0" smtClean="0">
                <a:solidFill>
                  <a:schemeClr val="tx1"/>
                </a:solidFill>
                <a:latin typeface="Cambria" panose="02040503050406030204" pitchFamily="18" charset="0"/>
              </a:rPr>
              <a:t>)</a:t>
            </a:r>
            <a:r>
              <a:rPr lang="en-US" altLang="zh-CN" sz="1800" dirty="0" smtClean="0">
                <a:solidFill>
                  <a:schemeClr val="tx1"/>
                </a:solidFill>
                <a:latin typeface="Cambria" panose="02040503050406030204" pitchFamily="18" charset="0"/>
              </a:rPr>
              <a:t> when it appears directly in that predicate.</a:t>
            </a:r>
            <a:endParaRPr lang="en-US" altLang="zh-CN" sz="1800" dirty="0">
              <a:solidFill>
                <a:schemeClr val="tx1"/>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321000" y="2368440"/>
              <a:ext cx="3524760" cy="3003840"/>
            </p14:xfrm>
          </p:contentPart>
        </mc:Choice>
        <mc:Fallback xmlns="">
          <p:pic>
            <p:nvPicPr>
              <p:cNvPr id="2" name="墨迹 1"/>
              <p:cNvPicPr/>
              <p:nvPr/>
            </p:nvPicPr>
            <p:blipFill>
              <a:blip r:embed="rId5"/>
              <a:stretch>
                <a:fillRect/>
              </a:stretch>
            </p:blipFill>
            <p:spPr>
              <a:xfrm>
                <a:off x="3311640" y="2359080"/>
                <a:ext cx="3543480" cy="3022560"/>
              </a:xfrm>
              <a:prstGeom prst="rect">
                <a:avLst/>
              </a:prstGeom>
            </p:spPr>
          </p:pic>
        </mc:Fallback>
      </mc:AlternateContent>
    </p:spTree>
    <p:extLst>
      <p:ext uri="{BB962C8B-B14F-4D97-AF65-F5344CB8AC3E}">
        <p14:creationId xmlns:p14="http://schemas.microsoft.com/office/powerpoint/2010/main" val="2131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500"/>
                                        <p:tgtEl>
                                          <p:spTgt spid="8">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fade">
                                      <p:cBhvr>
                                        <p:cTn id="48" dur="500"/>
                                        <p:tgtEl>
                                          <p:spTgt spid="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xEl>
                                              <p:pRg st="2" end="2"/>
                                            </p:txEl>
                                          </p:spTgt>
                                        </p:tgtEl>
                                        <p:attrNameLst>
                                          <p:attrName>style.visibility</p:attrName>
                                        </p:attrNameLst>
                                      </p:cBhvr>
                                      <p:to>
                                        <p:strVal val="visible"/>
                                      </p:to>
                                    </p:set>
                                    <p:animEffect transition="in" filter="fade">
                                      <p:cBhvr>
                                        <p:cTn id="5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429000" y="152400"/>
            <a:ext cx="4459540" cy="994172"/>
          </a:xfrm>
        </p:spPr>
        <p:txBody>
          <a:bodyPr/>
          <a:lstStyle/>
          <a:p>
            <a:r>
              <a:rPr lang="en-US" altLang="zh-CN" sz="3600" dirty="0" smtClean="0">
                <a:latin typeface="Cambria" panose="02040503050406030204" pitchFamily="18" charset="0"/>
              </a:rPr>
              <a:t>Sets of </a:t>
            </a:r>
            <a:r>
              <a:rPr lang="en-US" altLang="zh-CN" sz="3600" dirty="0" err="1" smtClean="0">
                <a:latin typeface="Cambria" panose="02040503050406030204" pitchFamily="18" charset="0"/>
              </a:rPr>
              <a:t>Def</a:t>
            </a:r>
            <a:r>
              <a:rPr lang="en-US" altLang="zh-CN" sz="3600" dirty="0" smtClean="0">
                <a:latin typeface="Cambria" panose="02040503050406030204" pitchFamily="18" charset="0"/>
              </a:rPr>
              <a:t> and Use</a:t>
            </a:r>
            <a:endParaRPr lang="en-US" sz="3600" dirty="0" smtClean="0">
              <a:latin typeface="Cambria" panose="02040503050406030204" pitchFamily="18" charset="0"/>
            </a:endParaRPr>
          </a:p>
        </p:txBody>
      </p:sp>
      <p:sp>
        <p:nvSpPr>
          <p:cNvPr id="28678"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7" name="Text Box 5"/>
          <p:cNvSpPr txBox="1">
            <a:spLocks noChangeArrowheads="1"/>
          </p:cNvSpPr>
          <p:nvPr/>
        </p:nvSpPr>
        <p:spPr bwMode="auto">
          <a:xfrm>
            <a:off x="450700" y="1219200"/>
            <a:ext cx="7902205" cy="1631216"/>
          </a:xfrm>
          <a:prstGeom prst="rect">
            <a:avLst/>
          </a:prstGeom>
          <a:noFill/>
          <a:ln w="12700">
            <a:noFill/>
            <a:miter lim="800000"/>
            <a:headEnd type="none" w="sm" len="sm"/>
            <a:tailEnd type="none" w="sm" len="sm"/>
          </a:ln>
        </p:spPr>
        <p:txBody>
          <a:bodyPr wrap="square">
            <a:spAutoFit/>
          </a:bodyPr>
          <a:lstStyle/>
          <a:p>
            <a:pPr>
              <a:buFont typeface="Arial" charset="0"/>
              <a:buChar char="•"/>
            </a:pPr>
            <a:r>
              <a:rPr kumimoji="1" lang="en-US" altLang="zh-CN" sz="2000" dirty="0">
                <a:latin typeface="Cambria" panose="02040503050406030204" pitchFamily="18" charset="0"/>
                <a:ea typeface="宋体" charset="-122"/>
              </a:rPr>
              <a:t> </a:t>
            </a:r>
            <a:r>
              <a:rPr kumimoji="1" lang="en-US" altLang="zh-CN" sz="2000" dirty="0">
                <a:solidFill>
                  <a:srgbClr val="FF0000"/>
                </a:solidFill>
                <a:latin typeface="Cambria" panose="02040503050406030204" pitchFamily="18" charset="0"/>
                <a:ea typeface="宋体" charset="-122"/>
              </a:rPr>
              <a:t>def (n) or def (e) : </a:t>
            </a:r>
            <a:r>
              <a:rPr kumimoji="1" lang="en-US" altLang="zh-CN" sz="2000" dirty="0">
                <a:latin typeface="Cambria" panose="02040503050406030204" pitchFamily="18" charset="0"/>
                <a:ea typeface="宋体" charset="-122"/>
              </a:rPr>
              <a:t/>
            </a:r>
            <a:br>
              <a:rPr kumimoji="1" lang="en-US" altLang="zh-CN" sz="2000" dirty="0">
                <a:latin typeface="Cambria" panose="02040503050406030204" pitchFamily="18" charset="0"/>
                <a:ea typeface="宋体" charset="-122"/>
              </a:rPr>
            </a:br>
            <a:r>
              <a:rPr kumimoji="1" lang="en-US" altLang="zh-CN" sz="2000" dirty="0">
                <a:latin typeface="Cambria" panose="02040503050406030204" pitchFamily="18" charset="0"/>
                <a:ea typeface="宋体" charset="-122"/>
              </a:rPr>
              <a:t>The set of variables that are defined by node n  or edge e</a:t>
            </a:r>
          </a:p>
          <a:p>
            <a:pPr>
              <a:buFont typeface="Arial" charset="0"/>
              <a:buChar char="•"/>
            </a:pPr>
            <a:endParaRPr kumimoji="1" lang="en-US" altLang="zh-CN" sz="2000" dirty="0">
              <a:latin typeface="Cambria" panose="02040503050406030204" pitchFamily="18" charset="0"/>
              <a:ea typeface="宋体" charset="-122"/>
            </a:endParaRPr>
          </a:p>
          <a:p>
            <a:pPr>
              <a:buFont typeface="Arial" charset="0"/>
              <a:buChar char="•"/>
            </a:pPr>
            <a:r>
              <a:rPr kumimoji="1" lang="en-US" altLang="zh-CN" sz="2000" dirty="0">
                <a:latin typeface="Cambria" panose="02040503050406030204" pitchFamily="18" charset="0"/>
                <a:ea typeface="宋体" charset="-122"/>
              </a:rPr>
              <a:t> </a:t>
            </a:r>
            <a:r>
              <a:rPr kumimoji="1" lang="en-US" altLang="zh-CN" sz="2000" dirty="0">
                <a:solidFill>
                  <a:srgbClr val="FF0000"/>
                </a:solidFill>
                <a:latin typeface="Cambria" panose="02040503050406030204" pitchFamily="18" charset="0"/>
                <a:ea typeface="宋体" charset="-122"/>
              </a:rPr>
              <a:t>use (n) or use (e) : </a:t>
            </a:r>
            <a:r>
              <a:rPr kumimoji="1" lang="en-US" altLang="zh-CN" sz="2000" dirty="0">
                <a:latin typeface="Cambria" panose="02040503050406030204" pitchFamily="18" charset="0"/>
                <a:ea typeface="宋体" charset="-122"/>
              </a:rPr>
              <a:t/>
            </a:r>
            <a:br>
              <a:rPr kumimoji="1" lang="en-US" altLang="zh-CN" sz="2000" dirty="0">
                <a:latin typeface="Cambria" panose="02040503050406030204" pitchFamily="18" charset="0"/>
                <a:ea typeface="宋体" charset="-122"/>
              </a:rPr>
            </a:br>
            <a:r>
              <a:rPr kumimoji="1" lang="en-US" altLang="zh-CN" sz="2000" dirty="0">
                <a:latin typeface="Cambria" panose="02040503050406030204" pitchFamily="18" charset="0"/>
                <a:ea typeface="宋体" charset="-122"/>
              </a:rPr>
              <a:t>The set of variables that are used by node n or edge e</a:t>
            </a:r>
            <a:endParaRPr kumimoji="1" lang="en-US" sz="2000" dirty="0">
              <a:latin typeface="Cambria" panose="02040503050406030204" pitchFamily="18" charset="0"/>
            </a:endParaRPr>
          </a:p>
        </p:txBody>
      </p:sp>
      <p:sp>
        <p:nvSpPr>
          <p:cNvPr id="5" name="Text Box 5"/>
          <p:cNvSpPr txBox="1">
            <a:spLocks noChangeArrowheads="1"/>
          </p:cNvSpPr>
          <p:nvPr/>
        </p:nvSpPr>
        <p:spPr bwMode="auto">
          <a:xfrm>
            <a:off x="428533" y="3120985"/>
            <a:ext cx="8283205" cy="707886"/>
          </a:xfrm>
          <a:prstGeom prst="rect">
            <a:avLst/>
          </a:prstGeom>
          <a:noFill/>
          <a:ln w="12700">
            <a:noFill/>
            <a:miter lim="800000"/>
            <a:headEnd type="none" w="sm" len="sm"/>
            <a:tailEnd type="none" w="sm" len="sm"/>
          </a:ln>
        </p:spPr>
        <p:txBody>
          <a:bodyPr wrap="square">
            <a:spAutoFit/>
          </a:bodyPr>
          <a:lstStyle/>
          <a:p>
            <a:pPr>
              <a:buFont typeface="Arial" charset="0"/>
              <a:buChar char="•"/>
            </a:pPr>
            <a:r>
              <a:rPr kumimoji="1" lang="en-US" altLang="zh-CN" sz="2000" dirty="0">
                <a:latin typeface="Cambria" panose="02040503050406030204" pitchFamily="18" charset="0"/>
                <a:ea typeface="宋体" charset="-122"/>
              </a:rPr>
              <a:t> </a:t>
            </a:r>
            <a:r>
              <a:rPr lang="en-US" sz="2000" dirty="0">
                <a:solidFill>
                  <a:srgbClr val="FF0000"/>
                </a:solidFill>
                <a:latin typeface="Cambria" panose="02040503050406030204" pitchFamily="18" charset="0"/>
              </a:rPr>
              <a:t>DU pair : </a:t>
            </a:r>
            <a:r>
              <a:rPr lang="en-US" sz="2000" dirty="0">
                <a:latin typeface="Cambria" panose="02040503050406030204" pitchFamily="18" charset="0"/>
              </a:rPr>
              <a:t/>
            </a:r>
            <a:br>
              <a:rPr lang="en-US" sz="2000" dirty="0">
                <a:latin typeface="Cambria" panose="02040503050406030204" pitchFamily="18" charset="0"/>
              </a:rPr>
            </a:br>
            <a:r>
              <a:rPr lang="en-US" sz="2000" dirty="0">
                <a:latin typeface="Cambria" panose="02040503050406030204" pitchFamily="18" charset="0"/>
              </a:rPr>
              <a:t>A pair of locations </a:t>
            </a:r>
            <a:r>
              <a:rPr lang="en-US" sz="2000" dirty="0" smtClean="0">
                <a:latin typeface="Cambria" panose="02040503050406030204" pitchFamily="18" charset="0"/>
              </a:rPr>
              <a:t>(</a:t>
            </a:r>
            <a:r>
              <a:rPr lang="en-US" sz="2000" i="1" dirty="0" smtClean="0">
                <a:latin typeface="Cambria" panose="02040503050406030204" pitchFamily="18" charset="0"/>
              </a:rPr>
              <a:t>l</a:t>
            </a:r>
            <a:r>
              <a:rPr lang="en-US" sz="2000" i="1" baseline="-25000" dirty="0" smtClean="0">
                <a:latin typeface="Cambria" panose="02040503050406030204" pitchFamily="18" charset="0"/>
              </a:rPr>
              <a:t>i</a:t>
            </a:r>
            <a:r>
              <a:rPr lang="en-US" sz="2000" dirty="0">
                <a:latin typeface="Cambria" panose="02040503050406030204" pitchFamily="18" charset="0"/>
              </a:rPr>
              <a:t>, </a:t>
            </a:r>
            <a:r>
              <a:rPr lang="en-US" sz="2000" i="1" dirty="0" err="1" smtClean="0">
                <a:latin typeface="Cambria" panose="02040503050406030204" pitchFamily="18" charset="0"/>
              </a:rPr>
              <a:t>l</a:t>
            </a:r>
            <a:r>
              <a:rPr lang="en-US" sz="2000" i="1" baseline="-25000" dirty="0" err="1" smtClean="0">
                <a:latin typeface="Cambria" panose="02040503050406030204" pitchFamily="18" charset="0"/>
              </a:rPr>
              <a:t>j</a:t>
            </a:r>
            <a:r>
              <a:rPr lang="en-US" sz="2000" dirty="0">
                <a:latin typeface="Cambria" panose="02040503050406030204" pitchFamily="18" charset="0"/>
              </a:rPr>
              <a:t>) such that a variable </a:t>
            </a:r>
            <a:r>
              <a:rPr lang="en-US" sz="2000" i="1" dirty="0">
                <a:latin typeface="Cambria" panose="02040503050406030204" pitchFamily="18" charset="0"/>
              </a:rPr>
              <a:t>v</a:t>
            </a:r>
            <a:r>
              <a:rPr lang="en-US" sz="2000" dirty="0">
                <a:latin typeface="Cambria" panose="02040503050406030204" pitchFamily="18" charset="0"/>
              </a:rPr>
              <a:t> is  defined at </a:t>
            </a:r>
            <a:r>
              <a:rPr lang="en-US" sz="2000" i="1" dirty="0">
                <a:latin typeface="Cambria" panose="02040503050406030204" pitchFamily="18" charset="0"/>
              </a:rPr>
              <a:t>l</a:t>
            </a:r>
            <a:r>
              <a:rPr lang="en-US" sz="2000" i="1" baseline="-25000" dirty="0">
                <a:latin typeface="Cambria" panose="02040503050406030204" pitchFamily="18" charset="0"/>
              </a:rPr>
              <a:t>i</a:t>
            </a:r>
            <a:r>
              <a:rPr lang="en-US" sz="2000" dirty="0">
                <a:latin typeface="Cambria" panose="02040503050406030204" pitchFamily="18" charset="0"/>
              </a:rPr>
              <a:t> and used at </a:t>
            </a:r>
            <a:r>
              <a:rPr lang="en-US" sz="2000" i="1" dirty="0" err="1">
                <a:latin typeface="Cambria" panose="02040503050406030204" pitchFamily="18" charset="0"/>
              </a:rPr>
              <a:t>l</a:t>
            </a:r>
            <a:r>
              <a:rPr lang="en-US" sz="2000" i="1" baseline="-25000" dirty="0" err="1">
                <a:latin typeface="Cambria" panose="02040503050406030204" pitchFamily="18" charset="0"/>
              </a:rPr>
              <a:t>j</a:t>
            </a:r>
            <a:endParaRPr lang="en-US" sz="2000" i="1" dirty="0">
              <a:latin typeface="Cambria" panose="02040503050406030204" pitchFamily="18" charset="0"/>
            </a:endParaRPr>
          </a:p>
        </p:txBody>
      </p:sp>
      <p:sp>
        <p:nvSpPr>
          <p:cNvPr id="8" name="Text Box 5"/>
          <p:cNvSpPr txBox="1">
            <a:spLocks noChangeArrowheads="1"/>
          </p:cNvSpPr>
          <p:nvPr/>
        </p:nvSpPr>
        <p:spPr bwMode="auto">
          <a:xfrm>
            <a:off x="435460" y="4154031"/>
            <a:ext cx="8229600" cy="2246769"/>
          </a:xfrm>
          <a:prstGeom prst="rect">
            <a:avLst/>
          </a:prstGeom>
          <a:noFill/>
          <a:ln w="12700">
            <a:noFill/>
            <a:miter lim="800000"/>
            <a:headEnd type="none" w="sm" len="sm"/>
            <a:tailEnd type="none" w="sm" len="sm"/>
          </a:ln>
        </p:spPr>
        <p:txBody>
          <a:bodyPr wrap="square">
            <a:spAutoFit/>
          </a:bodyPr>
          <a:lstStyle/>
          <a:p>
            <a:pPr>
              <a:buFont typeface="Arial" charset="0"/>
              <a:buChar char="•"/>
            </a:pPr>
            <a:r>
              <a:rPr kumimoji="1" lang="en-US" altLang="zh-CN" sz="2000" dirty="0">
                <a:latin typeface="Cambria" panose="02040503050406030204" pitchFamily="18" charset="0"/>
                <a:ea typeface="宋体" charset="-122"/>
              </a:rPr>
              <a:t> </a:t>
            </a:r>
            <a:r>
              <a:rPr kumimoji="1" lang="en-US" altLang="zh-CN" sz="2000" dirty="0" err="1">
                <a:solidFill>
                  <a:srgbClr val="FF0000"/>
                </a:solidFill>
                <a:latin typeface="Cambria" panose="02040503050406030204" pitchFamily="18" charset="0"/>
                <a:ea typeface="宋体" charset="-122"/>
              </a:rPr>
              <a:t>Def</a:t>
            </a:r>
            <a:r>
              <a:rPr kumimoji="1" lang="en-US" altLang="zh-CN" sz="2000" dirty="0">
                <a:solidFill>
                  <a:srgbClr val="FF0000"/>
                </a:solidFill>
                <a:latin typeface="Cambria" panose="02040503050406030204" pitchFamily="18" charset="0"/>
                <a:ea typeface="宋体" charset="-122"/>
              </a:rPr>
              <a:t>-clear : </a:t>
            </a:r>
            <a:r>
              <a:rPr kumimoji="1" lang="en-US" altLang="zh-CN" sz="2000" dirty="0">
                <a:latin typeface="Cambria" panose="02040503050406030204" pitchFamily="18" charset="0"/>
                <a:ea typeface="宋体" charset="-122"/>
              </a:rPr>
              <a:t/>
            </a:r>
            <a:br>
              <a:rPr kumimoji="1" lang="en-US" altLang="zh-CN" sz="2000" dirty="0">
                <a:latin typeface="Cambria" panose="02040503050406030204" pitchFamily="18" charset="0"/>
                <a:ea typeface="宋体" charset="-122"/>
              </a:rPr>
            </a:br>
            <a:r>
              <a:rPr kumimoji="1" lang="en-US" altLang="zh-CN" sz="2000" dirty="0">
                <a:latin typeface="Cambria" panose="02040503050406030204" pitchFamily="18" charset="0"/>
                <a:ea typeface="宋体" charset="-122"/>
              </a:rPr>
              <a:t>A path from </a:t>
            </a:r>
            <a:r>
              <a:rPr lang="en-US" sz="2000" i="1" dirty="0">
                <a:latin typeface="Cambria" panose="02040503050406030204" pitchFamily="18" charset="0"/>
              </a:rPr>
              <a:t>l</a:t>
            </a:r>
            <a:r>
              <a:rPr lang="en-US" sz="2000" i="1" baseline="-25000" dirty="0">
                <a:latin typeface="Cambria" panose="02040503050406030204" pitchFamily="18" charset="0"/>
              </a:rPr>
              <a:t>i</a:t>
            </a:r>
            <a:r>
              <a:rPr kumimoji="1" lang="en-US" altLang="zh-CN" sz="2000" dirty="0">
                <a:latin typeface="Cambria" panose="02040503050406030204" pitchFamily="18" charset="0"/>
                <a:ea typeface="宋体" charset="-122"/>
              </a:rPr>
              <a:t> to </a:t>
            </a:r>
            <a:r>
              <a:rPr lang="en-US" sz="2000" i="1" dirty="0" err="1">
                <a:latin typeface="Cambria" panose="02040503050406030204" pitchFamily="18" charset="0"/>
              </a:rPr>
              <a:t>l</a:t>
            </a:r>
            <a:r>
              <a:rPr lang="en-US" sz="2000" i="1" baseline="-25000" dirty="0" err="1">
                <a:latin typeface="Cambria" panose="02040503050406030204" pitchFamily="18" charset="0"/>
              </a:rPr>
              <a:t>j</a:t>
            </a:r>
            <a:r>
              <a:rPr kumimoji="1" lang="en-US" altLang="zh-CN" sz="2000" dirty="0">
                <a:latin typeface="Cambria" panose="02040503050406030204" pitchFamily="18" charset="0"/>
                <a:ea typeface="宋体" charset="-122"/>
              </a:rPr>
              <a:t> is </a:t>
            </a:r>
            <a:r>
              <a:rPr kumimoji="1" lang="en-US" altLang="zh-CN" sz="2000" i="1" dirty="0" err="1">
                <a:latin typeface="Cambria" panose="02040503050406030204" pitchFamily="18" charset="0"/>
                <a:ea typeface="宋体" charset="-122"/>
              </a:rPr>
              <a:t>def</a:t>
            </a:r>
            <a:r>
              <a:rPr kumimoji="1" lang="en-US" altLang="zh-CN" sz="2000" i="1" dirty="0">
                <a:latin typeface="Cambria" panose="02040503050406030204" pitchFamily="18" charset="0"/>
                <a:ea typeface="宋体" charset="-122"/>
              </a:rPr>
              <a:t>-clear</a:t>
            </a:r>
            <a:r>
              <a:rPr kumimoji="1" lang="en-US" altLang="zh-CN" sz="2000" dirty="0">
                <a:latin typeface="Cambria" panose="02040503050406030204" pitchFamily="18" charset="0"/>
                <a:ea typeface="宋体" charset="-122"/>
              </a:rPr>
              <a:t> with respect to variable </a:t>
            </a:r>
            <a:r>
              <a:rPr kumimoji="1" lang="en-US" altLang="zh-CN" sz="2000" i="1" dirty="0">
                <a:latin typeface="Cambria" panose="02040503050406030204" pitchFamily="18" charset="0"/>
                <a:ea typeface="宋体" charset="-122"/>
              </a:rPr>
              <a:t> v</a:t>
            </a:r>
            <a:r>
              <a:rPr kumimoji="1" lang="en-US" altLang="zh-CN" sz="2000" dirty="0">
                <a:latin typeface="Cambria" panose="02040503050406030204" pitchFamily="18" charset="0"/>
                <a:ea typeface="宋体" charset="-122"/>
              </a:rPr>
              <a:t> if </a:t>
            </a:r>
            <a:r>
              <a:rPr kumimoji="1" lang="en-US" altLang="zh-CN" sz="2000" i="1" dirty="0">
                <a:latin typeface="Cambria" panose="02040503050406030204" pitchFamily="18" charset="0"/>
                <a:ea typeface="宋体" charset="-122"/>
              </a:rPr>
              <a:t>v</a:t>
            </a:r>
            <a:r>
              <a:rPr kumimoji="1" lang="en-US" altLang="zh-CN" sz="2000" dirty="0">
                <a:latin typeface="Cambria" panose="02040503050406030204" pitchFamily="18" charset="0"/>
                <a:ea typeface="宋体" charset="-122"/>
              </a:rPr>
              <a:t> is not given another value on any of the nodes or edges in the path</a:t>
            </a:r>
          </a:p>
          <a:p>
            <a:pPr>
              <a:buFont typeface="Arial" charset="0"/>
              <a:buChar char="•"/>
            </a:pPr>
            <a:endParaRPr kumimoji="1" lang="en-US" altLang="zh-CN" sz="2000" dirty="0">
              <a:latin typeface="Cambria" panose="02040503050406030204" pitchFamily="18" charset="0"/>
              <a:ea typeface="宋体" charset="-122"/>
            </a:endParaRPr>
          </a:p>
          <a:p>
            <a:pPr>
              <a:buFont typeface="Arial" charset="0"/>
              <a:buChar char="•"/>
            </a:pPr>
            <a:r>
              <a:rPr kumimoji="1" lang="en-US" sz="2000" i="1" dirty="0">
                <a:latin typeface="Cambria" panose="02040503050406030204" pitchFamily="18" charset="0"/>
                <a:ea typeface="宋体" charset="-122"/>
              </a:rPr>
              <a:t> </a:t>
            </a:r>
            <a:r>
              <a:rPr kumimoji="1" lang="en-US" altLang="zh-CN" sz="2000" dirty="0">
                <a:solidFill>
                  <a:srgbClr val="FF0000"/>
                </a:solidFill>
                <a:latin typeface="Cambria" panose="02040503050406030204" pitchFamily="18" charset="0"/>
                <a:ea typeface="宋体" charset="-122"/>
              </a:rPr>
              <a:t>Reach : </a:t>
            </a:r>
            <a:r>
              <a:rPr kumimoji="1" lang="en-US" altLang="zh-CN" sz="2000" dirty="0">
                <a:latin typeface="Cambria" panose="02040503050406030204" pitchFamily="18" charset="0"/>
                <a:ea typeface="宋体" charset="-122"/>
              </a:rPr>
              <a:t/>
            </a:r>
            <a:br>
              <a:rPr kumimoji="1" lang="en-US" altLang="zh-CN" sz="2000" dirty="0">
                <a:latin typeface="Cambria" panose="02040503050406030204" pitchFamily="18" charset="0"/>
                <a:ea typeface="宋体" charset="-122"/>
              </a:rPr>
            </a:br>
            <a:r>
              <a:rPr kumimoji="1" lang="en-US" altLang="zh-CN" sz="2000" dirty="0">
                <a:latin typeface="Cambria" panose="02040503050406030204" pitchFamily="18" charset="0"/>
                <a:ea typeface="宋体" charset="-122"/>
              </a:rPr>
              <a:t>If there is a </a:t>
            </a:r>
            <a:r>
              <a:rPr kumimoji="1" lang="en-US" altLang="zh-CN" sz="2000" dirty="0" err="1">
                <a:latin typeface="Cambria" panose="02040503050406030204" pitchFamily="18" charset="0"/>
                <a:ea typeface="宋体" charset="-122"/>
              </a:rPr>
              <a:t>def</a:t>
            </a:r>
            <a:r>
              <a:rPr kumimoji="1" lang="en-US" altLang="zh-CN" sz="2000" dirty="0">
                <a:latin typeface="Cambria" panose="02040503050406030204" pitchFamily="18" charset="0"/>
                <a:ea typeface="宋体" charset="-122"/>
              </a:rPr>
              <a:t>-clear path from </a:t>
            </a:r>
            <a:r>
              <a:rPr lang="en-US" sz="2000" i="1" dirty="0">
                <a:latin typeface="Cambria" panose="02040503050406030204" pitchFamily="18" charset="0"/>
              </a:rPr>
              <a:t>l</a:t>
            </a:r>
            <a:r>
              <a:rPr lang="en-US" sz="2000" i="1" baseline="-25000" dirty="0">
                <a:latin typeface="Cambria" panose="02040503050406030204" pitchFamily="18" charset="0"/>
              </a:rPr>
              <a:t>i</a:t>
            </a:r>
            <a:r>
              <a:rPr kumimoji="1" lang="en-US" altLang="zh-CN" sz="2000" dirty="0">
                <a:latin typeface="Cambria" panose="02040503050406030204" pitchFamily="18" charset="0"/>
                <a:ea typeface="宋体" charset="-122"/>
              </a:rPr>
              <a:t> to </a:t>
            </a:r>
            <a:r>
              <a:rPr lang="en-US" sz="2000" i="1" dirty="0" err="1">
                <a:latin typeface="Cambria" panose="02040503050406030204" pitchFamily="18" charset="0"/>
              </a:rPr>
              <a:t>l</a:t>
            </a:r>
            <a:r>
              <a:rPr lang="en-US" sz="2000" i="1" baseline="-25000" dirty="0" err="1">
                <a:latin typeface="Cambria" panose="02040503050406030204" pitchFamily="18" charset="0"/>
              </a:rPr>
              <a:t>j</a:t>
            </a:r>
            <a:r>
              <a:rPr kumimoji="1" lang="en-US" altLang="zh-CN" sz="2000" dirty="0">
                <a:latin typeface="Cambria" panose="02040503050406030204" pitchFamily="18" charset="0"/>
                <a:ea typeface="宋体" charset="-122"/>
              </a:rPr>
              <a:t> with respect to </a:t>
            </a:r>
            <a:r>
              <a:rPr kumimoji="1" lang="en-US" altLang="zh-CN" sz="2000" i="1" dirty="0">
                <a:latin typeface="Cambria" panose="02040503050406030204" pitchFamily="18" charset="0"/>
                <a:ea typeface="宋体" charset="-122"/>
              </a:rPr>
              <a:t>v</a:t>
            </a:r>
            <a:r>
              <a:rPr kumimoji="1" lang="en-US" altLang="zh-CN" sz="2000" dirty="0">
                <a:latin typeface="Cambria" panose="02040503050406030204" pitchFamily="18" charset="0"/>
                <a:ea typeface="宋体" charset="-122"/>
              </a:rPr>
              <a:t>,  the </a:t>
            </a:r>
            <a:r>
              <a:rPr kumimoji="1" lang="en-US" altLang="zh-CN" sz="2000" dirty="0" err="1">
                <a:latin typeface="Cambria" panose="02040503050406030204" pitchFamily="18" charset="0"/>
                <a:ea typeface="宋体" charset="-122"/>
              </a:rPr>
              <a:t>def</a:t>
            </a:r>
            <a:r>
              <a:rPr kumimoji="1" lang="en-US" altLang="zh-CN" sz="2000" dirty="0">
                <a:latin typeface="Cambria" panose="02040503050406030204" pitchFamily="18" charset="0"/>
                <a:ea typeface="宋体" charset="-122"/>
              </a:rPr>
              <a:t> of </a:t>
            </a:r>
            <a:r>
              <a:rPr kumimoji="1" lang="en-US" altLang="zh-CN" sz="2000" i="1" dirty="0">
                <a:latin typeface="Cambria" panose="02040503050406030204" pitchFamily="18" charset="0"/>
                <a:ea typeface="宋体" charset="-122"/>
              </a:rPr>
              <a:t>v</a:t>
            </a:r>
            <a:r>
              <a:rPr kumimoji="1" lang="en-US" altLang="zh-CN" sz="2000" dirty="0">
                <a:latin typeface="Cambria" panose="02040503050406030204" pitchFamily="18" charset="0"/>
                <a:ea typeface="宋体" charset="-122"/>
              </a:rPr>
              <a:t> at </a:t>
            </a:r>
            <a:r>
              <a:rPr lang="en-US" sz="2000" i="1" dirty="0">
                <a:latin typeface="Cambria" panose="02040503050406030204" pitchFamily="18" charset="0"/>
              </a:rPr>
              <a:t>l</a:t>
            </a:r>
            <a:r>
              <a:rPr lang="en-US" sz="2000" i="1" baseline="-25000" dirty="0">
                <a:latin typeface="Cambria" panose="02040503050406030204" pitchFamily="18" charset="0"/>
              </a:rPr>
              <a:t>i</a:t>
            </a:r>
            <a:r>
              <a:rPr kumimoji="1" lang="en-US" altLang="zh-CN" sz="2000" dirty="0">
                <a:latin typeface="Cambria" panose="02040503050406030204" pitchFamily="18" charset="0"/>
                <a:ea typeface="宋体" charset="-122"/>
              </a:rPr>
              <a:t> reaches the use at </a:t>
            </a:r>
            <a:r>
              <a:rPr lang="en-US" sz="2000" i="1" dirty="0" err="1">
                <a:latin typeface="Cambria" panose="02040503050406030204" pitchFamily="18" charset="0"/>
              </a:rPr>
              <a:t>l</a:t>
            </a:r>
            <a:r>
              <a:rPr lang="en-US" sz="2000" i="1" baseline="-25000" dirty="0" err="1">
                <a:latin typeface="Cambria" panose="02040503050406030204" pitchFamily="18" charset="0"/>
              </a:rPr>
              <a:t>j</a:t>
            </a:r>
            <a:endParaRPr kumimoji="1" lang="en-US" altLang="zh-CN" sz="2000" dirty="0">
              <a:latin typeface="Cambria" panose="02040503050406030204" pitchFamily="18" charset="0"/>
              <a:ea typeface="宋体" charset="-122"/>
            </a:endParaRPr>
          </a:p>
        </p:txBody>
      </p:sp>
    </p:spTree>
    <p:extLst>
      <p:ext uri="{BB962C8B-B14F-4D97-AF65-F5344CB8AC3E}">
        <p14:creationId xmlns:p14="http://schemas.microsoft.com/office/powerpoint/2010/main" val="84332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505200" y="152400"/>
            <a:ext cx="4459540" cy="994172"/>
          </a:xfrm>
        </p:spPr>
        <p:txBody>
          <a:bodyPr/>
          <a:lstStyle/>
          <a:p>
            <a:r>
              <a:rPr lang="en-US" sz="3600" dirty="0" smtClean="0">
                <a:latin typeface="Cambria" panose="02040503050406030204" pitchFamily="18" charset="0"/>
              </a:rPr>
              <a:t>DU Path</a:t>
            </a:r>
          </a:p>
        </p:txBody>
      </p:sp>
      <p:sp>
        <p:nvSpPr>
          <p:cNvPr id="28678"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10" name="Text Box 5"/>
          <p:cNvSpPr txBox="1">
            <a:spLocks noChangeArrowheads="1"/>
          </p:cNvSpPr>
          <p:nvPr/>
        </p:nvSpPr>
        <p:spPr bwMode="auto">
          <a:xfrm>
            <a:off x="396240" y="1524000"/>
            <a:ext cx="8458200" cy="3416320"/>
          </a:xfrm>
          <a:prstGeom prst="rect">
            <a:avLst/>
          </a:prstGeom>
          <a:noFill/>
          <a:ln w="12700">
            <a:noFill/>
            <a:miter lim="800000"/>
            <a:headEnd type="none" w="sm" len="sm"/>
            <a:tailEnd type="none" w="sm" len="sm"/>
          </a:ln>
        </p:spPr>
        <p:txBody>
          <a:bodyPr wrap="square">
            <a:spAutoFit/>
          </a:bodyPr>
          <a:lstStyle/>
          <a:p>
            <a:pPr>
              <a:buFont typeface="Arial" charset="0"/>
              <a:buChar char="•"/>
            </a:pPr>
            <a:r>
              <a:rPr kumimoji="1" lang="en-US" altLang="zh-CN" dirty="0">
                <a:latin typeface="Cambria" panose="02040503050406030204" pitchFamily="18" charset="0"/>
                <a:ea typeface="宋体" charset="-122"/>
              </a:rPr>
              <a:t> </a:t>
            </a:r>
            <a:r>
              <a:rPr kumimoji="1" lang="en-US" altLang="zh-CN" dirty="0">
                <a:solidFill>
                  <a:srgbClr val="FF0000"/>
                </a:solidFill>
                <a:latin typeface="Cambria" panose="02040503050406030204" pitchFamily="18" charset="0"/>
                <a:ea typeface="宋体" charset="-122"/>
              </a:rPr>
              <a:t>du-path : </a:t>
            </a:r>
            <a:r>
              <a:rPr kumimoji="1" lang="en-US" altLang="zh-CN" dirty="0">
                <a:latin typeface="Cambria" panose="02040503050406030204" pitchFamily="18" charset="0"/>
                <a:ea typeface="宋体" charset="-122"/>
              </a:rPr>
              <a:t/>
            </a:r>
            <a:br>
              <a:rPr kumimoji="1" lang="en-US" altLang="zh-CN" dirty="0">
                <a:latin typeface="Cambria" panose="02040503050406030204" pitchFamily="18" charset="0"/>
                <a:ea typeface="宋体" charset="-122"/>
              </a:rPr>
            </a:br>
            <a:r>
              <a:rPr kumimoji="1" lang="en-US" altLang="zh-CN" dirty="0">
                <a:latin typeface="Cambria" panose="02040503050406030204" pitchFamily="18" charset="0"/>
                <a:ea typeface="宋体" charset="-122"/>
              </a:rPr>
              <a:t>A simple </a:t>
            </a:r>
            <a:r>
              <a:rPr kumimoji="1" lang="en-US" altLang="zh-CN" dirty="0" err="1">
                <a:latin typeface="Cambria" panose="02040503050406030204" pitchFamily="18" charset="0"/>
                <a:ea typeface="宋体" charset="-122"/>
              </a:rPr>
              <a:t>subpath</a:t>
            </a:r>
            <a:r>
              <a:rPr kumimoji="1" lang="en-US" altLang="zh-CN" dirty="0">
                <a:latin typeface="Cambria" panose="02040503050406030204" pitchFamily="18" charset="0"/>
                <a:ea typeface="宋体" charset="-122"/>
              </a:rPr>
              <a:t> that is </a:t>
            </a:r>
            <a:r>
              <a:rPr kumimoji="1" lang="en-US" altLang="zh-CN" dirty="0" err="1">
                <a:latin typeface="Cambria" panose="02040503050406030204" pitchFamily="18" charset="0"/>
                <a:ea typeface="宋体" charset="-122"/>
              </a:rPr>
              <a:t>def</a:t>
            </a:r>
            <a:r>
              <a:rPr kumimoji="1" lang="en-US" altLang="zh-CN" dirty="0">
                <a:latin typeface="Cambria" panose="02040503050406030204" pitchFamily="18" charset="0"/>
                <a:ea typeface="宋体" charset="-122"/>
              </a:rPr>
              <a:t>-clear with respect to </a:t>
            </a:r>
            <a:r>
              <a:rPr kumimoji="1" lang="en-US" altLang="zh-CN" i="1" dirty="0">
                <a:latin typeface="Cambria" panose="02040503050406030204" pitchFamily="18" charset="0"/>
                <a:ea typeface="宋体" charset="-122"/>
              </a:rPr>
              <a:t>v</a:t>
            </a:r>
            <a:r>
              <a:rPr kumimoji="1" lang="en-US" altLang="zh-CN" dirty="0">
                <a:latin typeface="Cambria" panose="02040503050406030204" pitchFamily="18" charset="0"/>
                <a:ea typeface="宋体" charset="-122"/>
              </a:rPr>
              <a:t> </a:t>
            </a:r>
            <a:r>
              <a:rPr kumimoji="1" lang="en-US" altLang="zh-CN" dirty="0" smtClean="0">
                <a:latin typeface="Cambria" panose="02040503050406030204" pitchFamily="18" charset="0"/>
                <a:ea typeface="宋体" charset="-122"/>
              </a:rPr>
              <a:t> </a:t>
            </a:r>
            <a:r>
              <a:rPr kumimoji="1" lang="en-US" altLang="zh-CN" dirty="0">
                <a:latin typeface="Cambria" panose="02040503050406030204" pitchFamily="18" charset="0"/>
                <a:ea typeface="宋体" charset="-122"/>
              </a:rPr>
              <a:t>from a </a:t>
            </a:r>
            <a:r>
              <a:rPr kumimoji="1" lang="en-US" altLang="zh-CN" dirty="0" err="1">
                <a:latin typeface="Cambria" panose="02040503050406030204" pitchFamily="18" charset="0"/>
                <a:ea typeface="宋体" charset="-122"/>
              </a:rPr>
              <a:t>def</a:t>
            </a:r>
            <a:r>
              <a:rPr kumimoji="1" lang="en-US" altLang="zh-CN" dirty="0">
                <a:latin typeface="Cambria" panose="02040503050406030204" pitchFamily="18" charset="0"/>
                <a:ea typeface="宋体" charset="-122"/>
              </a:rPr>
              <a:t> of </a:t>
            </a:r>
            <a:r>
              <a:rPr kumimoji="1" lang="en-US" altLang="zh-CN" i="1" dirty="0">
                <a:latin typeface="Cambria" panose="02040503050406030204" pitchFamily="18" charset="0"/>
                <a:ea typeface="宋体" charset="-122"/>
              </a:rPr>
              <a:t>v</a:t>
            </a:r>
            <a:r>
              <a:rPr kumimoji="1" lang="en-US" altLang="zh-CN" dirty="0">
                <a:latin typeface="Cambria" panose="02040503050406030204" pitchFamily="18" charset="0"/>
                <a:ea typeface="宋体" charset="-122"/>
              </a:rPr>
              <a:t> to a use of </a:t>
            </a:r>
            <a:r>
              <a:rPr kumimoji="1" lang="en-US" altLang="zh-CN" i="1" dirty="0" smtClean="0">
                <a:latin typeface="Cambria" panose="02040503050406030204" pitchFamily="18" charset="0"/>
                <a:ea typeface="宋体" charset="-122"/>
              </a:rPr>
              <a:t>v</a:t>
            </a:r>
          </a:p>
          <a:p>
            <a:pPr>
              <a:buFont typeface="Arial" charset="0"/>
              <a:buChar char="•"/>
            </a:pPr>
            <a:endParaRPr kumimoji="1" lang="en-US" altLang="zh-CN" i="1" dirty="0">
              <a:latin typeface="Cambria" panose="02040503050406030204" pitchFamily="18" charset="0"/>
              <a:ea typeface="宋体" charset="-122"/>
            </a:endParaRPr>
          </a:p>
          <a:p>
            <a:pPr>
              <a:buFont typeface="Arial" charset="0"/>
              <a:buChar char="•"/>
            </a:pPr>
            <a:r>
              <a:rPr kumimoji="1" lang="en-US" altLang="zh-CN" dirty="0">
                <a:solidFill>
                  <a:srgbClr val="FF0000"/>
                </a:solidFill>
                <a:latin typeface="Cambria" panose="02040503050406030204" pitchFamily="18" charset="0"/>
                <a:ea typeface="宋体" charset="-122"/>
              </a:rPr>
              <a:t> du (</a:t>
            </a:r>
            <a:r>
              <a:rPr lang="en-US" i="1" dirty="0">
                <a:solidFill>
                  <a:srgbClr val="FF0000"/>
                </a:solidFill>
                <a:latin typeface="Cambria" panose="02040503050406030204" pitchFamily="18" charset="0"/>
              </a:rPr>
              <a:t>n</a:t>
            </a:r>
            <a:r>
              <a:rPr lang="en-US" i="1" baseline="-25000" dirty="0">
                <a:solidFill>
                  <a:srgbClr val="FF0000"/>
                </a:solidFill>
                <a:latin typeface="Cambria" panose="02040503050406030204" pitchFamily="18" charset="0"/>
              </a:rPr>
              <a:t>i</a:t>
            </a:r>
            <a:r>
              <a:rPr kumimoji="1" lang="en-US" altLang="zh-CN" dirty="0">
                <a:solidFill>
                  <a:srgbClr val="FF0000"/>
                </a:solidFill>
                <a:latin typeface="Cambria" panose="02040503050406030204" pitchFamily="18" charset="0"/>
                <a:ea typeface="宋体" charset="-122"/>
              </a:rPr>
              <a:t>, </a:t>
            </a:r>
            <a:r>
              <a:rPr lang="en-US" i="1" dirty="0">
                <a:solidFill>
                  <a:srgbClr val="FF0000"/>
                </a:solidFill>
                <a:latin typeface="Cambria" panose="02040503050406030204" pitchFamily="18" charset="0"/>
              </a:rPr>
              <a:t>n</a:t>
            </a:r>
            <a:r>
              <a:rPr lang="en-US" i="1" baseline="-25000" dirty="0">
                <a:solidFill>
                  <a:srgbClr val="FF0000"/>
                </a:solidFill>
                <a:latin typeface="Cambria" panose="02040503050406030204" pitchFamily="18" charset="0"/>
              </a:rPr>
              <a:t>j</a:t>
            </a:r>
            <a:r>
              <a:rPr kumimoji="1" lang="en-US" altLang="zh-CN" dirty="0">
                <a:solidFill>
                  <a:srgbClr val="FF0000"/>
                </a:solidFill>
                <a:latin typeface="Cambria" panose="02040503050406030204" pitchFamily="18" charset="0"/>
                <a:ea typeface="宋体" charset="-122"/>
              </a:rPr>
              <a:t>, </a:t>
            </a:r>
            <a:r>
              <a:rPr kumimoji="1" lang="en-US" altLang="zh-CN" i="1" dirty="0">
                <a:solidFill>
                  <a:srgbClr val="FF0000"/>
                </a:solidFill>
                <a:latin typeface="Cambria" panose="02040503050406030204" pitchFamily="18" charset="0"/>
                <a:ea typeface="宋体" charset="-122"/>
              </a:rPr>
              <a:t>v</a:t>
            </a:r>
            <a:r>
              <a:rPr kumimoji="1" lang="en-US" altLang="zh-CN" dirty="0">
                <a:solidFill>
                  <a:srgbClr val="FF0000"/>
                </a:solidFill>
                <a:latin typeface="Cambria" panose="02040503050406030204" pitchFamily="18" charset="0"/>
                <a:ea typeface="宋体" charset="-122"/>
              </a:rPr>
              <a:t>) </a:t>
            </a:r>
            <a:r>
              <a:rPr kumimoji="1" lang="en-US" altLang="zh-CN" dirty="0">
                <a:latin typeface="Cambria" panose="02040503050406030204" pitchFamily="18" charset="0"/>
                <a:ea typeface="宋体" charset="-122"/>
              </a:rPr>
              <a:t/>
            </a:r>
            <a:br>
              <a:rPr kumimoji="1" lang="en-US" altLang="zh-CN" dirty="0">
                <a:latin typeface="Cambria" panose="02040503050406030204" pitchFamily="18" charset="0"/>
                <a:ea typeface="宋体" charset="-122"/>
              </a:rPr>
            </a:br>
            <a:r>
              <a:rPr kumimoji="1" lang="en-US" altLang="zh-CN" dirty="0">
                <a:latin typeface="Cambria" panose="02040503050406030204" pitchFamily="18" charset="0"/>
                <a:ea typeface="宋体" charset="-122"/>
              </a:rPr>
              <a:t>the set of du-paths from </a:t>
            </a:r>
            <a:r>
              <a:rPr lang="en-US" i="1" dirty="0">
                <a:latin typeface="Cambria" panose="02040503050406030204" pitchFamily="18" charset="0"/>
              </a:rPr>
              <a:t>n</a:t>
            </a:r>
            <a:r>
              <a:rPr lang="en-US" i="1" baseline="-25000" dirty="0">
                <a:latin typeface="Cambria" panose="02040503050406030204" pitchFamily="18" charset="0"/>
              </a:rPr>
              <a:t>i</a:t>
            </a:r>
            <a:r>
              <a:rPr kumimoji="1" lang="en-US" altLang="zh-CN" dirty="0">
                <a:latin typeface="Cambria" panose="02040503050406030204" pitchFamily="18" charset="0"/>
                <a:ea typeface="宋体" charset="-122"/>
              </a:rPr>
              <a:t> to </a:t>
            </a:r>
            <a:r>
              <a:rPr lang="en-US" i="1" dirty="0" smtClean="0">
                <a:latin typeface="Cambria" panose="02040503050406030204" pitchFamily="18" charset="0"/>
              </a:rPr>
              <a:t>n</a:t>
            </a:r>
            <a:r>
              <a:rPr lang="en-US" i="1" baseline="-25000" dirty="0" smtClean="0">
                <a:latin typeface="Cambria" panose="02040503050406030204" pitchFamily="18" charset="0"/>
              </a:rPr>
              <a:t>j</a:t>
            </a:r>
          </a:p>
          <a:p>
            <a:pPr>
              <a:buFont typeface="Arial" charset="0"/>
              <a:buChar char="•"/>
            </a:pPr>
            <a:endParaRPr kumimoji="1" lang="en-US" altLang="zh-CN" dirty="0">
              <a:latin typeface="Cambria" panose="02040503050406030204" pitchFamily="18" charset="0"/>
              <a:ea typeface="宋体" charset="-122"/>
            </a:endParaRPr>
          </a:p>
          <a:p>
            <a:pPr>
              <a:buFont typeface="Arial" charset="0"/>
              <a:buChar char="•"/>
            </a:pPr>
            <a:r>
              <a:rPr kumimoji="1" lang="en-US" altLang="zh-CN" dirty="0">
                <a:latin typeface="Cambria" panose="02040503050406030204" pitchFamily="18" charset="0"/>
                <a:ea typeface="宋体" charset="-122"/>
              </a:rPr>
              <a:t> </a:t>
            </a:r>
            <a:r>
              <a:rPr kumimoji="1" lang="en-US" altLang="zh-CN" dirty="0">
                <a:solidFill>
                  <a:srgbClr val="FF0000"/>
                </a:solidFill>
                <a:latin typeface="Cambria" panose="02040503050406030204" pitchFamily="18" charset="0"/>
                <a:ea typeface="宋体" charset="-122"/>
              </a:rPr>
              <a:t>du (</a:t>
            </a:r>
            <a:r>
              <a:rPr lang="en-US" i="1" dirty="0">
                <a:solidFill>
                  <a:srgbClr val="FF0000"/>
                </a:solidFill>
                <a:latin typeface="Cambria" panose="02040503050406030204" pitchFamily="18" charset="0"/>
              </a:rPr>
              <a:t>n</a:t>
            </a:r>
            <a:r>
              <a:rPr lang="en-US" i="1" baseline="-25000" dirty="0">
                <a:solidFill>
                  <a:srgbClr val="FF0000"/>
                </a:solidFill>
                <a:latin typeface="Cambria" panose="02040503050406030204" pitchFamily="18" charset="0"/>
              </a:rPr>
              <a:t>i</a:t>
            </a:r>
            <a:r>
              <a:rPr kumimoji="1" lang="en-US" altLang="zh-CN" dirty="0">
                <a:solidFill>
                  <a:srgbClr val="FF0000"/>
                </a:solidFill>
                <a:latin typeface="Cambria" panose="02040503050406030204" pitchFamily="18" charset="0"/>
                <a:ea typeface="宋体" charset="-122"/>
              </a:rPr>
              <a:t>, </a:t>
            </a:r>
            <a:r>
              <a:rPr kumimoji="1" lang="en-US" altLang="zh-CN" i="1" dirty="0">
                <a:solidFill>
                  <a:srgbClr val="FF0000"/>
                </a:solidFill>
                <a:latin typeface="Cambria" panose="02040503050406030204" pitchFamily="18" charset="0"/>
                <a:ea typeface="宋体" charset="-122"/>
              </a:rPr>
              <a:t>v</a:t>
            </a:r>
            <a:r>
              <a:rPr kumimoji="1" lang="en-US" altLang="zh-CN" dirty="0">
                <a:solidFill>
                  <a:srgbClr val="FF0000"/>
                </a:solidFill>
                <a:latin typeface="Cambria" panose="02040503050406030204" pitchFamily="18" charset="0"/>
                <a:ea typeface="宋体" charset="-122"/>
              </a:rPr>
              <a:t>) </a:t>
            </a:r>
            <a:r>
              <a:rPr kumimoji="1" lang="en-US" altLang="zh-CN" dirty="0">
                <a:latin typeface="Cambria" panose="02040503050406030204" pitchFamily="18" charset="0"/>
                <a:ea typeface="宋体" charset="-122"/>
              </a:rPr>
              <a:t/>
            </a:r>
            <a:br>
              <a:rPr kumimoji="1" lang="en-US" altLang="zh-CN" dirty="0">
                <a:latin typeface="Cambria" panose="02040503050406030204" pitchFamily="18" charset="0"/>
                <a:ea typeface="宋体" charset="-122"/>
              </a:rPr>
            </a:br>
            <a:r>
              <a:rPr kumimoji="1" lang="en-US" altLang="zh-CN" dirty="0">
                <a:latin typeface="Cambria" panose="02040503050406030204" pitchFamily="18" charset="0"/>
                <a:ea typeface="宋体" charset="-122"/>
              </a:rPr>
              <a:t>the set of du-paths that start at </a:t>
            </a:r>
            <a:r>
              <a:rPr lang="en-US" i="1" dirty="0">
                <a:latin typeface="Cambria" panose="02040503050406030204" pitchFamily="18" charset="0"/>
              </a:rPr>
              <a:t>n</a:t>
            </a:r>
            <a:r>
              <a:rPr lang="en-US" i="1" baseline="-25000" dirty="0">
                <a:latin typeface="Cambria" panose="02040503050406030204" pitchFamily="18" charset="0"/>
              </a:rPr>
              <a:t>i</a:t>
            </a:r>
            <a:endParaRPr lang="en-US" i="1" dirty="0">
              <a:latin typeface="Cambria" panose="02040503050406030204" pitchFamily="18" charset="0"/>
            </a:endParaRPr>
          </a:p>
        </p:txBody>
      </p:sp>
    </p:spTree>
    <p:extLst>
      <p:ext uri="{BB962C8B-B14F-4D97-AF65-F5344CB8AC3E}">
        <p14:creationId xmlns:p14="http://schemas.microsoft.com/office/powerpoint/2010/main" val="3635437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30725" name="Rectangle 2"/>
          <p:cNvSpPr>
            <a:spLocks noGrp="1" noChangeArrowheads="1"/>
          </p:cNvSpPr>
          <p:nvPr>
            <p:ph type="title"/>
          </p:nvPr>
        </p:nvSpPr>
        <p:spPr>
          <a:xfrm>
            <a:off x="1600200" y="235650"/>
            <a:ext cx="7886700" cy="994172"/>
          </a:xfrm>
        </p:spPr>
        <p:txBody>
          <a:bodyPr/>
          <a:lstStyle/>
          <a:p>
            <a:r>
              <a:rPr lang="en-US" sz="3200" dirty="0" smtClean="0">
                <a:latin typeface="Cambria" panose="02040503050406030204" pitchFamily="18" charset="0"/>
              </a:rPr>
              <a:t>Data Flow Coverage Criteria</a:t>
            </a:r>
          </a:p>
        </p:txBody>
      </p:sp>
      <p:sp>
        <p:nvSpPr>
          <p:cNvPr id="193540" name="Text Box 4"/>
          <p:cNvSpPr txBox="1">
            <a:spLocks noChangeArrowheads="1"/>
          </p:cNvSpPr>
          <p:nvPr/>
        </p:nvSpPr>
        <p:spPr bwMode="auto">
          <a:xfrm>
            <a:off x="775096" y="1676400"/>
            <a:ext cx="7225904" cy="1015663"/>
          </a:xfrm>
          <a:prstGeom prst="rect">
            <a:avLst/>
          </a:prstGeom>
          <a:noFill/>
          <a:ln w="19050">
            <a:solidFill>
              <a:schemeClr val="tx2"/>
            </a:solidFill>
            <a:miter lim="800000"/>
            <a:headEnd type="none" w="sm" len="sm"/>
            <a:tailEnd type="none" w="sm" len="sm"/>
          </a:ln>
          <a:effectLst/>
        </p:spPr>
        <p:txBody>
          <a:bodyPr wrap="square">
            <a:spAutoFit/>
          </a:bodyPr>
          <a:lstStyle/>
          <a:p>
            <a:pPr>
              <a:spcBef>
                <a:spcPct val="50000"/>
              </a:spcBef>
              <a:defRPr/>
            </a:pPr>
            <a:r>
              <a:rPr lang="en-US" sz="2000" u="sng" dirty="0">
                <a:solidFill>
                  <a:srgbClr val="FF0000"/>
                </a:solidFill>
                <a:latin typeface="Cambria" panose="02040503050406030204" pitchFamily="18" charset="0"/>
              </a:rPr>
              <a:t>All-</a:t>
            </a:r>
            <a:r>
              <a:rPr lang="en-US" sz="2000" u="sng" dirty="0" err="1">
                <a:solidFill>
                  <a:srgbClr val="FF0000"/>
                </a:solidFill>
                <a:latin typeface="Cambria" panose="02040503050406030204" pitchFamily="18" charset="0"/>
              </a:rPr>
              <a:t>defs</a:t>
            </a:r>
            <a:r>
              <a:rPr lang="en-US" sz="2000" u="sng" dirty="0">
                <a:solidFill>
                  <a:srgbClr val="FF0000"/>
                </a:solidFill>
                <a:latin typeface="Cambria" panose="02040503050406030204" pitchFamily="18" charset="0"/>
              </a:rPr>
              <a:t> coverage (ADC)</a:t>
            </a:r>
            <a:r>
              <a:rPr lang="en-US" sz="2000" dirty="0">
                <a:solidFill>
                  <a:srgbClr val="FF0000"/>
                </a:solidFill>
                <a:latin typeface="Cambria" panose="02040503050406030204" pitchFamily="18" charset="0"/>
              </a:rPr>
              <a:t> : </a:t>
            </a:r>
            <a:r>
              <a:rPr lang="en-US" sz="2000" dirty="0">
                <a:latin typeface="Cambria" panose="02040503050406030204" pitchFamily="18" charset="0"/>
              </a:rPr>
              <a:t/>
            </a:r>
            <a:br>
              <a:rPr lang="en-US" sz="2000" dirty="0">
                <a:latin typeface="Cambria" panose="02040503050406030204" pitchFamily="18" charset="0"/>
              </a:rPr>
            </a:br>
            <a:r>
              <a:rPr lang="en-US" sz="2000" dirty="0">
                <a:latin typeface="Cambria" panose="02040503050406030204" pitchFamily="18" charset="0"/>
              </a:rPr>
              <a:t>For each set of du-paths </a:t>
            </a:r>
            <a:r>
              <a:rPr lang="en-US" sz="2000" i="1" dirty="0">
                <a:latin typeface="Cambria" panose="02040503050406030204" pitchFamily="18" charset="0"/>
              </a:rPr>
              <a:t>S</a:t>
            </a:r>
            <a:r>
              <a:rPr lang="en-US" sz="2000" dirty="0">
                <a:latin typeface="Cambria" panose="02040503050406030204" pitchFamily="18" charset="0"/>
              </a:rPr>
              <a:t> = </a:t>
            </a:r>
            <a:r>
              <a:rPr lang="en-US" sz="2000" i="1" dirty="0">
                <a:latin typeface="Cambria" panose="02040503050406030204" pitchFamily="18" charset="0"/>
              </a:rPr>
              <a:t>du</a:t>
            </a:r>
            <a:r>
              <a:rPr lang="en-US" sz="2000" dirty="0">
                <a:latin typeface="Cambria" panose="02040503050406030204" pitchFamily="18" charset="0"/>
              </a:rPr>
              <a:t> (</a:t>
            </a:r>
            <a:r>
              <a:rPr lang="en-US" sz="2000" i="1" dirty="0">
                <a:latin typeface="Cambria" panose="02040503050406030204" pitchFamily="18" charset="0"/>
              </a:rPr>
              <a:t>n</a:t>
            </a:r>
            <a:r>
              <a:rPr lang="en-US" sz="2000" dirty="0">
                <a:latin typeface="Cambria" panose="02040503050406030204" pitchFamily="18" charset="0"/>
              </a:rPr>
              <a:t>, </a:t>
            </a:r>
            <a:r>
              <a:rPr lang="en-US" sz="2000" i="1" dirty="0">
                <a:latin typeface="Cambria" panose="02040503050406030204" pitchFamily="18" charset="0"/>
              </a:rPr>
              <a:t>v</a:t>
            </a:r>
            <a:r>
              <a:rPr lang="en-US" sz="2000" dirty="0">
                <a:latin typeface="Cambria" panose="02040503050406030204" pitchFamily="18" charset="0"/>
              </a:rPr>
              <a:t>), </a:t>
            </a:r>
            <a:r>
              <a:rPr lang="en-US" sz="2000" dirty="0" err="1" smtClean="0">
                <a:latin typeface="Cambria" panose="02040503050406030204" pitchFamily="18" charset="0"/>
              </a:rPr>
              <a:t>TR</a:t>
            </a:r>
            <a:r>
              <a:rPr lang="en-US" sz="2000" dirty="0" smtClean="0">
                <a:latin typeface="Cambria" panose="02040503050406030204" pitchFamily="18" charset="0"/>
              </a:rPr>
              <a:t> </a:t>
            </a:r>
            <a:r>
              <a:rPr lang="en-US" sz="2000" dirty="0">
                <a:latin typeface="Cambria" panose="02040503050406030204" pitchFamily="18" charset="0"/>
              </a:rPr>
              <a:t>contains at least one path </a:t>
            </a:r>
            <a:r>
              <a:rPr lang="en-US" sz="2000" i="1" dirty="0">
                <a:latin typeface="Cambria" panose="02040503050406030204" pitchFamily="18" charset="0"/>
              </a:rPr>
              <a:t>d</a:t>
            </a:r>
            <a:r>
              <a:rPr lang="en-US" sz="2000" dirty="0">
                <a:latin typeface="Cambria" panose="02040503050406030204" pitchFamily="18" charset="0"/>
              </a:rPr>
              <a:t> in </a:t>
            </a:r>
            <a:r>
              <a:rPr lang="en-US" sz="2000" i="1" dirty="0">
                <a:latin typeface="Cambria" panose="02040503050406030204" pitchFamily="18" charset="0"/>
              </a:rPr>
              <a:t>S</a:t>
            </a:r>
            <a:r>
              <a:rPr lang="en-US" sz="2000" dirty="0">
                <a:latin typeface="Cambria" panose="02040503050406030204" pitchFamily="18" charset="0"/>
              </a:rPr>
              <a:t>.</a:t>
            </a:r>
          </a:p>
        </p:txBody>
      </p:sp>
      <p:sp>
        <p:nvSpPr>
          <p:cNvPr id="193542" name="Text Box 6"/>
          <p:cNvSpPr txBox="1">
            <a:spLocks noChangeArrowheads="1"/>
          </p:cNvSpPr>
          <p:nvPr/>
        </p:nvSpPr>
        <p:spPr bwMode="auto">
          <a:xfrm>
            <a:off x="775096" y="3124200"/>
            <a:ext cx="7225904" cy="1015663"/>
          </a:xfrm>
          <a:prstGeom prst="rect">
            <a:avLst/>
          </a:prstGeom>
          <a:noFill/>
          <a:ln w="19050">
            <a:solidFill>
              <a:schemeClr val="tx2"/>
            </a:solidFill>
            <a:miter lim="800000"/>
            <a:headEnd type="none" w="sm" len="sm"/>
            <a:tailEnd type="none" w="sm" len="sm"/>
          </a:ln>
          <a:effectLst/>
        </p:spPr>
        <p:txBody>
          <a:bodyPr wrap="square">
            <a:spAutoFit/>
          </a:bodyPr>
          <a:lstStyle/>
          <a:p>
            <a:pPr>
              <a:spcBef>
                <a:spcPct val="50000"/>
              </a:spcBef>
              <a:defRPr/>
            </a:pPr>
            <a:r>
              <a:rPr lang="en-US" sz="2000" u="sng" dirty="0">
                <a:solidFill>
                  <a:srgbClr val="FF0000"/>
                </a:solidFill>
                <a:latin typeface="Cambria" panose="02040503050406030204" pitchFamily="18" charset="0"/>
              </a:rPr>
              <a:t>All-uses coverage (AUC)</a:t>
            </a:r>
            <a:r>
              <a:rPr lang="en-US" sz="2000" dirty="0">
                <a:solidFill>
                  <a:srgbClr val="FF0000"/>
                </a:solidFill>
                <a:latin typeface="Cambria" panose="02040503050406030204" pitchFamily="18" charset="0"/>
              </a:rPr>
              <a:t> : </a:t>
            </a:r>
            <a:r>
              <a:rPr lang="en-US" sz="2000" dirty="0">
                <a:latin typeface="Cambria" panose="02040503050406030204" pitchFamily="18" charset="0"/>
              </a:rPr>
              <a:t/>
            </a:r>
            <a:br>
              <a:rPr lang="en-US" sz="2000" dirty="0">
                <a:latin typeface="Cambria" panose="02040503050406030204" pitchFamily="18" charset="0"/>
              </a:rPr>
            </a:br>
            <a:r>
              <a:rPr lang="en-US" sz="2000" dirty="0">
                <a:latin typeface="Cambria" panose="02040503050406030204" pitchFamily="18" charset="0"/>
              </a:rPr>
              <a:t>For each set of du-paths to uses </a:t>
            </a:r>
            <a:r>
              <a:rPr lang="en-US" sz="2000" i="1" dirty="0">
                <a:latin typeface="Cambria" panose="02040503050406030204" pitchFamily="18" charset="0"/>
              </a:rPr>
              <a:t>S</a:t>
            </a:r>
            <a:r>
              <a:rPr lang="en-US" sz="2000" dirty="0">
                <a:latin typeface="Cambria" panose="02040503050406030204" pitchFamily="18" charset="0"/>
              </a:rPr>
              <a:t> = </a:t>
            </a:r>
            <a:r>
              <a:rPr lang="en-US" sz="2000" i="1" dirty="0">
                <a:latin typeface="Cambria" panose="02040503050406030204" pitchFamily="18" charset="0"/>
              </a:rPr>
              <a:t>du</a:t>
            </a:r>
            <a:r>
              <a:rPr lang="en-US" sz="2000" dirty="0">
                <a:latin typeface="Cambria" panose="02040503050406030204" pitchFamily="18" charset="0"/>
              </a:rPr>
              <a:t> (</a:t>
            </a:r>
            <a:r>
              <a:rPr lang="en-US" sz="2000" i="1" dirty="0">
                <a:latin typeface="Cambria" panose="02040503050406030204" pitchFamily="18" charset="0"/>
              </a:rPr>
              <a:t>n</a:t>
            </a:r>
            <a:r>
              <a:rPr lang="en-US" sz="2000" i="1" baseline="-25000" dirty="0">
                <a:latin typeface="Cambria" panose="02040503050406030204" pitchFamily="18" charset="0"/>
              </a:rPr>
              <a:t>i</a:t>
            </a:r>
            <a:r>
              <a:rPr lang="en-US" sz="2000" i="1" dirty="0">
                <a:latin typeface="Cambria" panose="02040503050406030204" pitchFamily="18" charset="0"/>
              </a:rPr>
              <a:t>, n</a:t>
            </a:r>
            <a:r>
              <a:rPr lang="en-US" sz="2000" i="1" baseline="-25000" dirty="0">
                <a:latin typeface="Cambria" panose="02040503050406030204" pitchFamily="18" charset="0"/>
              </a:rPr>
              <a:t>j</a:t>
            </a:r>
            <a:r>
              <a:rPr lang="en-US" sz="2000" dirty="0">
                <a:latin typeface="Cambria" panose="02040503050406030204" pitchFamily="18" charset="0"/>
              </a:rPr>
              <a:t>, </a:t>
            </a:r>
            <a:r>
              <a:rPr lang="en-US" sz="2000" i="1" dirty="0">
                <a:latin typeface="Cambria" panose="02040503050406030204" pitchFamily="18" charset="0"/>
              </a:rPr>
              <a:t>v</a:t>
            </a:r>
            <a:r>
              <a:rPr lang="en-US" sz="2000" dirty="0">
                <a:latin typeface="Cambria" panose="02040503050406030204" pitchFamily="18" charset="0"/>
              </a:rPr>
              <a:t>), TR contains at least one path </a:t>
            </a:r>
            <a:r>
              <a:rPr lang="en-US" sz="2000" i="1" dirty="0">
                <a:latin typeface="Cambria" panose="02040503050406030204" pitchFamily="18" charset="0"/>
              </a:rPr>
              <a:t>d</a:t>
            </a:r>
            <a:r>
              <a:rPr lang="en-US" sz="2000" dirty="0">
                <a:latin typeface="Cambria" panose="02040503050406030204" pitchFamily="18" charset="0"/>
              </a:rPr>
              <a:t> in </a:t>
            </a:r>
            <a:r>
              <a:rPr lang="en-US" sz="2000" i="1" dirty="0">
                <a:latin typeface="Cambria" panose="02040503050406030204" pitchFamily="18" charset="0"/>
              </a:rPr>
              <a:t>S</a:t>
            </a:r>
            <a:r>
              <a:rPr lang="en-US" sz="2000" dirty="0">
                <a:latin typeface="Cambria" panose="02040503050406030204" pitchFamily="18" charset="0"/>
              </a:rPr>
              <a:t>.</a:t>
            </a:r>
          </a:p>
        </p:txBody>
      </p:sp>
      <p:sp>
        <p:nvSpPr>
          <p:cNvPr id="193543" name="Text Box 7"/>
          <p:cNvSpPr txBox="1">
            <a:spLocks noChangeArrowheads="1"/>
          </p:cNvSpPr>
          <p:nvPr/>
        </p:nvSpPr>
        <p:spPr bwMode="auto">
          <a:xfrm>
            <a:off x="775096" y="4778514"/>
            <a:ext cx="7225904" cy="707886"/>
          </a:xfrm>
          <a:prstGeom prst="rect">
            <a:avLst/>
          </a:prstGeom>
          <a:noFill/>
          <a:ln w="19050">
            <a:solidFill>
              <a:schemeClr val="tx2"/>
            </a:solidFill>
            <a:miter lim="800000"/>
            <a:headEnd type="none" w="sm" len="sm"/>
            <a:tailEnd type="none" w="sm" len="sm"/>
          </a:ln>
          <a:effectLst/>
        </p:spPr>
        <p:txBody>
          <a:bodyPr wrap="square">
            <a:spAutoFit/>
          </a:bodyPr>
          <a:lstStyle/>
          <a:p>
            <a:pPr>
              <a:spcBef>
                <a:spcPct val="50000"/>
              </a:spcBef>
              <a:defRPr/>
            </a:pPr>
            <a:r>
              <a:rPr lang="en-US" sz="2000" u="sng" dirty="0">
                <a:solidFill>
                  <a:srgbClr val="FF0000"/>
                </a:solidFill>
                <a:latin typeface="Cambria" panose="02040503050406030204" pitchFamily="18" charset="0"/>
              </a:rPr>
              <a:t>All-du-paths coverage (ADUPC)</a:t>
            </a:r>
            <a:r>
              <a:rPr lang="en-US" sz="2000" dirty="0">
                <a:solidFill>
                  <a:srgbClr val="FF0000"/>
                </a:solidFill>
                <a:latin typeface="Cambria" panose="02040503050406030204" pitchFamily="18" charset="0"/>
              </a:rPr>
              <a:t> : </a:t>
            </a:r>
            <a:r>
              <a:rPr lang="en-US" sz="2000" dirty="0">
                <a:latin typeface="Cambria" panose="02040503050406030204" pitchFamily="18" charset="0"/>
              </a:rPr>
              <a:t/>
            </a:r>
            <a:br>
              <a:rPr lang="en-US" sz="2000" dirty="0">
                <a:latin typeface="Cambria" panose="02040503050406030204" pitchFamily="18" charset="0"/>
              </a:rPr>
            </a:br>
            <a:r>
              <a:rPr lang="en-US" sz="2000" dirty="0">
                <a:latin typeface="Cambria" panose="02040503050406030204" pitchFamily="18" charset="0"/>
              </a:rPr>
              <a:t>For each set </a:t>
            </a:r>
            <a:r>
              <a:rPr lang="en-US" sz="2000" i="1" dirty="0">
                <a:latin typeface="Cambria" panose="02040503050406030204" pitchFamily="18" charset="0"/>
              </a:rPr>
              <a:t>S</a:t>
            </a:r>
            <a:r>
              <a:rPr lang="en-US" sz="2000" dirty="0">
                <a:latin typeface="Cambria" panose="02040503050406030204" pitchFamily="18" charset="0"/>
              </a:rPr>
              <a:t> = </a:t>
            </a:r>
            <a:r>
              <a:rPr lang="en-US" sz="2000" i="1" dirty="0">
                <a:latin typeface="Cambria" panose="02040503050406030204" pitchFamily="18" charset="0"/>
              </a:rPr>
              <a:t>du</a:t>
            </a:r>
            <a:r>
              <a:rPr lang="en-US" sz="2000" dirty="0">
                <a:latin typeface="Cambria" panose="02040503050406030204" pitchFamily="18" charset="0"/>
              </a:rPr>
              <a:t> (</a:t>
            </a:r>
            <a:r>
              <a:rPr lang="en-US" sz="2000" i="1" dirty="0">
                <a:latin typeface="Cambria" panose="02040503050406030204" pitchFamily="18" charset="0"/>
              </a:rPr>
              <a:t>n</a:t>
            </a:r>
            <a:r>
              <a:rPr lang="en-US" sz="2000" i="1" baseline="-25000" dirty="0">
                <a:latin typeface="Cambria" panose="02040503050406030204" pitchFamily="18" charset="0"/>
              </a:rPr>
              <a:t>i</a:t>
            </a:r>
            <a:r>
              <a:rPr lang="en-US" sz="2000" i="1" dirty="0">
                <a:latin typeface="Cambria" panose="02040503050406030204" pitchFamily="18" charset="0"/>
              </a:rPr>
              <a:t>, n</a:t>
            </a:r>
            <a:r>
              <a:rPr lang="en-US" sz="2000" i="1" baseline="-25000" dirty="0">
                <a:latin typeface="Cambria" panose="02040503050406030204" pitchFamily="18" charset="0"/>
              </a:rPr>
              <a:t>j</a:t>
            </a:r>
            <a:r>
              <a:rPr lang="en-US" sz="2000" dirty="0">
                <a:latin typeface="Cambria" panose="02040503050406030204" pitchFamily="18" charset="0"/>
              </a:rPr>
              <a:t>, </a:t>
            </a:r>
            <a:r>
              <a:rPr lang="en-US" sz="2000" i="1" dirty="0">
                <a:latin typeface="Cambria" panose="02040503050406030204" pitchFamily="18" charset="0"/>
              </a:rPr>
              <a:t>v</a:t>
            </a:r>
            <a:r>
              <a:rPr lang="en-US" sz="2000" dirty="0">
                <a:latin typeface="Cambria" panose="02040503050406030204" pitchFamily="18" charset="0"/>
              </a:rPr>
              <a:t>), TR contains every path </a:t>
            </a:r>
            <a:r>
              <a:rPr lang="en-US" sz="2000" i="1" dirty="0">
                <a:latin typeface="Cambria" panose="02040503050406030204" pitchFamily="18" charset="0"/>
              </a:rPr>
              <a:t>d</a:t>
            </a:r>
            <a:r>
              <a:rPr lang="en-US" sz="2000" dirty="0">
                <a:latin typeface="Cambria" panose="02040503050406030204" pitchFamily="18" charset="0"/>
              </a:rPr>
              <a:t> in </a:t>
            </a:r>
            <a:r>
              <a:rPr lang="en-US" sz="2000" i="1" dirty="0">
                <a:latin typeface="Cambria" panose="02040503050406030204" pitchFamily="18" charset="0"/>
              </a:rPr>
              <a:t>S</a:t>
            </a:r>
            <a:r>
              <a:rPr lang="en-US" sz="20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870280" y="1187280"/>
              <a:ext cx="3657960" cy="3988440"/>
            </p14:xfrm>
          </p:contentPart>
        </mc:Choice>
        <mc:Fallback xmlns="">
          <p:pic>
            <p:nvPicPr>
              <p:cNvPr id="2" name="墨迹 1"/>
              <p:cNvPicPr/>
              <p:nvPr/>
            </p:nvPicPr>
            <p:blipFill>
              <a:blip r:embed="rId4"/>
              <a:stretch>
                <a:fillRect/>
              </a:stretch>
            </p:blipFill>
            <p:spPr>
              <a:xfrm>
                <a:off x="2860920" y="1177920"/>
                <a:ext cx="3676680" cy="4007160"/>
              </a:xfrm>
              <a:prstGeom prst="rect">
                <a:avLst/>
              </a:prstGeom>
            </p:spPr>
          </p:pic>
        </mc:Fallback>
      </mc:AlternateContent>
    </p:spTree>
    <p:extLst>
      <p:ext uri="{BB962C8B-B14F-4D97-AF65-F5344CB8AC3E}">
        <p14:creationId xmlns:p14="http://schemas.microsoft.com/office/powerpoint/2010/main" val="353049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31749" name="Rectangle 2"/>
          <p:cNvSpPr>
            <a:spLocks noGrp="1" noChangeArrowheads="1"/>
          </p:cNvSpPr>
          <p:nvPr>
            <p:ph type="title"/>
          </p:nvPr>
        </p:nvSpPr>
        <p:spPr>
          <a:xfrm>
            <a:off x="1828801" y="214311"/>
            <a:ext cx="7886700" cy="994172"/>
          </a:xfrm>
        </p:spPr>
        <p:txBody>
          <a:bodyPr/>
          <a:lstStyle/>
          <a:p>
            <a:r>
              <a:rPr lang="en-US" sz="3200" dirty="0" smtClean="0">
                <a:latin typeface="Cambria" panose="02040503050406030204" pitchFamily="18" charset="0"/>
              </a:rPr>
              <a:t>Data</a:t>
            </a:r>
            <a:r>
              <a:rPr lang="en-US" dirty="0" smtClean="0">
                <a:latin typeface="Cambria" panose="02040503050406030204" pitchFamily="18" charset="0"/>
              </a:rPr>
              <a:t> Flow Testing</a:t>
            </a:r>
          </a:p>
        </p:txBody>
      </p:sp>
      <p:grpSp>
        <p:nvGrpSpPr>
          <p:cNvPr id="31750" name="Group 41"/>
          <p:cNvGrpSpPr>
            <a:grpSpLocks/>
          </p:cNvGrpSpPr>
          <p:nvPr/>
        </p:nvGrpSpPr>
        <p:grpSpPr bwMode="auto">
          <a:xfrm>
            <a:off x="2590800" y="1629965"/>
            <a:ext cx="3259931" cy="1646635"/>
            <a:chOff x="1491" y="760"/>
            <a:chExt cx="2738" cy="1383"/>
          </a:xfrm>
          <a:noFill/>
        </p:grpSpPr>
        <p:grpSp>
          <p:nvGrpSpPr>
            <p:cNvPr id="31760" name="Group 4"/>
            <p:cNvGrpSpPr>
              <a:grpSpLocks/>
            </p:cNvGrpSpPr>
            <p:nvPr/>
          </p:nvGrpSpPr>
          <p:grpSpPr bwMode="auto">
            <a:xfrm>
              <a:off x="1491" y="979"/>
              <a:ext cx="2738" cy="920"/>
              <a:chOff x="503" y="2966"/>
              <a:chExt cx="2738" cy="920"/>
            </a:xfrm>
            <a:grpFill/>
          </p:grpSpPr>
          <p:grpSp>
            <p:nvGrpSpPr>
              <p:cNvPr id="31764" name="Group 5"/>
              <p:cNvGrpSpPr>
                <a:grpSpLocks/>
              </p:cNvGrpSpPr>
              <p:nvPr/>
            </p:nvGrpSpPr>
            <p:grpSpPr bwMode="auto">
              <a:xfrm>
                <a:off x="730" y="3273"/>
                <a:ext cx="350" cy="307"/>
                <a:chOff x="4288" y="1746"/>
                <a:chExt cx="350" cy="307"/>
              </a:xfrm>
              <a:grpFill/>
            </p:grpSpPr>
            <p:sp>
              <p:nvSpPr>
                <p:cNvPr id="31794" name="Oval 6"/>
                <p:cNvSpPr>
                  <a:spLocks noChangeArrowheads="1"/>
                </p:cNvSpPr>
                <p:nvPr/>
              </p:nvSpPr>
              <p:spPr bwMode="auto">
                <a:xfrm>
                  <a:off x="4288" y="1746"/>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95" name="Text Box 7"/>
                <p:cNvSpPr txBox="1">
                  <a:spLocks noChangeArrowheads="1"/>
                </p:cNvSpPr>
                <p:nvPr/>
              </p:nvSpPr>
              <p:spPr bwMode="auto">
                <a:xfrm>
                  <a:off x="4310" y="1769"/>
                  <a:ext cx="251" cy="284"/>
                </a:xfrm>
                <a:prstGeom prst="rect">
                  <a:avLst/>
                </a:prstGeom>
                <a:grpFill/>
                <a:ln w="12700">
                  <a:noFill/>
                  <a:miter lim="800000"/>
                  <a:headEnd type="none" w="sm" len="sm"/>
                  <a:tailEnd type="none" w="sm" len="sm"/>
                </a:ln>
              </p:spPr>
              <p:txBody>
                <a:bodyPr wrap="none">
                  <a:spAutoFit/>
                </a:bodyPr>
                <a:lstStyle/>
                <a:p>
                  <a:pPr algn="r"/>
                  <a:r>
                    <a:rPr lang="en-US" sz="1600" dirty="0">
                      <a:latin typeface="Cambria" panose="02040503050406030204" pitchFamily="18" charset="0"/>
                    </a:rPr>
                    <a:t>1</a:t>
                  </a:r>
                </a:p>
              </p:txBody>
            </p:sp>
          </p:grpSp>
          <p:grpSp>
            <p:nvGrpSpPr>
              <p:cNvPr id="31765" name="Group 8"/>
              <p:cNvGrpSpPr>
                <a:grpSpLocks/>
              </p:cNvGrpSpPr>
              <p:nvPr/>
            </p:nvGrpSpPr>
            <p:grpSpPr bwMode="auto">
              <a:xfrm>
                <a:off x="1255" y="2966"/>
                <a:ext cx="380" cy="919"/>
                <a:chOff x="1346" y="2965"/>
                <a:chExt cx="380" cy="919"/>
              </a:xfrm>
              <a:grpFill/>
            </p:grpSpPr>
            <p:grpSp>
              <p:nvGrpSpPr>
                <p:cNvPr id="31788" name="Group 9"/>
                <p:cNvGrpSpPr>
                  <a:grpSpLocks/>
                </p:cNvGrpSpPr>
                <p:nvPr/>
              </p:nvGrpSpPr>
              <p:grpSpPr bwMode="auto">
                <a:xfrm>
                  <a:off x="1346" y="3577"/>
                  <a:ext cx="350" cy="307"/>
                  <a:chOff x="4738" y="2684"/>
                  <a:chExt cx="350" cy="307"/>
                </a:xfrm>
                <a:grpFill/>
              </p:grpSpPr>
              <p:sp>
                <p:nvSpPr>
                  <p:cNvPr id="31792" name="Oval 10"/>
                  <p:cNvSpPr>
                    <a:spLocks noChangeArrowheads="1"/>
                  </p:cNvSpPr>
                  <p:nvPr/>
                </p:nvSpPr>
                <p:spPr bwMode="auto">
                  <a:xfrm>
                    <a:off x="47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93" name="Text Box 11"/>
                  <p:cNvSpPr txBox="1">
                    <a:spLocks noChangeArrowheads="1"/>
                  </p:cNvSpPr>
                  <p:nvPr/>
                </p:nvSpPr>
                <p:spPr bwMode="auto">
                  <a:xfrm>
                    <a:off x="48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3</a:t>
                    </a:r>
                  </a:p>
                </p:txBody>
              </p:sp>
            </p:grpSp>
            <p:grpSp>
              <p:nvGrpSpPr>
                <p:cNvPr id="31789" name="Group 12"/>
                <p:cNvGrpSpPr>
                  <a:grpSpLocks/>
                </p:cNvGrpSpPr>
                <p:nvPr/>
              </p:nvGrpSpPr>
              <p:grpSpPr bwMode="auto">
                <a:xfrm>
                  <a:off x="1376" y="2965"/>
                  <a:ext cx="350" cy="307"/>
                  <a:chOff x="3838" y="2684"/>
                  <a:chExt cx="350" cy="307"/>
                </a:xfrm>
                <a:grpFill/>
              </p:grpSpPr>
              <p:sp>
                <p:nvSpPr>
                  <p:cNvPr id="31790" name="Oval 13"/>
                  <p:cNvSpPr>
                    <a:spLocks noChangeArrowheads="1"/>
                  </p:cNvSpPr>
                  <p:nvPr/>
                </p:nvSpPr>
                <p:spPr bwMode="auto">
                  <a:xfrm>
                    <a:off x="38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91" name="Text Box 14"/>
                  <p:cNvSpPr txBox="1">
                    <a:spLocks noChangeArrowheads="1"/>
                  </p:cNvSpPr>
                  <p:nvPr/>
                </p:nvSpPr>
                <p:spPr bwMode="auto">
                  <a:xfrm>
                    <a:off x="39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2</a:t>
                    </a:r>
                  </a:p>
                </p:txBody>
              </p:sp>
            </p:grpSp>
          </p:grpSp>
          <p:grpSp>
            <p:nvGrpSpPr>
              <p:cNvPr id="31766" name="Group 15"/>
              <p:cNvGrpSpPr>
                <a:grpSpLocks/>
              </p:cNvGrpSpPr>
              <p:nvPr/>
            </p:nvGrpSpPr>
            <p:grpSpPr bwMode="auto">
              <a:xfrm>
                <a:off x="2891" y="3273"/>
                <a:ext cx="350" cy="307"/>
                <a:chOff x="4288" y="3622"/>
                <a:chExt cx="350" cy="307"/>
              </a:xfrm>
              <a:grpFill/>
            </p:grpSpPr>
            <p:sp>
              <p:nvSpPr>
                <p:cNvPr id="31786" name="Oval 16"/>
                <p:cNvSpPr>
                  <a:spLocks noChangeArrowheads="1"/>
                </p:cNvSpPr>
                <p:nvPr/>
              </p:nvSpPr>
              <p:spPr bwMode="auto">
                <a:xfrm>
                  <a:off x="4288" y="3622"/>
                  <a:ext cx="350" cy="296"/>
                </a:xfrm>
                <a:prstGeom prst="ellipse">
                  <a:avLst/>
                </a:prstGeom>
                <a:grpFill/>
                <a:ln w="571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87" name="Text Box 17"/>
                <p:cNvSpPr txBox="1">
                  <a:spLocks noChangeArrowheads="1"/>
                </p:cNvSpPr>
                <p:nvPr/>
              </p:nvSpPr>
              <p:spPr bwMode="auto">
                <a:xfrm>
                  <a:off x="4365" y="3645"/>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7</a:t>
                  </a:r>
                </a:p>
              </p:txBody>
            </p:sp>
          </p:grpSp>
          <p:sp>
            <p:nvSpPr>
              <p:cNvPr id="31767" name="Line 18"/>
              <p:cNvSpPr>
                <a:spLocks noChangeShapeType="1"/>
              </p:cNvSpPr>
              <p:nvPr/>
            </p:nvSpPr>
            <p:spPr bwMode="auto">
              <a:xfrm flipV="1">
                <a:off x="1075" y="319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68" name="Line 19"/>
              <p:cNvSpPr>
                <a:spLocks noChangeShapeType="1"/>
              </p:cNvSpPr>
              <p:nvPr/>
            </p:nvSpPr>
            <p:spPr bwMode="auto">
              <a:xfrm>
                <a:off x="503" y="3421"/>
                <a:ext cx="223" cy="0"/>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grpSp>
            <p:nvGrpSpPr>
              <p:cNvPr id="31769" name="Group 20"/>
              <p:cNvGrpSpPr>
                <a:grpSpLocks/>
              </p:cNvGrpSpPr>
              <p:nvPr/>
            </p:nvGrpSpPr>
            <p:grpSpPr bwMode="auto">
              <a:xfrm>
                <a:off x="1810" y="3273"/>
                <a:ext cx="350" cy="307"/>
                <a:chOff x="4288" y="1746"/>
                <a:chExt cx="350" cy="307"/>
              </a:xfrm>
              <a:grpFill/>
            </p:grpSpPr>
            <p:sp>
              <p:nvSpPr>
                <p:cNvPr id="31784" name="Oval 21"/>
                <p:cNvSpPr>
                  <a:spLocks noChangeArrowheads="1"/>
                </p:cNvSpPr>
                <p:nvPr/>
              </p:nvSpPr>
              <p:spPr bwMode="auto">
                <a:xfrm>
                  <a:off x="4288" y="1746"/>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85" name="Text Box 22"/>
                <p:cNvSpPr txBox="1">
                  <a:spLocks noChangeArrowheads="1"/>
                </p:cNvSpPr>
                <p:nvPr/>
              </p:nvSpPr>
              <p:spPr bwMode="auto">
                <a:xfrm>
                  <a:off x="4310" y="1769"/>
                  <a:ext cx="251" cy="284"/>
                </a:xfrm>
                <a:prstGeom prst="rect">
                  <a:avLst/>
                </a:prstGeom>
                <a:grpFill/>
                <a:ln w="12700">
                  <a:noFill/>
                  <a:miter lim="800000"/>
                  <a:headEnd type="none" w="sm" len="sm"/>
                  <a:tailEnd type="none" w="sm" len="sm"/>
                </a:ln>
              </p:spPr>
              <p:txBody>
                <a:bodyPr wrap="none">
                  <a:spAutoFit/>
                </a:bodyPr>
                <a:lstStyle/>
                <a:p>
                  <a:pPr algn="r"/>
                  <a:r>
                    <a:rPr lang="en-US" sz="1600" dirty="0">
                      <a:latin typeface="Cambria" panose="02040503050406030204" pitchFamily="18" charset="0"/>
                    </a:rPr>
                    <a:t>4</a:t>
                  </a:r>
                </a:p>
              </p:txBody>
            </p:sp>
          </p:grpSp>
          <p:grpSp>
            <p:nvGrpSpPr>
              <p:cNvPr id="31770" name="Group 23"/>
              <p:cNvGrpSpPr>
                <a:grpSpLocks/>
              </p:cNvGrpSpPr>
              <p:nvPr/>
            </p:nvGrpSpPr>
            <p:grpSpPr bwMode="auto">
              <a:xfrm>
                <a:off x="2335" y="2967"/>
                <a:ext cx="380" cy="919"/>
                <a:chOff x="2450" y="2968"/>
                <a:chExt cx="380" cy="919"/>
              </a:xfrm>
              <a:grpFill/>
            </p:grpSpPr>
            <p:grpSp>
              <p:nvGrpSpPr>
                <p:cNvPr id="31778" name="Group 24"/>
                <p:cNvGrpSpPr>
                  <a:grpSpLocks/>
                </p:cNvGrpSpPr>
                <p:nvPr/>
              </p:nvGrpSpPr>
              <p:grpSpPr bwMode="auto">
                <a:xfrm>
                  <a:off x="2450" y="3580"/>
                  <a:ext cx="350" cy="307"/>
                  <a:chOff x="4738" y="2684"/>
                  <a:chExt cx="350" cy="307"/>
                </a:xfrm>
                <a:grpFill/>
              </p:grpSpPr>
              <p:sp>
                <p:nvSpPr>
                  <p:cNvPr id="31782" name="Oval 25"/>
                  <p:cNvSpPr>
                    <a:spLocks noChangeArrowheads="1"/>
                  </p:cNvSpPr>
                  <p:nvPr/>
                </p:nvSpPr>
                <p:spPr bwMode="auto">
                  <a:xfrm>
                    <a:off x="47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83" name="Text Box 26"/>
                  <p:cNvSpPr txBox="1">
                    <a:spLocks noChangeArrowheads="1"/>
                  </p:cNvSpPr>
                  <p:nvPr/>
                </p:nvSpPr>
                <p:spPr bwMode="auto">
                  <a:xfrm>
                    <a:off x="48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6</a:t>
                    </a:r>
                  </a:p>
                </p:txBody>
              </p:sp>
            </p:grpSp>
            <p:grpSp>
              <p:nvGrpSpPr>
                <p:cNvPr id="31779" name="Group 27"/>
                <p:cNvGrpSpPr>
                  <a:grpSpLocks/>
                </p:cNvGrpSpPr>
                <p:nvPr/>
              </p:nvGrpSpPr>
              <p:grpSpPr bwMode="auto">
                <a:xfrm>
                  <a:off x="2480" y="2968"/>
                  <a:ext cx="350" cy="307"/>
                  <a:chOff x="3838" y="2684"/>
                  <a:chExt cx="350" cy="307"/>
                </a:xfrm>
                <a:grpFill/>
              </p:grpSpPr>
              <p:sp>
                <p:nvSpPr>
                  <p:cNvPr id="31780" name="Oval 28"/>
                  <p:cNvSpPr>
                    <a:spLocks noChangeArrowheads="1"/>
                  </p:cNvSpPr>
                  <p:nvPr/>
                </p:nvSpPr>
                <p:spPr bwMode="auto">
                  <a:xfrm>
                    <a:off x="38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81" name="Text Box 29"/>
                  <p:cNvSpPr txBox="1">
                    <a:spLocks noChangeArrowheads="1"/>
                  </p:cNvSpPr>
                  <p:nvPr/>
                </p:nvSpPr>
                <p:spPr bwMode="auto">
                  <a:xfrm>
                    <a:off x="39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5</a:t>
                    </a:r>
                  </a:p>
                </p:txBody>
              </p:sp>
            </p:grpSp>
          </p:grpSp>
          <p:sp>
            <p:nvSpPr>
              <p:cNvPr id="31771" name="Line 30"/>
              <p:cNvSpPr>
                <a:spLocks noChangeShapeType="1"/>
              </p:cNvSpPr>
              <p:nvPr/>
            </p:nvSpPr>
            <p:spPr bwMode="auto">
              <a:xfrm flipV="1">
                <a:off x="2679" y="351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2" name="Line 31"/>
              <p:cNvSpPr>
                <a:spLocks noChangeShapeType="1"/>
              </p:cNvSpPr>
              <p:nvPr/>
            </p:nvSpPr>
            <p:spPr bwMode="auto">
              <a:xfrm flipV="1">
                <a:off x="1595" y="351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3" name="Line 32"/>
              <p:cNvSpPr>
                <a:spLocks noChangeShapeType="1"/>
              </p:cNvSpPr>
              <p:nvPr/>
            </p:nvSpPr>
            <p:spPr bwMode="auto">
              <a:xfrm flipV="1">
                <a:off x="2147" y="319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4" name="Line 33"/>
              <p:cNvSpPr>
                <a:spLocks noChangeShapeType="1"/>
              </p:cNvSpPr>
              <p:nvPr/>
            </p:nvSpPr>
            <p:spPr bwMode="auto">
              <a:xfrm>
                <a:off x="1055" y="3517"/>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5" name="Line 34"/>
              <p:cNvSpPr>
                <a:spLocks noChangeShapeType="1"/>
              </p:cNvSpPr>
              <p:nvPr/>
            </p:nvSpPr>
            <p:spPr bwMode="auto">
              <a:xfrm>
                <a:off x="1607" y="3198"/>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6" name="Line 35"/>
              <p:cNvSpPr>
                <a:spLocks noChangeShapeType="1"/>
              </p:cNvSpPr>
              <p:nvPr/>
            </p:nvSpPr>
            <p:spPr bwMode="auto">
              <a:xfrm>
                <a:off x="2123" y="3518"/>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7" name="Line 36"/>
              <p:cNvSpPr>
                <a:spLocks noChangeShapeType="1"/>
              </p:cNvSpPr>
              <p:nvPr/>
            </p:nvSpPr>
            <p:spPr bwMode="auto">
              <a:xfrm>
                <a:off x="2707" y="3197"/>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grpSp>
        <p:sp>
          <p:nvSpPr>
            <p:cNvPr id="31761" name="Text Box 38"/>
            <p:cNvSpPr txBox="1">
              <a:spLocks noChangeArrowheads="1"/>
            </p:cNvSpPr>
            <p:nvPr/>
          </p:nvSpPr>
          <p:spPr bwMode="auto">
            <a:xfrm>
              <a:off x="1569" y="1093"/>
              <a:ext cx="648" cy="284"/>
            </a:xfrm>
            <a:prstGeom prst="rect">
              <a:avLst/>
            </a:prstGeom>
            <a:grpFill/>
            <a:ln w="12700">
              <a:noFill/>
              <a:miter lim="800000"/>
              <a:headEnd type="none" w="sm" len="sm"/>
              <a:tailEnd type="none" w="sm" len="sm"/>
            </a:ln>
          </p:spPr>
          <p:txBody>
            <a:bodyPr>
              <a:spAutoFit/>
            </a:bodyPr>
            <a:lstStyle/>
            <a:p>
              <a:pPr algn="ctr">
                <a:spcBef>
                  <a:spcPct val="50000"/>
                </a:spcBef>
              </a:pPr>
              <a:r>
                <a:rPr lang="en-US" sz="1600">
                  <a:latin typeface="Cambria" panose="02040503050406030204" pitchFamily="18" charset="0"/>
                </a:rPr>
                <a:t>X = 42</a:t>
              </a:r>
            </a:p>
          </p:txBody>
        </p:sp>
        <p:sp>
          <p:nvSpPr>
            <p:cNvPr id="31762" name="Text Box 39"/>
            <p:cNvSpPr txBox="1">
              <a:spLocks noChangeArrowheads="1"/>
            </p:cNvSpPr>
            <p:nvPr/>
          </p:nvSpPr>
          <p:spPr bwMode="auto">
            <a:xfrm>
              <a:off x="3185" y="1859"/>
              <a:ext cx="847" cy="284"/>
            </a:xfrm>
            <a:prstGeom prst="rect">
              <a:avLst/>
            </a:prstGeom>
            <a:grpFill/>
            <a:ln w="12700">
              <a:noFill/>
              <a:miter lim="800000"/>
              <a:headEnd type="none" w="sm" len="sm"/>
              <a:tailEnd type="none" w="sm" len="sm"/>
            </a:ln>
          </p:spPr>
          <p:txBody>
            <a:bodyPr wrap="square">
              <a:spAutoFit/>
            </a:bodyPr>
            <a:lstStyle/>
            <a:p>
              <a:pPr algn="ctr">
                <a:spcBef>
                  <a:spcPct val="50000"/>
                </a:spcBef>
              </a:pPr>
              <a:r>
                <a:rPr lang="en-US" sz="1600" dirty="0">
                  <a:latin typeface="Cambria" panose="02040503050406030204" pitchFamily="18" charset="0"/>
                </a:rPr>
                <a:t>Z = X-8</a:t>
              </a:r>
            </a:p>
          </p:txBody>
        </p:sp>
        <p:sp>
          <p:nvSpPr>
            <p:cNvPr id="31763" name="Text Box 40"/>
            <p:cNvSpPr txBox="1">
              <a:spLocks noChangeArrowheads="1"/>
            </p:cNvSpPr>
            <p:nvPr/>
          </p:nvSpPr>
          <p:spPr bwMode="auto">
            <a:xfrm>
              <a:off x="3132" y="760"/>
              <a:ext cx="756" cy="284"/>
            </a:xfrm>
            <a:prstGeom prst="rect">
              <a:avLst/>
            </a:prstGeom>
            <a:grpFill/>
            <a:ln w="12700">
              <a:noFill/>
              <a:miter lim="800000"/>
              <a:headEnd type="none" w="sm" len="sm"/>
              <a:tailEnd type="none" w="sm" len="sm"/>
            </a:ln>
          </p:spPr>
          <p:txBody>
            <a:bodyPr>
              <a:spAutoFit/>
            </a:bodyPr>
            <a:lstStyle/>
            <a:p>
              <a:pPr algn="ctr">
                <a:spcBef>
                  <a:spcPct val="50000"/>
                </a:spcBef>
              </a:pPr>
              <a:r>
                <a:rPr lang="en-US" sz="1600">
                  <a:latin typeface="Cambria" panose="02040503050406030204" pitchFamily="18" charset="0"/>
                </a:rPr>
                <a:t>Z = X*2</a:t>
              </a:r>
            </a:p>
          </p:txBody>
        </p:sp>
      </p:grpSp>
      <p:grpSp>
        <p:nvGrpSpPr>
          <p:cNvPr id="13" name="Group 47"/>
          <p:cNvGrpSpPr>
            <a:grpSpLocks/>
          </p:cNvGrpSpPr>
          <p:nvPr/>
        </p:nvGrpSpPr>
        <p:grpSpPr bwMode="auto">
          <a:xfrm>
            <a:off x="1447800" y="3912391"/>
            <a:ext cx="1508522" cy="784621"/>
            <a:chOff x="382" y="2268"/>
            <a:chExt cx="1080" cy="659"/>
          </a:xfrm>
          <a:noFill/>
        </p:grpSpPr>
        <p:sp>
          <p:nvSpPr>
            <p:cNvPr id="31758" name="Text Box 37"/>
            <p:cNvSpPr txBox="1">
              <a:spLocks noChangeArrowheads="1"/>
            </p:cNvSpPr>
            <p:nvPr/>
          </p:nvSpPr>
          <p:spPr bwMode="auto">
            <a:xfrm>
              <a:off x="388" y="2268"/>
              <a:ext cx="1071" cy="659"/>
            </a:xfrm>
            <a:prstGeom prst="rect">
              <a:avLst/>
            </a:prstGeom>
            <a:grpFill/>
            <a:ln w="12700">
              <a:solidFill>
                <a:schemeClr val="tx1"/>
              </a:solidFill>
              <a:miter lim="800000"/>
              <a:headEnd type="none" w="sm" len="sm"/>
              <a:tailEnd type="none" w="sm" len="sm"/>
            </a:ln>
          </p:spPr>
          <p:txBody>
            <a:bodyPr>
              <a:spAutoFit/>
            </a:bodyPr>
            <a:lstStyle/>
            <a:p>
              <a:pPr algn="ctr">
                <a:spcBef>
                  <a:spcPct val="50000"/>
                </a:spcBef>
              </a:pPr>
              <a:r>
                <a:rPr lang="en-US" sz="1800" dirty="0">
                  <a:latin typeface="Cambria" panose="02040503050406030204" pitchFamily="18" charset="0"/>
                </a:rPr>
                <a:t>All-</a:t>
              </a:r>
              <a:r>
                <a:rPr lang="en-US" sz="1800" dirty="0" err="1">
                  <a:latin typeface="Cambria" panose="02040503050406030204" pitchFamily="18" charset="0"/>
                </a:rPr>
                <a:t>defs</a:t>
              </a:r>
              <a:r>
                <a:rPr lang="en-US" sz="1800" dirty="0">
                  <a:latin typeface="Cambria" panose="02040503050406030204" pitchFamily="18" charset="0"/>
                </a:rPr>
                <a:t> for </a:t>
              </a:r>
              <a:r>
                <a:rPr lang="en-US" sz="1800" i="1" dirty="0">
                  <a:latin typeface="Cambria" panose="02040503050406030204" pitchFamily="18" charset="0"/>
                </a:rPr>
                <a:t>X</a:t>
              </a:r>
            </a:p>
            <a:p>
              <a:pPr algn="ctr">
                <a:spcBef>
                  <a:spcPct val="50000"/>
                </a:spcBef>
              </a:pPr>
              <a:r>
                <a:rPr lang="en-US" sz="1800" dirty="0">
                  <a:latin typeface="Cambria" panose="02040503050406030204" pitchFamily="18" charset="0"/>
                </a:rPr>
                <a:t>[ 1, 2, 4, 5 ]</a:t>
              </a:r>
            </a:p>
          </p:txBody>
        </p:sp>
        <p:sp>
          <p:nvSpPr>
            <p:cNvPr id="31759" name="Line 42"/>
            <p:cNvSpPr>
              <a:spLocks noChangeShapeType="1"/>
            </p:cNvSpPr>
            <p:nvPr/>
          </p:nvSpPr>
          <p:spPr bwMode="auto">
            <a:xfrm>
              <a:off x="382" y="2513"/>
              <a:ext cx="1080" cy="0"/>
            </a:xfrm>
            <a:prstGeom prst="line">
              <a:avLst/>
            </a:prstGeom>
            <a:grpFill/>
            <a:ln w="19050">
              <a:solidFill>
                <a:schemeClr val="tx1"/>
              </a:solidFill>
              <a:round/>
              <a:headEnd type="none" w="sm" len="sm"/>
              <a:tailEnd type="none" w="sm" len="sm"/>
            </a:ln>
          </p:spPr>
          <p:txBody>
            <a:bodyPr/>
            <a:lstStyle/>
            <a:p>
              <a:endParaRPr lang="en-US" sz="1800">
                <a:latin typeface="Cambria" panose="02040503050406030204" pitchFamily="18" charset="0"/>
              </a:endParaRPr>
            </a:p>
          </p:txBody>
        </p:sp>
      </p:grpSp>
      <p:grpSp>
        <p:nvGrpSpPr>
          <p:cNvPr id="14" name="Group 48"/>
          <p:cNvGrpSpPr>
            <a:grpSpLocks/>
          </p:cNvGrpSpPr>
          <p:nvPr/>
        </p:nvGrpSpPr>
        <p:grpSpPr bwMode="auto">
          <a:xfrm>
            <a:off x="3417095" y="3912391"/>
            <a:ext cx="1521619" cy="1200150"/>
            <a:chOff x="1781" y="2364"/>
            <a:chExt cx="1070" cy="1008"/>
          </a:xfrm>
          <a:noFill/>
        </p:grpSpPr>
        <p:sp>
          <p:nvSpPr>
            <p:cNvPr id="31756" name="Text Box 43"/>
            <p:cNvSpPr txBox="1">
              <a:spLocks noChangeArrowheads="1"/>
            </p:cNvSpPr>
            <p:nvPr/>
          </p:nvSpPr>
          <p:spPr bwMode="auto">
            <a:xfrm>
              <a:off x="1787" y="2364"/>
              <a:ext cx="1064" cy="1008"/>
            </a:xfrm>
            <a:prstGeom prst="rect">
              <a:avLst/>
            </a:prstGeom>
            <a:grpFill/>
            <a:ln w="12700">
              <a:solidFill>
                <a:schemeClr val="tx1"/>
              </a:solidFill>
              <a:miter lim="800000"/>
              <a:headEnd type="none" w="sm" len="sm"/>
              <a:tailEnd type="none" w="sm" len="sm"/>
            </a:ln>
          </p:spPr>
          <p:txBody>
            <a:bodyPr>
              <a:spAutoFit/>
            </a:bodyPr>
            <a:lstStyle/>
            <a:p>
              <a:pPr algn="ctr">
                <a:spcBef>
                  <a:spcPct val="50000"/>
                </a:spcBef>
              </a:pPr>
              <a:r>
                <a:rPr lang="en-US" sz="1800" dirty="0">
                  <a:latin typeface="Cambria" panose="02040503050406030204" pitchFamily="18" charset="0"/>
                </a:rPr>
                <a:t>All-uses for </a:t>
              </a:r>
              <a:r>
                <a:rPr lang="en-US" sz="1800" i="1" dirty="0">
                  <a:latin typeface="Cambria" panose="02040503050406030204" pitchFamily="18" charset="0"/>
                </a:rPr>
                <a:t>X</a:t>
              </a:r>
              <a:endParaRPr lang="en-US" sz="2100" i="1" dirty="0">
                <a:latin typeface="Cambria" panose="02040503050406030204" pitchFamily="18" charset="0"/>
              </a:endParaRPr>
            </a:p>
            <a:p>
              <a:pPr algn="ctr">
                <a:spcBef>
                  <a:spcPct val="50000"/>
                </a:spcBef>
              </a:pPr>
              <a:r>
                <a:rPr lang="en-US" sz="1800" dirty="0">
                  <a:latin typeface="Cambria" panose="02040503050406030204" pitchFamily="18" charset="0"/>
                </a:rPr>
                <a:t>[ 1, 2, 4, 5 ]</a:t>
              </a:r>
            </a:p>
            <a:p>
              <a:pPr algn="ctr">
                <a:spcBef>
                  <a:spcPct val="50000"/>
                </a:spcBef>
              </a:pPr>
              <a:r>
                <a:rPr lang="en-US" sz="1800" dirty="0">
                  <a:latin typeface="Cambria" panose="02040503050406030204" pitchFamily="18" charset="0"/>
                </a:rPr>
                <a:t>[ 1, 2, 4, 6 ]</a:t>
              </a:r>
            </a:p>
          </p:txBody>
        </p:sp>
        <p:sp>
          <p:nvSpPr>
            <p:cNvPr id="31757" name="Line 44"/>
            <p:cNvSpPr>
              <a:spLocks noChangeShapeType="1"/>
            </p:cNvSpPr>
            <p:nvPr/>
          </p:nvSpPr>
          <p:spPr bwMode="auto">
            <a:xfrm>
              <a:off x="1781" y="2609"/>
              <a:ext cx="1066" cy="0"/>
            </a:xfrm>
            <a:prstGeom prst="line">
              <a:avLst/>
            </a:prstGeom>
            <a:grpFill/>
            <a:ln w="19050">
              <a:solidFill>
                <a:schemeClr val="tx1"/>
              </a:solidFill>
              <a:round/>
              <a:headEnd type="none" w="sm" len="sm"/>
              <a:tailEnd type="none" w="sm" len="sm"/>
            </a:ln>
          </p:spPr>
          <p:txBody>
            <a:bodyPr/>
            <a:lstStyle/>
            <a:p>
              <a:endParaRPr lang="en-US" sz="1800">
                <a:latin typeface="Cambria" panose="02040503050406030204" pitchFamily="18" charset="0"/>
              </a:endParaRPr>
            </a:p>
          </p:txBody>
        </p:sp>
      </p:grpSp>
      <p:grpSp>
        <p:nvGrpSpPr>
          <p:cNvPr id="15" name="Group 49"/>
          <p:cNvGrpSpPr>
            <a:grpSpLocks/>
          </p:cNvGrpSpPr>
          <p:nvPr/>
        </p:nvGrpSpPr>
        <p:grpSpPr bwMode="auto">
          <a:xfrm>
            <a:off x="5399486" y="3912394"/>
            <a:ext cx="1984772" cy="2031206"/>
            <a:chOff x="3346" y="2424"/>
            <a:chExt cx="1207" cy="1706"/>
          </a:xfrm>
          <a:noFill/>
        </p:grpSpPr>
        <p:sp>
          <p:nvSpPr>
            <p:cNvPr id="31754" name="Text Box 45"/>
            <p:cNvSpPr txBox="1">
              <a:spLocks noChangeArrowheads="1"/>
            </p:cNvSpPr>
            <p:nvPr/>
          </p:nvSpPr>
          <p:spPr bwMode="auto">
            <a:xfrm>
              <a:off x="3352" y="2424"/>
              <a:ext cx="1201" cy="1706"/>
            </a:xfrm>
            <a:prstGeom prst="rect">
              <a:avLst/>
            </a:prstGeom>
            <a:grpFill/>
            <a:ln w="12700">
              <a:solidFill>
                <a:schemeClr val="tx1"/>
              </a:solidFill>
              <a:miter lim="800000"/>
              <a:headEnd type="none" w="sm" len="sm"/>
              <a:tailEnd type="none" w="sm" len="sm"/>
            </a:ln>
          </p:spPr>
          <p:txBody>
            <a:bodyPr>
              <a:spAutoFit/>
            </a:bodyPr>
            <a:lstStyle/>
            <a:p>
              <a:pPr algn="ctr">
                <a:spcBef>
                  <a:spcPct val="50000"/>
                </a:spcBef>
              </a:pPr>
              <a:r>
                <a:rPr lang="en-US" sz="1800" dirty="0">
                  <a:latin typeface="Cambria" panose="02040503050406030204" pitchFamily="18" charset="0"/>
                </a:rPr>
                <a:t>All-du-paths for </a:t>
              </a:r>
              <a:r>
                <a:rPr lang="en-US" sz="1800" i="1" dirty="0">
                  <a:latin typeface="Cambria" panose="02040503050406030204" pitchFamily="18" charset="0"/>
                </a:rPr>
                <a:t>X</a:t>
              </a:r>
              <a:endParaRPr lang="en-US" sz="2100" i="1" dirty="0">
                <a:latin typeface="Cambria" panose="02040503050406030204" pitchFamily="18" charset="0"/>
              </a:endParaRPr>
            </a:p>
            <a:p>
              <a:pPr algn="ctr">
                <a:spcBef>
                  <a:spcPct val="50000"/>
                </a:spcBef>
              </a:pPr>
              <a:r>
                <a:rPr lang="en-US" sz="1800" dirty="0">
                  <a:latin typeface="Cambria" panose="02040503050406030204" pitchFamily="18" charset="0"/>
                </a:rPr>
                <a:t>[ 1, 2, 4, 5 ]</a:t>
              </a:r>
            </a:p>
            <a:p>
              <a:pPr algn="ctr">
                <a:spcBef>
                  <a:spcPct val="50000"/>
                </a:spcBef>
              </a:pPr>
              <a:r>
                <a:rPr lang="en-US" sz="1800" dirty="0">
                  <a:latin typeface="Cambria" panose="02040503050406030204" pitchFamily="18" charset="0"/>
                </a:rPr>
                <a:t>[ 1, 3, 4, 5 ]</a:t>
              </a:r>
            </a:p>
            <a:p>
              <a:pPr algn="ctr">
                <a:spcBef>
                  <a:spcPct val="50000"/>
                </a:spcBef>
              </a:pPr>
              <a:r>
                <a:rPr lang="en-US" sz="1800" dirty="0">
                  <a:latin typeface="Cambria" panose="02040503050406030204" pitchFamily="18" charset="0"/>
                </a:rPr>
                <a:t>[ 1, 2, 4, 6 ]</a:t>
              </a:r>
            </a:p>
            <a:p>
              <a:pPr algn="ctr">
                <a:spcBef>
                  <a:spcPct val="50000"/>
                </a:spcBef>
              </a:pPr>
              <a:r>
                <a:rPr lang="en-US" sz="1800" dirty="0">
                  <a:latin typeface="Cambria" panose="02040503050406030204" pitchFamily="18" charset="0"/>
                </a:rPr>
                <a:t>[ 1, 3, 4, 6 ]</a:t>
              </a:r>
            </a:p>
          </p:txBody>
        </p:sp>
        <p:sp>
          <p:nvSpPr>
            <p:cNvPr id="31755" name="Line 46"/>
            <p:cNvSpPr>
              <a:spLocks noChangeShapeType="1"/>
            </p:cNvSpPr>
            <p:nvPr/>
          </p:nvSpPr>
          <p:spPr bwMode="auto">
            <a:xfrm>
              <a:off x="3346" y="2669"/>
              <a:ext cx="1204" cy="0"/>
            </a:xfrm>
            <a:prstGeom prst="line">
              <a:avLst/>
            </a:prstGeom>
            <a:grpFill/>
            <a:ln w="19050">
              <a:solidFill>
                <a:schemeClr val="tx1"/>
              </a:solidFill>
              <a:round/>
              <a:headEnd type="none" w="sm" len="sm"/>
              <a:tailEnd type="none" w="sm" len="sm"/>
            </a:ln>
          </p:spPr>
          <p:txBody>
            <a:bodyPr/>
            <a:lstStyle/>
            <a:p>
              <a:endParaRPr lang="en-US" sz="1800">
                <a:latin typeface="Cambria" panose="02040503050406030204" pitchFamily="18" charset="0"/>
              </a:endParaRPr>
            </a:p>
          </p:txBody>
        </p:sp>
      </p:grpSp>
    </p:spTree>
    <p:extLst>
      <p:ext uri="{BB962C8B-B14F-4D97-AF65-F5344CB8AC3E}">
        <p14:creationId xmlns:p14="http://schemas.microsoft.com/office/powerpoint/2010/main" val="664790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31749" name="Rectangle 2"/>
          <p:cNvSpPr>
            <a:spLocks noGrp="1" noChangeArrowheads="1"/>
          </p:cNvSpPr>
          <p:nvPr>
            <p:ph type="title"/>
          </p:nvPr>
        </p:nvSpPr>
        <p:spPr>
          <a:xfrm>
            <a:off x="1828801" y="214311"/>
            <a:ext cx="7886700" cy="994172"/>
          </a:xfrm>
        </p:spPr>
        <p:txBody>
          <a:bodyPr/>
          <a:lstStyle/>
          <a:p>
            <a:r>
              <a:rPr lang="en-US" sz="3200" dirty="0" smtClean="0">
                <a:latin typeface="Cambria" panose="02040503050406030204" pitchFamily="18" charset="0"/>
              </a:rPr>
              <a:t>Data</a:t>
            </a:r>
            <a:r>
              <a:rPr lang="en-US" dirty="0" smtClean="0">
                <a:latin typeface="Cambria" panose="02040503050406030204" pitchFamily="18" charset="0"/>
              </a:rPr>
              <a:t> Flow Testing</a:t>
            </a:r>
          </a:p>
        </p:txBody>
      </p:sp>
      <p:sp>
        <p:nvSpPr>
          <p:cNvPr id="50" name="Rectangle 2"/>
          <p:cNvSpPr txBox="1">
            <a:spLocks noChangeArrowheads="1"/>
          </p:cNvSpPr>
          <p:nvPr/>
        </p:nvSpPr>
        <p:spPr bwMode="auto">
          <a:xfrm>
            <a:off x="685800" y="1041400"/>
            <a:ext cx="77724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Example 1 (If condition):</a:t>
            </a:r>
            <a:endParaRPr lang="en-US" altLang="zh-CN" dirty="0">
              <a:latin typeface="Cambria" panose="02040503050406030204" pitchFamily="18" charset="0"/>
            </a:endParaRPr>
          </a:p>
        </p:txBody>
      </p:sp>
      <p:sp>
        <p:nvSpPr>
          <p:cNvPr id="51" name="Rectangle 3"/>
          <p:cNvSpPr txBox="1">
            <a:spLocks noChangeArrowheads="1"/>
          </p:cNvSpPr>
          <p:nvPr/>
        </p:nvSpPr>
        <p:spPr bwMode="auto">
          <a:xfrm>
            <a:off x="228600" y="1752600"/>
            <a:ext cx="8077200" cy="503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Tx/>
              <a:buNone/>
            </a:pPr>
            <a:r>
              <a:rPr lang="en-US" altLang="zh-CN" sz="1800" dirty="0" smtClean="0">
                <a:solidFill>
                  <a:schemeClr val="tx1"/>
                </a:solidFill>
                <a:latin typeface="Cambria" panose="02040503050406030204" pitchFamily="18" charset="0"/>
              </a:rPr>
              <a:t>What are the </a:t>
            </a:r>
            <a:r>
              <a:rPr lang="en-US" altLang="zh-CN" sz="1800" i="1" dirty="0" smtClean="0">
                <a:solidFill>
                  <a:srgbClr val="FF0000"/>
                </a:solidFill>
                <a:latin typeface="Cambria" panose="02040503050406030204" pitchFamily="18" charset="0"/>
              </a:rPr>
              <a:t>All-</a:t>
            </a:r>
            <a:r>
              <a:rPr lang="en-US" altLang="zh-CN" sz="1800" i="1" dirty="0" err="1" smtClean="0">
                <a:solidFill>
                  <a:srgbClr val="FF0000"/>
                </a:solidFill>
                <a:latin typeface="Cambria" panose="02040503050406030204" pitchFamily="18" charset="0"/>
              </a:rPr>
              <a:t>defs</a:t>
            </a:r>
            <a:r>
              <a:rPr lang="en-US" altLang="zh-CN" sz="1800" i="1" dirty="0">
                <a:solidFill>
                  <a:srgbClr val="FF0000"/>
                </a:solidFill>
                <a:latin typeface="Cambria" panose="02040503050406030204" pitchFamily="18" charset="0"/>
              </a:rPr>
              <a:t>, </a:t>
            </a:r>
            <a:r>
              <a:rPr lang="en-US" altLang="zh-CN" sz="1800" i="1" dirty="0" smtClean="0">
                <a:solidFill>
                  <a:srgbClr val="FF0000"/>
                </a:solidFill>
                <a:latin typeface="Cambria" panose="02040503050406030204" pitchFamily="18" charset="0"/>
              </a:rPr>
              <a:t>All-uses, </a:t>
            </a:r>
            <a:r>
              <a:rPr lang="en-US" altLang="zh-CN" sz="1800" i="1" dirty="0">
                <a:solidFill>
                  <a:srgbClr val="FF0000"/>
                </a:solidFill>
                <a:latin typeface="Cambria" panose="02040503050406030204" pitchFamily="18" charset="0"/>
              </a:rPr>
              <a:t>All-du-Paths</a:t>
            </a:r>
            <a:r>
              <a:rPr lang="en-US" altLang="zh-CN" sz="1800" dirty="0" smtClean="0">
                <a:solidFill>
                  <a:schemeClr val="tx1"/>
                </a:solidFill>
                <a:latin typeface="Cambria" panose="02040503050406030204" pitchFamily="18" charset="0"/>
              </a:rPr>
              <a:t> for the program below?</a:t>
            </a:r>
          </a:p>
          <a:p>
            <a:pPr>
              <a:lnSpc>
                <a:spcPct val="90000"/>
              </a:lnSpc>
              <a:buFontTx/>
              <a:buNone/>
            </a:pPr>
            <a:r>
              <a:rPr lang="en-US" altLang="zh-CN" sz="1600" dirty="0" smtClean="0">
                <a:solidFill>
                  <a:schemeClr val="tx1"/>
                </a:solidFill>
                <a:latin typeface="Cambria" panose="02040503050406030204" pitchFamily="18" charset="0"/>
              </a:rPr>
              <a:t>1:	</a:t>
            </a:r>
            <a:r>
              <a:rPr lang="en-US" altLang="zh-CN" sz="1800" dirty="0" smtClean="0">
                <a:solidFill>
                  <a:schemeClr val="tx1"/>
                </a:solidFill>
                <a:latin typeface="Cambria" panose="02040503050406030204" pitchFamily="18" charset="0"/>
              </a:rPr>
              <a:t>read (z)</a:t>
            </a:r>
          </a:p>
          <a:p>
            <a:pPr>
              <a:lnSpc>
                <a:spcPct val="90000"/>
              </a:lnSpc>
              <a:buFontTx/>
              <a:buNone/>
            </a:pPr>
            <a:r>
              <a:rPr lang="en-US" altLang="zh-CN" sz="1800" dirty="0" smtClean="0">
                <a:solidFill>
                  <a:schemeClr val="tx1"/>
                </a:solidFill>
                <a:latin typeface="Cambria" panose="02040503050406030204" pitchFamily="18" charset="0"/>
              </a:rPr>
              <a:t>2:	x = 0 </a:t>
            </a:r>
          </a:p>
          <a:p>
            <a:pPr>
              <a:lnSpc>
                <a:spcPct val="90000"/>
              </a:lnSpc>
              <a:buFontTx/>
              <a:buNone/>
            </a:pPr>
            <a:r>
              <a:rPr lang="en-US" altLang="zh-CN" sz="1800" dirty="0" smtClean="0">
                <a:solidFill>
                  <a:schemeClr val="tx1"/>
                </a:solidFill>
                <a:latin typeface="Cambria" panose="02040503050406030204" pitchFamily="18" charset="0"/>
              </a:rPr>
              <a:t>3:	y = 0</a:t>
            </a:r>
          </a:p>
          <a:p>
            <a:pPr>
              <a:lnSpc>
                <a:spcPct val="90000"/>
              </a:lnSpc>
              <a:buFontTx/>
              <a:buNone/>
            </a:pPr>
            <a:r>
              <a:rPr lang="en-US" altLang="zh-CN" sz="1800" dirty="0" smtClean="0">
                <a:solidFill>
                  <a:schemeClr val="tx1"/>
                </a:solidFill>
                <a:latin typeface="Cambria" panose="02040503050406030204" pitchFamily="18" charset="0"/>
              </a:rPr>
              <a:t>4:	if (z </a:t>
            </a:r>
            <a:r>
              <a:rPr lang="en-US" altLang="zh-CN" sz="1800" dirty="0" smtClean="0">
                <a:solidFill>
                  <a:schemeClr val="tx1"/>
                </a:solidFill>
                <a:latin typeface="Cambria" panose="02040503050406030204" pitchFamily="18" charset="0"/>
                <a:sym typeface="Symbol" panose="05050102010706020507" pitchFamily="18" charset="2"/>
              </a:rPr>
              <a:t></a:t>
            </a:r>
            <a:r>
              <a:rPr lang="en-US" altLang="zh-CN" sz="1800" dirty="0" smtClean="0">
                <a:solidFill>
                  <a:schemeClr val="tx1"/>
                </a:solidFill>
                <a:latin typeface="Cambria" panose="02040503050406030204" pitchFamily="18" charset="0"/>
              </a:rPr>
              <a:t> 0)</a:t>
            </a:r>
          </a:p>
          <a:p>
            <a:pPr>
              <a:lnSpc>
                <a:spcPct val="90000"/>
              </a:lnSpc>
              <a:buFontTx/>
              <a:buNone/>
            </a:pPr>
            <a:r>
              <a:rPr lang="en-US" altLang="zh-CN" sz="1800" dirty="0" smtClean="0">
                <a:solidFill>
                  <a:schemeClr val="tx1"/>
                </a:solidFill>
                <a:latin typeface="Cambria" panose="02040503050406030204" pitchFamily="18" charset="0"/>
              </a:rPr>
              <a:t>5:	{</a:t>
            </a:r>
          </a:p>
          <a:p>
            <a:pPr>
              <a:lnSpc>
                <a:spcPct val="90000"/>
              </a:lnSpc>
              <a:buFontTx/>
              <a:buNone/>
            </a:pPr>
            <a:r>
              <a:rPr lang="en-US" altLang="zh-CN" sz="1800" dirty="0" smtClean="0">
                <a:solidFill>
                  <a:schemeClr val="tx1"/>
                </a:solidFill>
                <a:latin typeface="Cambria" panose="02040503050406030204" pitchFamily="18" charset="0"/>
              </a:rPr>
              <a:t>6:		x = </a:t>
            </a:r>
            <a:r>
              <a:rPr lang="en-US" altLang="zh-CN" sz="1800" dirty="0" err="1" smtClean="0">
                <a:solidFill>
                  <a:schemeClr val="tx1"/>
                </a:solidFill>
                <a:latin typeface="Cambria" panose="02040503050406030204" pitchFamily="18" charset="0"/>
              </a:rPr>
              <a:t>sqrt</a:t>
            </a:r>
            <a:r>
              <a:rPr lang="en-US" altLang="zh-CN" sz="1800" dirty="0" smtClean="0">
                <a:solidFill>
                  <a:schemeClr val="tx1"/>
                </a:solidFill>
                <a:latin typeface="Cambria" panose="02040503050406030204" pitchFamily="18" charset="0"/>
              </a:rPr>
              <a:t> (z)</a:t>
            </a:r>
            <a:endParaRPr lang="en-US" altLang="zh-CN" sz="1800" dirty="0">
              <a:solidFill>
                <a:schemeClr val="tx1"/>
              </a:solidFill>
              <a:latin typeface="Cambria" panose="02040503050406030204" pitchFamily="18" charset="0"/>
            </a:endParaRPr>
          </a:p>
          <a:p>
            <a:pPr>
              <a:lnSpc>
                <a:spcPct val="90000"/>
              </a:lnSpc>
              <a:buFontTx/>
              <a:buNone/>
            </a:pPr>
            <a:r>
              <a:rPr lang="en-US" altLang="zh-CN" sz="1800" dirty="0" smtClean="0">
                <a:solidFill>
                  <a:schemeClr val="tx1"/>
                </a:solidFill>
                <a:latin typeface="Cambria" panose="02040503050406030204" pitchFamily="18" charset="0"/>
              </a:rPr>
              <a:t>7:		if (0 </a:t>
            </a:r>
            <a:r>
              <a:rPr lang="en-US" altLang="zh-CN" sz="1800" dirty="0" smtClean="0">
                <a:solidFill>
                  <a:schemeClr val="tx1"/>
                </a:solidFill>
                <a:latin typeface="Cambria" panose="02040503050406030204" pitchFamily="18" charset="0"/>
                <a:sym typeface="Symbol" panose="05050102010706020507" pitchFamily="18" charset="2"/>
              </a:rPr>
              <a:t></a:t>
            </a:r>
            <a:r>
              <a:rPr lang="en-US" altLang="zh-CN" sz="1800" dirty="0" smtClean="0">
                <a:solidFill>
                  <a:schemeClr val="tx1"/>
                </a:solidFill>
                <a:latin typeface="Cambria" panose="02040503050406030204" pitchFamily="18" charset="0"/>
              </a:rPr>
              <a:t> x &amp;&amp; x </a:t>
            </a:r>
            <a:r>
              <a:rPr lang="en-US" altLang="zh-CN" sz="1800" dirty="0" smtClean="0">
                <a:solidFill>
                  <a:schemeClr val="tx1"/>
                </a:solidFill>
                <a:latin typeface="Cambria" panose="02040503050406030204" pitchFamily="18" charset="0"/>
                <a:sym typeface="Symbol" panose="05050102010706020507" pitchFamily="18" charset="2"/>
              </a:rPr>
              <a:t></a:t>
            </a:r>
            <a:r>
              <a:rPr lang="en-US" altLang="zh-CN" sz="1800" dirty="0" smtClean="0">
                <a:solidFill>
                  <a:schemeClr val="tx1"/>
                </a:solidFill>
                <a:latin typeface="Cambria" panose="02040503050406030204" pitchFamily="18" charset="0"/>
              </a:rPr>
              <a:t> 5)</a:t>
            </a:r>
          </a:p>
          <a:p>
            <a:pPr>
              <a:lnSpc>
                <a:spcPct val="90000"/>
              </a:lnSpc>
              <a:buFontTx/>
              <a:buNone/>
            </a:pPr>
            <a:r>
              <a:rPr lang="en-US" altLang="zh-CN" sz="1800" dirty="0" smtClean="0">
                <a:solidFill>
                  <a:schemeClr val="tx1"/>
                </a:solidFill>
                <a:latin typeface="Cambria" panose="02040503050406030204" pitchFamily="18" charset="0"/>
              </a:rPr>
              <a:t>8:			y = f (x) </a:t>
            </a:r>
          </a:p>
          <a:p>
            <a:pPr>
              <a:lnSpc>
                <a:spcPct val="90000"/>
              </a:lnSpc>
              <a:buFontTx/>
              <a:buNone/>
            </a:pPr>
            <a:r>
              <a:rPr lang="en-US" altLang="zh-CN" sz="1800" dirty="0" smtClean="0">
                <a:solidFill>
                  <a:schemeClr val="tx1"/>
                </a:solidFill>
                <a:latin typeface="Cambria" panose="02040503050406030204" pitchFamily="18" charset="0"/>
              </a:rPr>
              <a:t>9:		else</a:t>
            </a:r>
          </a:p>
          <a:p>
            <a:pPr>
              <a:lnSpc>
                <a:spcPct val="90000"/>
              </a:lnSpc>
              <a:buFontTx/>
              <a:buNone/>
            </a:pPr>
            <a:r>
              <a:rPr lang="en-US" altLang="zh-CN" sz="1800" dirty="0" smtClean="0">
                <a:solidFill>
                  <a:schemeClr val="tx1"/>
                </a:solidFill>
                <a:latin typeface="Cambria" panose="02040503050406030204" pitchFamily="18" charset="0"/>
              </a:rPr>
              <a:t>10:			y = h (z)</a:t>
            </a:r>
          </a:p>
          <a:p>
            <a:pPr>
              <a:lnSpc>
                <a:spcPct val="90000"/>
              </a:lnSpc>
              <a:buFontTx/>
              <a:buNone/>
            </a:pPr>
            <a:r>
              <a:rPr lang="en-US" altLang="zh-CN" sz="1800" dirty="0" smtClean="0">
                <a:solidFill>
                  <a:schemeClr val="tx1"/>
                </a:solidFill>
                <a:latin typeface="Cambria" panose="02040503050406030204" pitchFamily="18" charset="0"/>
              </a:rPr>
              <a:t>11:		}</a:t>
            </a:r>
          </a:p>
          <a:p>
            <a:pPr>
              <a:lnSpc>
                <a:spcPct val="90000"/>
              </a:lnSpc>
              <a:buFontTx/>
              <a:buNone/>
            </a:pPr>
            <a:r>
              <a:rPr lang="en-US" altLang="zh-CN" sz="1800" dirty="0" smtClean="0">
                <a:solidFill>
                  <a:schemeClr val="tx1"/>
                </a:solidFill>
                <a:latin typeface="Cambria" panose="02040503050406030204" pitchFamily="18" charset="0"/>
              </a:rPr>
              <a:t>12:	y = g (x, y)</a:t>
            </a:r>
          </a:p>
          <a:p>
            <a:pPr>
              <a:lnSpc>
                <a:spcPct val="90000"/>
              </a:lnSpc>
              <a:buFontTx/>
              <a:buNone/>
            </a:pPr>
            <a:r>
              <a:rPr lang="en-US" altLang="zh-CN" sz="1800" dirty="0" smtClean="0">
                <a:solidFill>
                  <a:schemeClr val="tx1"/>
                </a:solidFill>
                <a:latin typeface="Cambria" panose="02040503050406030204" pitchFamily="18" charset="0"/>
              </a:rPr>
              <a:t>13:	print (y)</a:t>
            </a:r>
            <a:endParaRPr lang="en-US" altLang="zh-CN" sz="18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2098363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31749" name="Rectangle 2"/>
          <p:cNvSpPr>
            <a:spLocks noGrp="1" noChangeArrowheads="1"/>
          </p:cNvSpPr>
          <p:nvPr>
            <p:ph type="title"/>
          </p:nvPr>
        </p:nvSpPr>
        <p:spPr>
          <a:xfrm>
            <a:off x="1828801" y="214311"/>
            <a:ext cx="7886700" cy="994172"/>
          </a:xfrm>
        </p:spPr>
        <p:txBody>
          <a:bodyPr/>
          <a:lstStyle/>
          <a:p>
            <a:r>
              <a:rPr lang="en-US" sz="3200" dirty="0" smtClean="0">
                <a:latin typeface="Cambria" panose="02040503050406030204" pitchFamily="18" charset="0"/>
              </a:rPr>
              <a:t>Data</a:t>
            </a:r>
            <a:r>
              <a:rPr lang="en-US" dirty="0" smtClean="0">
                <a:latin typeface="Cambria" panose="02040503050406030204" pitchFamily="18" charset="0"/>
              </a:rPr>
              <a:t> Flow Testing</a:t>
            </a:r>
          </a:p>
        </p:txBody>
      </p:sp>
      <p:sp>
        <p:nvSpPr>
          <p:cNvPr id="50" name="Rectangle 2"/>
          <p:cNvSpPr txBox="1">
            <a:spLocks noChangeArrowheads="1"/>
          </p:cNvSpPr>
          <p:nvPr/>
        </p:nvSpPr>
        <p:spPr bwMode="auto">
          <a:xfrm>
            <a:off x="685800" y="1041400"/>
            <a:ext cx="77724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Example 2 (If + Loop):</a:t>
            </a:r>
            <a:endParaRPr lang="en-US" altLang="zh-CN" dirty="0">
              <a:latin typeface="Cambria" panose="02040503050406030204" pitchFamily="18" charset="0"/>
            </a:endParaRPr>
          </a:p>
        </p:txBody>
      </p:sp>
      <p:sp>
        <p:nvSpPr>
          <p:cNvPr id="51" name="Rectangle 3"/>
          <p:cNvSpPr txBox="1">
            <a:spLocks noChangeArrowheads="1"/>
          </p:cNvSpPr>
          <p:nvPr/>
        </p:nvSpPr>
        <p:spPr bwMode="auto">
          <a:xfrm>
            <a:off x="228600" y="1752601"/>
            <a:ext cx="8077200" cy="33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Tx/>
              <a:buNone/>
            </a:pPr>
            <a:r>
              <a:rPr lang="en-US" altLang="zh-CN" sz="1800" dirty="0" smtClean="0">
                <a:solidFill>
                  <a:schemeClr val="tx1"/>
                </a:solidFill>
                <a:latin typeface="Cambria" panose="02040503050406030204" pitchFamily="18" charset="0"/>
              </a:rPr>
              <a:t>What are the </a:t>
            </a:r>
            <a:r>
              <a:rPr lang="en-US" altLang="zh-CN" sz="1800" i="1" dirty="0" smtClean="0">
                <a:solidFill>
                  <a:srgbClr val="FF0000"/>
                </a:solidFill>
                <a:latin typeface="Cambria" panose="02040503050406030204" pitchFamily="18" charset="0"/>
              </a:rPr>
              <a:t>All-</a:t>
            </a:r>
            <a:r>
              <a:rPr lang="en-US" altLang="zh-CN" sz="1800" i="1" dirty="0" err="1" smtClean="0">
                <a:solidFill>
                  <a:srgbClr val="FF0000"/>
                </a:solidFill>
                <a:latin typeface="Cambria" panose="02040503050406030204" pitchFamily="18" charset="0"/>
              </a:rPr>
              <a:t>defs</a:t>
            </a:r>
            <a:r>
              <a:rPr lang="en-US" altLang="zh-CN" sz="1800" i="1" dirty="0">
                <a:solidFill>
                  <a:srgbClr val="FF0000"/>
                </a:solidFill>
                <a:latin typeface="Cambria" panose="02040503050406030204" pitchFamily="18" charset="0"/>
              </a:rPr>
              <a:t>, </a:t>
            </a:r>
            <a:r>
              <a:rPr lang="en-US" altLang="zh-CN" sz="1800" i="1" dirty="0" smtClean="0">
                <a:solidFill>
                  <a:srgbClr val="FF0000"/>
                </a:solidFill>
                <a:latin typeface="Cambria" panose="02040503050406030204" pitchFamily="18" charset="0"/>
              </a:rPr>
              <a:t>All-uses, </a:t>
            </a:r>
            <a:r>
              <a:rPr lang="en-US" altLang="zh-CN" sz="1800" i="1" dirty="0">
                <a:solidFill>
                  <a:srgbClr val="FF0000"/>
                </a:solidFill>
                <a:latin typeface="Cambria" panose="02040503050406030204" pitchFamily="18" charset="0"/>
              </a:rPr>
              <a:t>All-du-Paths</a:t>
            </a:r>
            <a:r>
              <a:rPr lang="en-US" altLang="zh-CN" sz="1800" dirty="0" smtClean="0">
                <a:solidFill>
                  <a:schemeClr val="tx1"/>
                </a:solidFill>
                <a:latin typeface="Cambria" panose="02040503050406030204" pitchFamily="18" charset="0"/>
              </a:rPr>
              <a:t> for the program below?</a:t>
            </a:r>
          </a:p>
        </p:txBody>
      </p:sp>
      <p:graphicFrame>
        <p:nvGraphicFramePr>
          <p:cNvPr id="6" name="Object 3"/>
          <p:cNvGraphicFramePr>
            <a:graphicFrameLocks noChangeAspect="1"/>
          </p:cNvGraphicFramePr>
          <p:nvPr>
            <p:extLst/>
          </p:nvPr>
        </p:nvGraphicFramePr>
        <p:xfrm>
          <a:off x="304800" y="2090584"/>
          <a:ext cx="6400800" cy="4310216"/>
        </p:xfrm>
        <a:graphic>
          <a:graphicData uri="http://schemas.openxmlformats.org/presentationml/2006/ole">
            <mc:AlternateContent xmlns:mc="http://schemas.openxmlformats.org/markup-compatibility/2006">
              <mc:Choice xmlns:v="urn:schemas-microsoft-com:vml" Requires="v">
                <p:oleObj spid="_x0000_s8205" name="Document" r:id="rId4" imgW="5485033" imgH="3699852" progId="Word.Document.8">
                  <p:embed/>
                </p:oleObj>
              </mc:Choice>
              <mc:Fallback>
                <p:oleObj name="Document" r:id="rId4" imgW="5485033" imgH="3699852" progId="Word.Document.8">
                  <p:embed/>
                  <p:pic>
                    <p:nvPicPr>
                      <p:cNvPr id="6" name="Object 3"/>
                      <p:cNvPicPr>
                        <a:picLocks noChangeAspect="1" noChangeArrowheads="1"/>
                      </p:cNvPicPr>
                      <p:nvPr/>
                    </p:nvPicPr>
                    <p:blipFill>
                      <a:blip r:embed="rId5"/>
                      <a:srcRect/>
                      <a:stretch>
                        <a:fillRect/>
                      </a:stretch>
                    </p:blipFill>
                    <p:spPr bwMode="auto">
                      <a:xfrm>
                        <a:off x="304800" y="2090584"/>
                        <a:ext cx="6400800" cy="431021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09575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Box 6"/>
          <p:cNvSpPr txBox="1">
            <a:spLocks noChangeArrowheads="1"/>
          </p:cNvSpPr>
          <p:nvPr/>
        </p:nvSpPr>
        <p:spPr bwMode="auto">
          <a:xfrm>
            <a:off x="0" y="1455581"/>
            <a:ext cx="5715000" cy="3493264"/>
          </a:xfrm>
          <a:prstGeom prst="rect">
            <a:avLst/>
          </a:prstGeom>
          <a:solidFill>
            <a:schemeClr val="bg1"/>
          </a:solidFill>
          <a:ln w="12700">
            <a:no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300" b="0" dirty="0" smtClean="0">
                <a:solidFill>
                  <a:schemeClr val="tx1"/>
                </a:solidFill>
                <a:latin typeface="Cambria" panose="02040503050406030204" pitchFamily="18" charset="0"/>
              </a:rPr>
              <a:t>1</a:t>
            </a:r>
          </a:p>
          <a:p>
            <a:pPr>
              <a:lnSpc>
                <a:spcPct val="85000"/>
              </a:lnSpc>
            </a:pPr>
            <a:r>
              <a:rPr lang="en-US" altLang="en-US" sz="1300" b="0" dirty="0" smtClean="0">
                <a:solidFill>
                  <a:schemeClr val="tx1"/>
                </a:solidFill>
                <a:latin typeface="Cambria" panose="02040503050406030204" pitchFamily="18" charset="0"/>
              </a:rPr>
              <a:t>2</a:t>
            </a:r>
          </a:p>
          <a:p>
            <a:pPr>
              <a:lnSpc>
                <a:spcPct val="85000"/>
              </a:lnSpc>
            </a:pPr>
            <a:r>
              <a:rPr lang="en-US" altLang="en-US" sz="1300" b="0" dirty="0" smtClean="0">
                <a:solidFill>
                  <a:schemeClr val="tx1"/>
                </a:solidFill>
                <a:latin typeface="Cambria" panose="02040503050406030204" pitchFamily="18" charset="0"/>
              </a:rPr>
              <a:t>3</a:t>
            </a:r>
          </a:p>
          <a:p>
            <a:pPr>
              <a:lnSpc>
                <a:spcPct val="85000"/>
              </a:lnSpc>
            </a:pPr>
            <a:r>
              <a:rPr lang="en-US" altLang="en-US" sz="1300" b="0" dirty="0" smtClean="0">
                <a:solidFill>
                  <a:schemeClr val="tx1"/>
                </a:solidFill>
                <a:latin typeface="Cambria" panose="02040503050406030204" pitchFamily="18" charset="0"/>
              </a:rPr>
              <a:t>4</a:t>
            </a:r>
          </a:p>
          <a:p>
            <a:pPr>
              <a:lnSpc>
                <a:spcPct val="85000"/>
              </a:lnSpc>
            </a:pPr>
            <a:r>
              <a:rPr lang="en-US" altLang="en-US" sz="1300" b="0" dirty="0" smtClean="0">
                <a:solidFill>
                  <a:schemeClr val="tx1"/>
                </a:solidFill>
                <a:latin typeface="Cambria" panose="02040503050406030204" pitchFamily="18" charset="0"/>
              </a:rPr>
              <a:t>5</a:t>
            </a:r>
          </a:p>
          <a:p>
            <a:pPr>
              <a:lnSpc>
                <a:spcPct val="85000"/>
              </a:lnSpc>
            </a:pPr>
            <a:r>
              <a:rPr lang="en-US" altLang="en-US" sz="1300" b="0" dirty="0" smtClean="0">
                <a:solidFill>
                  <a:schemeClr val="tx1"/>
                </a:solidFill>
                <a:latin typeface="Cambria" panose="02040503050406030204" pitchFamily="18" charset="0"/>
              </a:rPr>
              <a:t>6</a:t>
            </a:r>
          </a:p>
          <a:p>
            <a:pPr>
              <a:lnSpc>
                <a:spcPct val="85000"/>
              </a:lnSpc>
            </a:pPr>
            <a:r>
              <a:rPr lang="en-US" altLang="en-US" sz="1300" b="0" dirty="0" smtClean="0">
                <a:solidFill>
                  <a:schemeClr val="tx1"/>
                </a:solidFill>
                <a:latin typeface="Cambria" panose="02040503050406030204" pitchFamily="18" charset="0"/>
              </a:rPr>
              <a:t>7</a:t>
            </a:r>
          </a:p>
          <a:p>
            <a:pPr>
              <a:lnSpc>
                <a:spcPct val="85000"/>
              </a:lnSpc>
            </a:pPr>
            <a:r>
              <a:rPr lang="en-US" altLang="en-US" sz="1300" b="0" dirty="0" smtClean="0">
                <a:solidFill>
                  <a:schemeClr val="tx1"/>
                </a:solidFill>
                <a:latin typeface="Cambria" panose="02040503050406030204" pitchFamily="18" charset="0"/>
              </a:rPr>
              <a:t>8</a:t>
            </a:r>
          </a:p>
          <a:p>
            <a:pPr>
              <a:lnSpc>
                <a:spcPct val="85000"/>
              </a:lnSpc>
            </a:pPr>
            <a:r>
              <a:rPr lang="en-US" altLang="en-US" sz="1300" b="0" dirty="0" smtClean="0">
                <a:solidFill>
                  <a:schemeClr val="tx1"/>
                </a:solidFill>
                <a:latin typeface="Cambria" panose="02040503050406030204" pitchFamily="18" charset="0"/>
              </a:rPr>
              <a:t>9</a:t>
            </a:r>
          </a:p>
          <a:p>
            <a:pPr>
              <a:lnSpc>
                <a:spcPct val="85000"/>
              </a:lnSpc>
            </a:pPr>
            <a:r>
              <a:rPr lang="en-US" altLang="en-US" sz="1300" b="0" dirty="0" smtClean="0">
                <a:solidFill>
                  <a:schemeClr val="tx1"/>
                </a:solidFill>
                <a:latin typeface="Cambria" panose="02040503050406030204" pitchFamily="18" charset="0"/>
              </a:rPr>
              <a:t>10</a:t>
            </a:r>
          </a:p>
          <a:p>
            <a:pPr>
              <a:lnSpc>
                <a:spcPct val="85000"/>
              </a:lnSpc>
            </a:pPr>
            <a:r>
              <a:rPr lang="en-US" altLang="en-US" sz="1300" b="0" dirty="0" smtClean="0">
                <a:solidFill>
                  <a:schemeClr val="tx1"/>
                </a:solidFill>
                <a:latin typeface="Cambria" panose="02040503050406030204" pitchFamily="18" charset="0"/>
              </a:rPr>
              <a:t>11</a:t>
            </a:r>
          </a:p>
          <a:p>
            <a:pPr>
              <a:lnSpc>
                <a:spcPct val="85000"/>
              </a:lnSpc>
            </a:pPr>
            <a:r>
              <a:rPr lang="en-US" altLang="en-US" sz="1300" b="0" dirty="0" smtClean="0">
                <a:solidFill>
                  <a:schemeClr val="tx1"/>
                </a:solidFill>
                <a:latin typeface="Cambria" panose="02040503050406030204" pitchFamily="18" charset="0"/>
              </a:rPr>
              <a:t>12</a:t>
            </a:r>
          </a:p>
          <a:p>
            <a:pPr>
              <a:lnSpc>
                <a:spcPct val="85000"/>
              </a:lnSpc>
            </a:pPr>
            <a:r>
              <a:rPr lang="en-US" altLang="en-US" sz="1300" b="0" dirty="0" smtClean="0">
                <a:solidFill>
                  <a:schemeClr val="tx1"/>
                </a:solidFill>
                <a:latin typeface="Cambria" panose="02040503050406030204" pitchFamily="18" charset="0"/>
              </a:rPr>
              <a:t>13</a:t>
            </a:r>
          </a:p>
          <a:p>
            <a:pPr>
              <a:lnSpc>
                <a:spcPct val="85000"/>
              </a:lnSpc>
            </a:pPr>
            <a:r>
              <a:rPr lang="en-US" altLang="en-US" sz="1300" b="0" dirty="0" smtClean="0">
                <a:solidFill>
                  <a:schemeClr val="tx1"/>
                </a:solidFill>
                <a:latin typeface="Cambria" panose="02040503050406030204" pitchFamily="18" charset="0"/>
              </a:rPr>
              <a:t>14</a:t>
            </a:r>
          </a:p>
          <a:p>
            <a:pPr>
              <a:lnSpc>
                <a:spcPct val="85000"/>
              </a:lnSpc>
            </a:pPr>
            <a:r>
              <a:rPr lang="en-US" altLang="en-US" sz="1300" b="0" dirty="0" smtClean="0">
                <a:solidFill>
                  <a:schemeClr val="tx1"/>
                </a:solidFill>
                <a:latin typeface="Cambria" panose="02040503050406030204" pitchFamily="18" charset="0"/>
              </a:rPr>
              <a:t>15</a:t>
            </a:r>
          </a:p>
          <a:p>
            <a:pPr>
              <a:lnSpc>
                <a:spcPct val="85000"/>
              </a:lnSpc>
            </a:pPr>
            <a:r>
              <a:rPr lang="en-US" altLang="en-US" sz="1300" b="0" dirty="0" smtClean="0">
                <a:solidFill>
                  <a:schemeClr val="tx1"/>
                </a:solidFill>
                <a:latin typeface="Cambria" panose="02040503050406030204" pitchFamily="18" charset="0"/>
              </a:rPr>
              <a:t>16</a:t>
            </a:r>
          </a:p>
          <a:p>
            <a:pPr>
              <a:lnSpc>
                <a:spcPct val="85000"/>
              </a:lnSpc>
            </a:pPr>
            <a:r>
              <a:rPr lang="en-US" altLang="en-US" sz="1300" b="0" dirty="0" smtClean="0">
                <a:solidFill>
                  <a:schemeClr val="tx1"/>
                </a:solidFill>
                <a:latin typeface="Cambria" panose="02040503050406030204" pitchFamily="18" charset="0"/>
              </a:rPr>
              <a:t>17</a:t>
            </a:r>
          </a:p>
          <a:p>
            <a:pPr>
              <a:lnSpc>
                <a:spcPct val="85000"/>
              </a:lnSpc>
            </a:pPr>
            <a:r>
              <a:rPr lang="en-US" altLang="en-US" sz="1300" b="0" dirty="0" smtClean="0">
                <a:solidFill>
                  <a:schemeClr val="tx1"/>
                </a:solidFill>
                <a:latin typeface="Cambria" panose="02040503050406030204" pitchFamily="18" charset="0"/>
              </a:rPr>
              <a:t>18</a:t>
            </a:r>
          </a:p>
          <a:p>
            <a:pPr>
              <a:lnSpc>
                <a:spcPct val="85000"/>
              </a:lnSpc>
            </a:pPr>
            <a:r>
              <a:rPr lang="en-US" altLang="en-US" sz="1300" b="0" dirty="0" smtClean="0">
                <a:solidFill>
                  <a:schemeClr val="tx1"/>
                </a:solidFill>
                <a:latin typeface="Cambria" panose="02040503050406030204" pitchFamily="18" charset="0"/>
              </a:rPr>
              <a:t>19</a:t>
            </a:r>
          </a:p>
          <a:p>
            <a:pPr>
              <a:lnSpc>
                <a:spcPct val="85000"/>
              </a:lnSpc>
            </a:pPr>
            <a:r>
              <a:rPr lang="en-US" altLang="en-US" sz="1300" b="0" dirty="0" smtClean="0">
                <a:solidFill>
                  <a:schemeClr val="tx1"/>
                </a:solidFill>
                <a:latin typeface="Cambria" panose="02040503050406030204" pitchFamily="18" charset="0"/>
              </a:rPr>
              <a:t>20</a:t>
            </a:r>
            <a:endParaRPr lang="en-US" altLang="en-US" sz="1300" b="0" dirty="0">
              <a:solidFill>
                <a:schemeClr val="tx1"/>
              </a:solidFill>
              <a:latin typeface="Cambria" panose="02040503050406030204" pitchFamily="18" charset="0"/>
            </a:endParaRPr>
          </a:p>
        </p:txBody>
      </p:sp>
      <p:sp>
        <p:nvSpPr>
          <p:cNvPr id="52" name="Text Box 6"/>
          <p:cNvSpPr txBox="1">
            <a:spLocks noChangeArrowheads="1"/>
          </p:cNvSpPr>
          <p:nvPr/>
        </p:nvSpPr>
        <p:spPr bwMode="auto">
          <a:xfrm>
            <a:off x="304800" y="1459736"/>
            <a:ext cx="5246716" cy="3493264"/>
          </a:xfrm>
          <a:prstGeom prst="rect">
            <a:avLst/>
          </a:prstGeom>
          <a:solidFill>
            <a:schemeClr val="bg1"/>
          </a:solidFill>
          <a:ln w="12700">
            <a:no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300" b="0" dirty="0" smtClean="0">
                <a:solidFill>
                  <a:schemeClr val="tx1"/>
                </a:solidFill>
                <a:latin typeface="Cambria" panose="02040503050406030204" pitchFamily="18" charset="0"/>
              </a:rPr>
              <a:t>public </a:t>
            </a:r>
            <a:r>
              <a:rPr lang="en-US" altLang="en-US" sz="1300" b="0" dirty="0">
                <a:solidFill>
                  <a:schemeClr val="tx1"/>
                </a:solidFill>
                <a:latin typeface="Cambria" panose="02040503050406030204" pitchFamily="18" charset="0"/>
              </a:rPr>
              <a:t>static void </a:t>
            </a:r>
            <a:r>
              <a:rPr lang="en-US" altLang="zh-CN" sz="1300" b="0" dirty="0" err="1">
                <a:solidFill>
                  <a:schemeClr val="tx1"/>
                </a:solidFill>
                <a:latin typeface="Cambria" panose="02040503050406030204" pitchFamily="18" charset="0"/>
              </a:rPr>
              <a:t>C</a:t>
            </a:r>
            <a:r>
              <a:rPr lang="en-US" altLang="en-US" sz="1300" b="0" dirty="0" err="1">
                <a:solidFill>
                  <a:schemeClr val="tx1"/>
                </a:solidFill>
                <a:latin typeface="Cambria" panose="02040503050406030204" pitchFamily="18" charset="0"/>
              </a:rPr>
              <a:t>Sta</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 ] numbers)</a:t>
            </a:r>
          </a:p>
          <a:p>
            <a:pPr>
              <a:lnSpc>
                <a:spcPct val="85000"/>
              </a:lnSpc>
            </a:pP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length = </a:t>
            </a:r>
            <a:r>
              <a:rPr lang="en-US" altLang="en-US" sz="1300" b="0" dirty="0" err="1">
                <a:solidFill>
                  <a:schemeClr val="tx1"/>
                </a:solidFill>
                <a:latin typeface="Cambria" panose="02040503050406030204" pitchFamily="18" charset="0"/>
              </a:rPr>
              <a:t>numbers.length</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double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 mean, sum, </a:t>
            </a:r>
            <a:r>
              <a:rPr lang="en-US" altLang="en-US" sz="1300" b="0" dirty="0" err="1">
                <a:solidFill>
                  <a:schemeClr val="tx1"/>
                </a:solidFill>
                <a:latin typeface="Cambria" panose="02040503050406030204" pitchFamily="18" charset="0"/>
              </a:rPr>
              <a:t>varsum</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sum = 0.0;</a:t>
            </a:r>
          </a:p>
          <a:p>
            <a:pPr>
              <a:lnSpc>
                <a:spcPct val="85000"/>
              </a:lnSpc>
            </a:pPr>
            <a:r>
              <a:rPr lang="en-US" altLang="en-US" sz="1300" b="0" dirty="0">
                <a:solidFill>
                  <a:schemeClr val="tx1"/>
                </a:solidFill>
                <a:latin typeface="Cambria" panose="02040503050406030204" pitchFamily="18" charset="0"/>
              </a:rPr>
              <a:t>     for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0;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&lt; length;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sum += numbers [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 </a:t>
            </a:r>
          </a:p>
          <a:p>
            <a:pPr>
              <a:lnSpc>
                <a:spcPct val="85000"/>
              </a:lnSpc>
            </a:pPr>
            <a:r>
              <a:rPr lang="en-US" altLang="en-US" sz="1300" b="0" dirty="0">
                <a:solidFill>
                  <a:schemeClr val="tx1"/>
                </a:solidFill>
                <a:latin typeface="Cambria" panose="02040503050406030204" pitchFamily="18" charset="0"/>
              </a:rPr>
              <a:t>     mean = sum </a:t>
            </a:r>
            <a:r>
              <a:rPr lang="en-US" altLang="en-US" sz="1300" b="0" dirty="0" smtClean="0">
                <a:solidFill>
                  <a:schemeClr val="tx1"/>
                </a:solidFill>
                <a:latin typeface="Cambria" panose="02040503050406030204" pitchFamily="18" charset="0"/>
              </a:rPr>
              <a:t>/ </a:t>
            </a:r>
            <a:r>
              <a:rPr lang="en-US" altLang="en-US" sz="1300" b="0" dirty="0">
                <a:solidFill>
                  <a:schemeClr val="tx1"/>
                </a:solidFill>
                <a:latin typeface="Cambria" panose="02040503050406030204" pitchFamily="18" charset="0"/>
              </a:rPr>
              <a:t>length</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0.0;</a:t>
            </a:r>
          </a:p>
          <a:p>
            <a:pPr>
              <a:lnSpc>
                <a:spcPct val="85000"/>
              </a:lnSpc>
            </a:pPr>
            <a:r>
              <a:rPr lang="en-US" altLang="en-US" sz="1300" b="0" dirty="0">
                <a:solidFill>
                  <a:schemeClr val="tx1"/>
                </a:solidFill>
                <a:latin typeface="Cambria" panose="02040503050406030204" pitchFamily="18" charset="0"/>
              </a:rPr>
              <a:t>     for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0;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&lt; length;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((numbers [</a:t>
            </a:r>
            <a:r>
              <a:rPr lang="en-US" altLang="zh-CN"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mean) * (numbers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mean));</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 =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 length - 1.0 </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("length:                   " + length);</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("mean:                    " + mean);</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("variance:                " +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a:t>
            </a:r>
          </a:p>
        </p:txBody>
      </p:sp>
      <p:sp>
        <p:nvSpPr>
          <p:cNvPr id="62" name="Rectangle 2"/>
          <p:cNvSpPr txBox="1">
            <a:spLocks noChangeArrowheads="1"/>
          </p:cNvSpPr>
          <p:nvPr/>
        </p:nvSpPr>
        <p:spPr bwMode="auto">
          <a:xfrm>
            <a:off x="1828800" y="177800"/>
            <a:ext cx="77724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Example 3 (If + For Loop):</a:t>
            </a:r>
            <a:endParaRPr lang="en-US" altLang="zh-CN" dirty="0">
              <a:latin typeface="Cambria" panose="02040503050406030204" pitchFamily="18" charset="0"/>
            </a:endParaRPr>
          </a:p>
        </p:txBody>
      </p:sp>
      <p:sp>
        <p:nvSpPr>
          <p:cNvPr id="63" name="Rectangle 3"/>
          <p:cNvSpPr txBox="1">
            <a:spLocks noChangeArrowheads="1"/>
          </p:cNvSpPr>
          <p:nvPr/>
        </p:nvSpPr>
        <p:spPr bwMode="auto">
          <a:xfrm>
            <a:off x="76200" y="1066800"/>
            <a:ext cx="8077200" cy="33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Tx/>
              <a:buNone/>
            </a:pPr>
            <a:r>
              <a:rPr lang="en-US" altLang="zh-CN" sz="1800" dirty="0" smtClean="0">
                <a:solidFill>
                  <a:schemeClr val="tx1"/>
                </a:solidFill>
                <a:latin typeface="Cambria" panose="02040503050406030204" pitchFamily="18" charset="0"/>
              </a:rPr>
              <a:t>What are the </a:t>
            </a:r>
            <a:r>
              <a:rPr lang="en-US" altLang="zh-CN" sz="1800" i="1" dirty="0" smtClean="0">
                <a:solidFill>
                  <a:srgbClr val="FF0000"/>
                </a:solidFill>
                <a:latin typeface="Cambria" panose="02040503050406030204" pitchFamily="18" charset="0"/>
              </a:rPr>
              <a:t>All-</a:t>
            </a:r>
            <a:r>
              <a:rPr lang="en-US" altLang="zh-CN" sz="1800" i="1" dirty="0" err="1" smtClean="0">
                <a:solidFill>
                  <a:srgbClr val="FF0000"/>
                </a:solidFill>
                <a:latin typeface="Cambria" panose="02040503050406030204" pitchFamily="18" charset="0"/>
              </a:rPr>
              <a:t>defs</a:t>
            </a:r>
            <a:r>
              <a:rPr lang="en-US" altLang="zh-CN" sz="1800" i="1" dirty="0">
                <a:solidFill>
                  <a:srgbClr val="FF0000"/>
                </a:solidFill>
                <a:latin typeface="Cambria" panose="02040503050406030204" pitchFamily="18" charset="0"/>
              </a:rPr>
              <a:t>, </a:t>
            </a:r>
            <a:r>
              <a:rPr lang="en-US" altLang="zh-CN" sz="1800" i="1" dirty="0" smtClean="0">
                <a:solidFill>
                  <a:srgbClr val="FF0000"/>
                </a:solidFill>
                <a:latin typeface="Cambria" panose="02040503050406030204" pitchFamily="18" charset="0"/>
              </a:rPr>
              <a:t>All-uses, </a:t>
            </a:r>
            <a:r>
              <a:rPr lang="en-US" altLang="zh-CN" sz="1800" i="1" dirty="0">
                <a:solidFill>
                  <a:srgbClr val="FF0000"/>
                </a:solidFill>
                <a:latin typeface="Cambria" panose="02040503050406030204" pitchFamily="18" charset="0"/>
              </a:rPr>
              <a:t>All-du-Paths</a:t>
            </a:r>
            <a:r>
              <a:rPr lang="en-US" altLang="zh-CN" sz="1800" dirty="0" smtClean="0">
                <a:solidFill>
                  <a:schemeClr val="tx1"/>
                </a:solidFill>
                <a:latin typeface="Cambria" panose="02040503050406030204" pitchFamily="18" charset="0"/>
              </a:rPr>
              <a:t> for the program below?</a:t>
            </a:r>
          </a:p>
        </p:txBody>
      </p:sp>
    </p:spTree>
    <p:extLst>
      <p:ext uri="{BB962C8B-B14F-4D97-AF65-F5344CB8AC3E}">
        <p14:creationId xmlns:p14="http://schemas.microsoft.com/office/powerpoint/2010/main" val="15823251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What</a:t>
            </a:r>
            <a:endParaRPr lang="zh-CN" altLang="zh-CN" sz="3200" dirty="0" smtClean="0">
              <a:latin typeface="Cambria" panose="02040503050406030204" pitchFamily="18" charset="0"/>
            </a:endParaRPr>
          </a:p>
        </p:txBody>
      </p:sp>
      <p:sp>
        <p:nvSpPr>
          <p:cNvPr id="4" name="矩形 3"/>
          <p:cNvSpPr/>
          <p:nvPr/>
        </p:nvSpPr>
        <p:spPr>
          <a:xfrm>
            <a:off x="304800" y="1310819"/>
            <a:ext cx="8686800" cy="4093428"/>
          </a:xfrm>
          <a:prstGeom prst="rect">
            <a:avLst/>
          </a:prstGeom>
        </p:spPr>
        <p:txBody>
          <a:bodyPr wrap="square">
            <a:spAutoFit/>
          </a:bodyPr>
          <a:lstStyle/>
          <a:p>
            <a:pPr marL="342900" indent="-342900">
              <a:buFont typeface="+mj-lt"/>
              <a:buAutoNum type="arabicPeriod" startAt="8"/>
            </a:pPr>
            <a:r>
              <a:rPr lang="en-US" altLang="zh-CN" sz="2000" dirty="0">
                <a:latin typeface="Cambria" panose="02040503050406030204" pitchFamily="18" charset="0"/>
              </a:rPr>
              <a:t>Do you have at least three test cases in category 7 such that you have tried all three permutations where the length of one side is equal to the sum of the lengths of the other two sides (e.g., 1, 2, 3; 1, 3, 2; and 3, 1, 2)? </a:t>
            </a:r>
            <a:endParaRPr lang="en-US" altLang="zh-CN" sz="2000" dirty="0" smtClean="0"/>
          </a:p>
          <a:p>
            <a:pPr marL="342900" indent="-342900">
              <a:buFont typeface="+mj-lt"/>
              <a:buAutoNum type="arabicPeriod" startAt="8"/>
            </a:pPr>
            <a:r>
              <a:rPr lang="en-US" altLang="zh-CN" sz="2000" dirty="0">
                <a:latin typeface="Cambria" panose="02040503050406030204" pitchFamily="18" charset="0"/>
              </a:rPr>
              <a:t>Do you have a test case with three integers greater than zero such that the sum of two of the numbers is less than the third (such as 1, 2, 4 or 12, 15, 30)? </a:t>
            </a:r>
          </a:p>
          <a:p>
            <a:pPr marL="342900" indent="-342900">
              <a:buAutoNum type="arabicPeriod" startAt="8"/>
            </a:pPr>
            <a:r>
              <a:rPr lang="en-US" altLang="zh-CN" sz="2000" dirty="0">
                <a:latin typeface="Cambria" panose="02040503050406030204" pitchFamily="18" charset="0"/>
              </a:rPr>
              <a:t>Do you have at least three test cases in category 9 such that you have tried all three permutations (e.g., 1, 2, 4; 1, 4, 2; and 4, 1, 2)? </a:t>
            </a:r>
          </a:p>
          <a:p>
            <a:pPr marL="342900" indent="-342900">
              <a:buAutoNum type="arabicPeriod" startAt="8"/>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in which all sides are zero (0, 0, 0)? </a:t>
            </a:r>
          </a:p>
          <a:p>
            <a:pPr marL="342900" indent="-342900">
              <a:buAutoNum type="arabicPeriod" startAt="8"/>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at least one test case specifying </a:t>
            </a:r>
            <a:r>
              <a:rPr lang="en-US" altLang="zh-CN" sz="2000" dirty="0" smtClean="0">
                <a:latin typeface="Cambria" panose="02040503050406030204" pitchFamily="18" charset="0"/>
              </a:rPr>
              <a:t>non-integer </a:t>
            </a:r>
            <a:r>
              <a:rPr lang="en-US" altLang="zh-CN" sz="2000" dirty="0">
                <a:latin typeface="Cambria" panose="02040503050406030204" pitchFamily="18" charset="0"/>
              </a:rPr>
              <a:t>values (such as 2.5, 3.5, 5.5)? </a:t>
            </a:r>
          </a:p>
          <a:p>
            <a:pPr marL="342900" indent="-342900">
              <a:buAutoNum type="arabicPeriod" startAt="8"/>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at least one test case specifying the wrong number of values (two rather than three integers, for example)? </a:t>
            </a:r>
          </a:p>
        </p:txBody>
      </p:sp>
      <p:sp>
        <p:nvSpPr>
          <p:cNvPr id="5" name="矩形 4"/>
          <p:cNvSpPr/>
          <p:nvPr/>
        </p:nvSpPr>
        <p:spPr>
          <a:xfrm>
            <a:off x="1447800" y="5493603"/>
            <a:ext cx="7543800" cy="830997"/>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How many </a:t>
            </a:r>
            <a:r>
              <a:rPr lang="en-US" altLang="zh-CN" dirty="0" smtClean="0">
                <a:solidFill>
                  <a:srgbClr val="FF0000"/>
                </a:solidFill>
                <a:latin typeface="Cambria" panose="02040503050406030204" pitchFamily="18" charset="0"/>
              </a:rPr>
              <a:t>“Yes” </a:t>
            </a:r>
            <a:r>
              <a:rPr lang="en-US" altLang="zh-CN" dirty="0" smtClean="0">
                <a:solidFill>
                  <a:srgbClr val="132584"/>
                </a:solidFill>
                <a:latin typeface="Cambria" panose="02040503050406030204" pitchFamily="18" charset="0"/>
              </a:rPr>
              <a:t>you got?</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Average </a:t>
            </a:r>
            <a:r>
              <a:rPr lang="en-US" altLang="zh-CN" dirty="0" smtClean="0">
                <a:solidFill>
                  <a:srgbClr val="FF0000"/>
                </a:solidFill>
                <a:latin typeface="Cambria" panose="02040503050406030204" pitchFamily="18" charset="0"/>
              </a:rPr>
              <a:t>7.8</a:t>
            </a:r>
            <a:r>
              <a:rPr lang="en-US" altLang="zh-CN" dirty="0" smtClean="0">
                <a:solidFill>
                  <a:srgbClr val="132584"/>
                </a:solidFill>
                <a:latin typeface="Cambria" panose="02040503050406030204" pitchFamily="18" charset="0"/>
              </a:rPr>
              <a:t> for the professional programmers</a:t>
            </a:r>
            <a:endParaRPr lang="zh-CN" altLang="en-US" dirty="0">
              <a:solidFill>
                <a:srgbClr val="132584"/>
              </a:solidFill>
              <a:latin typeface="Cambria" panose="02040503050406030204" pitchFamily="18" charset="0"/>
            </a:endParaRPr>
          </a:p>
        </p:txBody>
      </p:sp>
    </p:spTree>
    <p:extLst>
      <p:ext uri="{BB962C8B-B14F-4D97-AF65-F5344CB8AC3E}">
        <p14:creationId xmlns:p14="http://schemas.microsoft.com/office/powerpoint/2010/main" val="369267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solidFill>
                <a:srgbClr val="898989"/>
              </a:solidFill>
              <a:latin typeface="Cambria" panose="02040503050406030204" pitchFamily="18" charset="0"/>
            </a:endParaRPr>
          </a:p>
        </p:txBody>
      </p:sp>
      <p:sp>
        <p:nvSpPr>
          <p:cNvPr id="31747" name="Rectangle 2"/>
          <p:cNvSpPr>
            <a:spLocks noGrp="1" noChangeArrowheads="1"/>
          </p:cNvSpPr>
          <p:nvPr>
            <p:ph type="title"/>
          </p:nvPr>
        </p:nvSpPr>
        <p:spPr>
          <a:xfrm>
            <a:off x="3579773" y="207011"/>
            <a:ext cx="4070840" cy="544116"/>
          </a:xfrm>
        </p:spPr>
        <p:txBody>
          <a:bodyPr>
            <a:noAutofit/>
          </a:bodyPr>
          <a:lstStyle/>
          <a:p>
            <a:r>
              <a:rPr lang="en-US" altLang="zh-CN" sz="3200" dirty="0" smtClean="0">
                <a:latin typeface="Cambria" panose="02040503050406030204" pitchFamily="18" charset="0"/>
              </a:rPr>
              <a:t>Control Flow Graph</a:t>
            </a:r>
          </a:p>
        </p:txBody>
      </p:sp>
      <p:sp>
        <p:nvSpPr>
          <p:cNvPr id="31748" name="Text Box 4"/>
          <p:cNvSpPr txBox="1">
            <a:spLocks noChangeArrowheads="1"/>
          </p:cNvSpPr>
          <p:nvPr/>
        </p:nvSpPr>
        <p:spPr bwMode="auto">
          <a:xfrm>
            <a:off x="1906192" y="1997869"/>
            <a:ext cx="4774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1800">
              <a:latin typeface="Cambria" panose="02040503050406030204" pitchFamily="18" charset="0"/>
            </a:endParaRPr>
          </a:p>
        </p:txBody>
      </p:sp>
      <p:sp>
        <p:nvSpPr>
          <p:cNvPr id="6" name="Text Box 6"/>
          <p:cNvSpPr txBox="1">
            <a:spLocks noChangeArrowheads="1"/>
          </p:cNvSpPr>
          <p:nvPr/>
        </p:nvSpPr>
        <p:spPr bwMode="auto">
          <a:xfrm>
            <a:off x="318025" y="1881668"/>
            <a:ext cx="5353405" cy="3702552"/>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200" b="0" dirty="0">
                <a:solidFill>
                  <a:schemeClr val="tx1"/>
                </a:solidFill>
                <a:latin typeface="Cambria" panose="02040503050406030204" pitchFamily="18" charset="0"/>
              </a:rPr>
              <a:t>public static void </a:t>
            </a:r>
            <a:r>
              <a:rPr lang="en-US" altLang="zh-CN" sz="1200" b="0" dirty="0" err="1">
                <a:solidFill>
                  <a:schemeClr val="tx1"/>
                </a:solidFill>
                <a:latin typeface="Cambria" panose="02040503050406030204" pitchFamily="18" charset="0"/>
              </a:rPr>
              <a:t>C</a:t>
            </a:r>
            <a:r>
              <a:rPr lang="en-US" altLang="en-US" sz="1200" b="0" dirty="0" err="1">
                <a:solidFill>
                  <a:schemeClr val="tx1"/>
                </a:solidFill>
                <a:latin typeface="Cambria" panose="02040503050406030204" pitchFamily="18" charset="0"/>
              </a:rPr>
              <a:t>Sta</a:t>
            </a: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int</a:t>
            </a:r>
            <a:r>
              <a:rPr lang="en-US" altLang="en-US" sz="1200" b="0" dirty="0">
                <a:solidFill>
                  <a:schemeClr val="tx1"/>
                </a:solidFill>
                <a:latin typeface="Cambria" panose="02040503050406030204" pitchFamily="18" charset="0"/>
              </a:rPr>
              <a:t> [ ] numbers)</a:t>
            </a:r>
          </a:p>
          <a:p>
            <a:pPr>
              <a:lnSpc>
                <a:spcPct val="85000"/>
              </a:lnSpc>
            </a:pPr>
            <a:r>
              <a:rPr lang="en-US" altLang="en-US" sz="1200" b="0" dirty="0">
                <a:solidFill>
                  <a:schemeClr val="tx1"/>
                </a:solidFill>
                <a:latin typeface="Cambria" panose="02040503050406030204" pitchFamily="18" charset="0"/>
              </a:rPr>
              <a:t>{</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int</a:t>
            </a:r>
            <a:r>
              <a:rPr lang="en-US" altLang="en-US" sz="1200" b="0" dirty="0">
                <a:solidFill>
                  <a:schemeClr val="tx1"/>
                </a:solidFill>
                <a:latin typeface="Cambria" panose="02040503050406030204" pitchFamily="18" charset="0"/>
              </a:rPr>
              <a:t> length = </a:t>
            </a:r>
            <a:r>
              <a:rPr lang="en-US" altLang="en-US" sz="1200" b="0" dirty="0" err="1">
                <a:solidFill>
                  <a:schemeClr val="tx1"/>
                </a:solidFill>
                <a:latin typeface="Cambria" panose="02040503050406030204" pitchFamily="18" charset="0"/>
              </a:rPr>
              <a:t>numbers.length</a:t>
            </a:r>
            <a:r>
              <a:rPr lang="en-US" altLang="en-US" sz="1200" b="0" dirty="0">
                <a:solidFill>
                  <a:schemeClr val="tx1"/>
                </a:solidFill>
                <a:latin typeface="Cambria" panose="02040503050406030204" pitchFamily="18" charset="0"/>
              </a:rPr>
              <a:t>;</a:t>
            </a:r>
          </a:p>
          <a:p>
            <a:pPr>
              <a:lnSpc>
                <a:spcPct val="85000"/>
              </a:lnSpc>
            </a:pPr>
            <a:r>
              <a:rPr lang="en-US" altLang="en-US" sz="1200" b="0" dirty="0">
                <a:solidFill>
                  <a:schemeClr val="tx1"/>
                </a:solidFill>
                <a:latin typeface="Cambria" panose="02040503050406030204" pitchFamily="18" charset="0"/>
              </a:rPr>
              <a:t>     double </a:t>
            </a:r>
            <a:r>
              <a:rPr lang="en-US" altLang="en-US" sz="1200" b="0" dirty="0" err="1">
                <a:solidFill>
                  <a:schemeClr val="tx1"/>
                </a:solidFill>
                <a:latin typeface="Cambria" panose="02040503050406030204" pitchFamily="18" charset="0"/>
              </a:rPr>
              <a:t>var</a:t>
            </a:r>
            <a:r>
              <a:rPr lang="en-US" altLang="en-US" sz="1200" b="0" dirty="0">
                <a:solidFill>
                  <a:schemeClr val="tx1"/>
                </a:solidFill>
                <a:latin typeface="Cambria" panose="02040503050406030204" pitchFamily="18" charset="0"/>
              </a:rPr>
              <a:t>, mean, sum, </a:t>
            </a:r>
            <a:r>
              <a:rPr lang="en-US" altLang="en-US" sz="1200" b="0" dirty="0" err="1">
                <a:solidFill>
                  <a:schemeClr val="tx1"/>
                </a:solidFill>
                <a:latin typeface="Cambria" panose="02040503050406030204" pitchFamily="18" charset="0"/>
              </a:rPr>
              <a:t>varsum</a:t>
            </a:r>
            <a:r>
              <a:rPr lang="en-US" altLang="en-US" sz="1200" b="0" dirty="0">
                <a:solidFill>
                  <a:schemeClr val="tx1"/>
                </a:solidFill>
                <a:latin typeface="Cambria" panose="02040503050406030204" pitchFamily="18" charset="0"/>
              </a:rPr>
              <a:t>;</a:t>
            </a:r>
          </a:p>
          <a:p>
            <a:pPr>
              <a:lnSpc>
                <a:spcPct val="85000"/>
              </a:lnSpc>
            </a:pPr>
            <a:endParaRPr lang="en-US" altLang="en-US" sz="1200" b="0" dirty="0">
              <a:solidFill>
                <a:schemeClr val="tx1"/>
              </a:solidFill>
              <a:latin typeface="Cambria" panose="02040503050406030204" pitchFamily="18" charset="0"/>
            </a:endParaRPr>
          </a:p>
          <a:p>
            <a:pPr>
              <a:lnSpc>
                <a:spcPct val="85000"/>
              </a:lnSpc>
            </a:pPr>
            <a:r>
              <a:rPr lang="en-US" altLang="en-US" sz="1200" b="0" dirty="0">
                <a:solidFill>
                  <a:schemeClr val="tx1"/>
                </a:solidFill>
                <a:latin typeface="Cambria" panose="02040503050406030204" pitchFamily="18" charset="0"/>
              </a:rPr>
              <a:t>     sum = 0.0;</a:t>
            </a:r>
          </a:p>
          <a:p>
            <a:pPr>
              <a:lnSpc>
                <a:spcPct val="85000"/>
              </a:lnSpc>
            </a:pPr>
            <a:r>
              <a:rPr lang="en-US" altLang="en-US" sz="1200" b="0" dirty="0">
                <a:solidFill>
                  <a:schemeClr val="tx1"/>
                </a:solidFill>
                <a:latin typeface="Cambria" panose="02040503050406030204" pitchFamily="18" charset="0"/>
              </a:rPr>
              <a:t>     for (</a:t>
            </a:r>
            <a:r>
              <a:rPr lang="en-US" altLang="en-US" sz="1200" b="0" dirty="0" err="1">
                <a:solidFill>
                  <a:schemeClr val="tx1"/>
                </a:solidFill>
                <a:latin typeface="Cambria" panose="02040503050406030204" pitchFamily="18" charset="0"/>
              </a:rPr>
              <a:t>int</a:t>
            </a: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 0;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&lt; length;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a:t>
            </a:r>
          </a:p>
          <a:p>
            <a:pPr>
              <a:lnSpc>
                <a:spcPct val="85000"/>
              </a:lnSpc>
            </a:pPr>
            <a:r>
              <a:rPr lang="en-US" altLang="en-US" sz="1200" b="0" dirty="0">
                <a:solidFill>
                  <a:schemeClr val="tx1"/>
                </a:solidFill>
                <a:latin typeface="Cambria" panose="02040503050406030204" pitchFamily="18" charset="0"/>
              </a:rPr>
              <a:t>     {</a:t>
            </a:r>
          </a:p>
          <a:p>
            <a:pPr>
              <a:lnSpc>
                <a:spcPct val="85000"/>
              </a:lnSpc>
            </a:pPr>
            <a:r>
              <a:rPr lang="en-US" altLang="en-US" sz="1200" b="0" dirty="0">
                <a:solidFill>
                  <a:schemeClr val="tx1"/>
                </a:solidFill>
                <a:latin typeface="Cambria" panose="02040503050406030204" pitchFamily="18" charset="0"/>
              </a:rPr>
              <a:t>          sum += numbers [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a:t>
            </a:r>
          </a:p>
          <a:p>
            <a:pPr>
              <a:lnSpc>
                <a:spcPct val="85000"/>
              </a:lnSpc>
            </a:pPr>
            <a:r>
              <a:rPr lang="en-US" altLang="en-US" sz="1200" b="0" dirty="0">
                <a:solidFill>
                  <a:schemeClr val="tx1"/>
                </a:solidFill>
                <a:latin typeface="Cambria" panose="02040503050406030204" pitchFamily="18" charset="0"/>
              </a:rPr>
              <a:t>     } </a:t>
            </a:r>
          </a:p>
          <a:p>
            <a:pPr>
              <a:lnSpc>
                <a:spcPct val="85000"/>
              </a:lnSpc>
            </a:pPr>
            <a:r>
              <a:rPr lang="en-US" altLang="en-US" sz="1200" b="0" dirty="0">
                <a:solidFill>
                  <a:schemeClr val="tx1"/>
                </a:solidFill>
                <a:latin typeface="Cambria" panose="02040503050406030204" pitchFamily="18" charset="0"/>
              </a:rPr>
              <a:t>     mean = sum </a:t>
            </a:r>
            <a:r>
              <a:rPr lang="en-US" altLang="en-US" sz="1200" b="0" dirty="0" smtClean="0">
                <a:solidFill>
                  <a:schemeClr val="tx1"/>
                </a:solidFill>
                <a:latin typeface="Cambria" panose="02040503050406030204" pitchFamily="18" charset="0"/>
              </a:rPr>
              <a:t>/ </a:t>
            </a:r>
            <a:r>
              <a:rPr lang="en-US" altLang="en-US" sz="1200" b="0" dirty="0">
                <a:solidFill>
                  <a:schemeClr val="tx1"/>
                </a:solidFill>
                <a:latin typeface="Cambria" panose="02040503050406030204" pitchFamily="18" charset="0"/>
              </a:rPr>
              <a:t>length;</a:t>
            </a:r>
          </a:p>
          <a:p>
            <a:pPr>
              <a:lnSpc>
                <a:spcPct val="85000"/>
              </a:lnSpc>
            </a:pPr>
            <a:endParaRPr lang="en-US" altLang="en-US" sz="1200" b="0" dirty="0">
              <a:solidFill>
                <a:schemeClr val="tx1"/>
              </a:solidFill>
              <a:latin typeface="Cambria" panose="02040503050406030204" pitchFamily="18" charset="0"/>
            </a:endParaRP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varsum</a:t>
            </a:r>
            <a:r>
              <a:rPr lang="en-US" altLang="en-US" sz="1200" b="0" dirty="0">
                <a:solidFill>
                  <a:schemeClr val="tx1"/>
                </a:solidFill>
                <a:latin typeface="Cambria" panose="02040503050406030204" pitchFamily="18" charset="0"/>
              </a:rPr>
              <a:t> = 0.0;</a:t>
            </a:r>
          </a:p>
          <a:p>
            <a:pPr>
              <a:lnSpc>
                <a:spcPct val="85000"/>
              </a:lnSpc>
            </a:pPr>
            <a:r>
              <a:rPr lang="en-US" altLang="en-US" sz="1200" b="0" dirty="0">
                <a:solidFill>
                  <a:schemeClr val="tx1"/>
                </a:solidFill>
                <a:latin typeface="Cambria" panose="02040503050406030204" pitchFamily="18" charset="0"/>
              </a:rPr>
              <a:t>     for (</a:t>
            </a:r>
            <a:r>
              <a:rPr lang="en-US" altLang="en-US" sz="1200" b="0" dirty="0" err="1">
                <a:solidFill>
                  <a:schemeClr val="tx1"/>
                </a:solidFill>
                <a:latin typeface="Cambria" panose="02040503050406030204" pitchFamily="18" charset="0"/>
              </a:rPr>
              <a:t>int</a:t>
            </a: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 0;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&lt; length;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a:t>
            </a:r>
          </a:p>
          <a:p>
            <a:pPr>
              <a:lnSpc>
                <a:spcPct val="85000"/>
              </a:lnSpc>
            </a:pPr>
            <a:r>
              <a:rPr lang="en-US" altLang="en-US" sz="1200" b="0" dirty="0">
                <a:solidFill>
                  <a:schemeClr val="tx1"/>
                </a:solidFill>
                <a:latin typeface="Cambria" panose="02040503050406030204" pitchFamily="18" charset="0"/>
              </a:rPr>
              <a:t>     {</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varsum</a:t>
            </a:r>
            <a:r>
              <a:rPr lang="en-US" altLang="en-US" sz="1200" b="0" dirty="0">
                <a:solidFill>
                  <a:schemeClr val="tx1"/>
                </a:solidFill>
                <a:latin typeface="Cambria" panose="02040503050406030204" pitchFamily="18" charset="0"/>
              </a:rPr>
              <a:t> = </a:t>
            </a:r>
            <a:r>
              <a:rPr lang="en-US" altLang="en-US" sz="1200" b="0" dirty="0" err="1">
                <a:solidFill>
                  <a:schemeClr val="tx1"/>
                </a:solidFill>
                <a:latin typeface="Cambria" panose="02040503050406030204" pitchFamily="18" charset="0"/>
              </a:rPr>
              <a:t>varsum</a:t>
            </a:r>
            <a:r>
              <a:rPr lang="en-US" altLang="en-US" sz="1200" b="0" dirty="0">
                <a:solidFill>
                  <a:schemeClr val="tx1"/>
                </a:solidFill>
                <a:latin typeface="Cambria" panose="02040503050406030204" pitchFamily="18" charset="0"/>
              </a:rPr>
              <a:t>  + ((numbers [</a:t>
            </a:r>
            <a:r>
              <a:rPr lang="en-US" altLang="zh-CN"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 mean) * (numbers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 mean));</a:t>
            </a:r>
          </a:p>
          <a:p>
            <a:pPr>
              <a:lnSpc>
                <a:spcPct val="85000"/>
              </a:lnSpc>
            </a:pPr>
            <a:r>
              <a:rPr lang="en-US" altLang="en-US" sz="1200" b="0" dirty="0">
                <a:solidFill>
                  <a:schemeClr val="tx1"/>
                </a:solidFill>
                <a:latin typeface="Cambria" panose="02040503050406030204" pitchFamily="18" charset="0"/>
              </a:rPr>
              <a:t>     }</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var</a:t>
            </a:r>
            <a:r>
              <a:rPr lang="en-US" altLang="en-US" sz="1200" b="0" dirty="0">
                <a:solidFill>
                  <a:schemeClr val="tx1"/>
                </a:solidFill>
                <a:latin typeface="Cambria" panose="02040503050406030204" pitchFamily="18" charset="0"/>
              </a:rPr>
              <a:t> = </a:t>
            </a:r>
            <a:r>
              <a:rPr lang="en-US" altLang="en-US" sz="1200" b="0" dirty="0" err="1">
                <a:solidFill>
                  <a:schemeClr val="tx1"/>
                </a:solidFill>
                <a:latin typeface="Cambria" panose="02040503050406030204" pitchFamily="18" charset="0"/>
              </a:rPr>
              <a:t>varsum</a:t>
            </a:r>
            <a:r>
              <a:rPr lang="en-US" altLang="en-US" sz="1200" b="0" dirty="0">
                <a:solidFill>
                  <a:schemeClr val="tx1"/>
                </a:solidFill>
                <a:latin typeface="Cambria" panose="02040503050406030204" pitchFamily="18" charset="0"/>
              </a:rPr>
              <a:t> / ( length - 1.0 );</a:t>
            </a:r>
          </a:p>
          <a:p>
            <a:pPr>
              <a:lnSpc>
                <a:spcPct val="85000"/>
              </a:lnSpc>
            </a:pPr>
            <a:r>
              <a:rPr lang="en-US" altLang="en-US" sz="1200" b="0" dirty="0">
                <a:solidFill>
                  <a:schemeClr val="tx1"/>
                </a:solidFill>
                <a:latin typeface="Cambria" panose="02040503050406030204" pitchFamily="18" charset="0"/>
              </a:rPr>
              <a:t>     </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System.out.println</a:t>
            </a:r>
            <a:r>
              <a:rPr lang="en-US" altLang="en-US" sz="1200" b="0" dirty="0">
                <a:solidFill>
                  <a:schemeClr val="tx1"/>
                </a:solidFill>
                <a:latin typeface="Cambria" panose="02040503050406030204" pitchFamily="18" charset="0"/>
              </a:rPr>
              <a:t> ("length:                   " + length);</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System.out.println</a:t>
            </a:r>
            <a:r>
              <a:rPr lang="en-US" altLang="en-US" sz="1200" b="0" dirty="0">
                <a:solidFill>
                  <a:schemeClr val="tx1"/>
                </a:solidFill>
                <a:latin typeface="Cambria" panose="02040503050406030204" pitchFamily="18" charset="0"/>
              </a:rPr>
              <a:t> ("mean:                    " + mean);</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System.out.println</a:t>
            </a:r>
            <a:r>
              <a:rPr lang="en-US" altLang="en-US" sz="1200" b="0" dirty="0">
                <a:solidFill>
                  <a:schemeClr val="tx1"/>
                </a:solidFill>
                <a:latin typeface="Cambria" panose="02040503050406030204" pitchFamily="18" charset="0"/>
              </a:rPr>
              <a:t> ("variance:                " + </a:t>
            </a:r>
            <a:r>
              <a:rPr lang="en-US" altLang="en-US" sz="1200" b="0" dirty="0" err="1">
                <a:solidFill>
                  <a:schemeClr val="tx1"/>
                </a:solidFill>
                <a:latin typeface="Cambria" panose="02040503050406030204" pitchFamily="18" charset="0"/>
              </a:rPr>
              <a:t>var</a:t>
            </a:r>
            <a:r>
              <a:rPr lang="en-US" altLang="en-US" sz="1200" b="0" dirty="0">
                <a:solidFill>
                  <a:schemeClr val="tx1"/>
                </a:solidFill>
                <a:latin typeface="Cambria" panose="02040503050406030204" pitchFamily="18" charset="0"/>
              </a:rPr>
              <a:t>);</a:t>
            </a:r>
          </a:p>
          <a:p>
            <a:pPr>
              <a:lnSpc>
                <a:spcPct val="85000"/>
              </a:lnSpc>
            </a:pPr>
            <a:r>
              <a:rPr lang="en-US" altLang="en-US" sz="1200" b="0" dirty="0">
                <a:solidFill>
                  <a:schemeClr val="tx1"/>
                </a:solidFill>
                <a:latin typeface="Cambria" panose="02040503050406030204" pitchFamily="18" charset="0"/>
              </a:rPr>
              <a:t>}</a:t>
            </a:r>
          </a:p>
        </p:txBody>
      </p:sp>
      <p:grpSp>
        <p:nvGrpSpPr>
          <p:cNvPr id="7" name="组合 6"/>
          <p:cNvGrpSpPr/>
          <p:nvPr/>
        </p:nvGrpSpPr>
        <p:grpSpPr>
          <a:xfrm>
            <a:off x="5898550" y="1694980"/>
            <a:ext cx="1752063" cy="3826117"/>
            <a:chOff x="404813" y="757238"/>
            <a:chExt cx="2657475" cy="5689600"/>
          </a:xfrm>
        </p:grpSpPr>
        <p:grpSp>
          <p:nvGrpSpPr>
            <p:cNvPr id="8" name="Group 24"/>
            <p:cNvGrpSpPr>
              <a:grpSpLocks/>
            </p:cNvGrpSpPr>
            <p:nvPr/>
          </p:nvGrpSpPr>
          <p:grpSpPr bwMode="auto">
            <a:xfrm>
              <a:off x="1309688" y="757238"/>
              <a:ext cx="574675" cy="825500"/>
              <a:chOff x="4466" y="495"/>
              <a:chExt cx="362" cy="520"/>
            </a:xfrm>
          </p:grpSpPr>
          <p:grpSp>
            <p:nvGrpSpPr>
              <p:cNvPr id="45" name="Group 9"/>
              <p:cNvGrpSpPr>
                <a:grpSpLocks/>
              </p:cNvGrpSpPr>
              <p:nvPr/>
            </p:nvGrpSpPr>
            <p:grpSpPr bwMode="auto">
              <a:xfrm>
                <a:off x="4466" y="689"/>
                <a:ext cx="362" cy="326"/>
                <a:chOff x="3826" y="2684"/>
                <a:chExt cx="362" cy="326"/>
              </a:xfrm>
            </p:grpSpPr>
            <p:sp>
              <p:nvSpPr>
                <p:cNvPr id="47"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8"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46"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9" name="Group 29"/>
            <p:cNvGrpSpPr>
              <a:grpSpLocks/>
            </p:cNvGrpSpPr>
            <p:nvPr/>
          </p:nvGrpSpPr>
          <p:grpSpPr bwMode="auto">
            <a:xfrm>
              <a:off x="1309688" y="1535113"/>
              <a:ext cx="574675" cy="1004887"/>
              <a:chOff x="4466" y="985"/>
              <a:chExt cx="362" cy="633"/>
            </a:xfrm>
          </p:grpSpPr>
          <p:grpSp>
            <p:nvGrpSpPr>
              <p:cNvPr id="41" name="Group 21"/>
              <p:cNvGrpSpPr>
                <a:grpSpLocks/>
              </p:cNvGrpSpPr>
              <p:nvPr/>
            </p:nvGrpSpPr>
            <p:grpSpPr bwMode="auto">
              <a:xfrm>
                <a:off x="4466" y="1292"/>
                <a:ext cx="362" cy="326"/>
                <a:chOff x="4276" y="1746"/>
                <a:chExt cx="362" cy="326"/>
              </a:xfrm>
            </p:grpSpPr>
            <p:sp>
              <p:nvSpPr>
                <p:cNvPr id="43"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4"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42" name="AutoShape 48"/>
              <p:cNvCxnSpPr>
                <a:cxnSpLocks noChangeShapeType="1"/>
                <a:stCxn id="47" idx="4"/>
                <a:endCxn id="43"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0" name="Group 34"/>
            <p:cNvGrpSpPr>
              <a:grpSpLocks/>
            </p:cNvGrpSpPr>
            <p:nvPr/>
          </p:nvGrpSpPr>
          <p:grpSpPr bwMode="auto">
            <a:xfrm>
              <a:off x="1309688" y="2493963"/>
              <a:ext cx="574675" cy="1004887"/>
              <a:chOff x="4466" y="1589"/>
              <a:chExt cx="362" cy="633"/>
            </a:xfrm>
          </p:grpSpPr>
          <p:grpSp>
            <p:nvGrpSpPr>
              <p:cNvPr id="37" name="Group 27"/>
              <p:cNvGrpSpPr>
                <a:grpSpLocks/>
              </p:cNvGrpSpPr>
              <p:nvPr/>
            </p:nvGrpSpPr>
            <p:grpSpPr bwMode="auto">
              <a:xfrm>
                <a:off x="4466" y="1896"/>
                <a:ext cx="362" cy="326"/>
                <a:chOff x="4276" y="1746"/>
                <a:chExt cx="362" cy="326"/>
              </a:xfrm>
            </p:grpSpPr>
            <p:sp>
              <p:nvSpPr>
                <p:cNvPr id="39"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0"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38" name="AutoShape 49"/>
              <p:cNvCxnSpPr>
                <a:cxnSpLocks noChangeShapeType="1"/>
                <a:stCxn id="43" idx="4"/>
                <a:endCxn id="39"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1" name="Group 37"/>
            <p:cNvGrpSpPr>
              <a:grpSpLocks/>
            </p:cNvGrpSpPr>
            <p:nvPr/>
          </p:nvGrpSpPr>
          <p:grpSpPr bwMode="auto">
            <a:xfrm>
              <a:off x="1914525" y="3937000"/>
              <a:ext cx="574675" cy="517525"/>
              <a:chOff x="4276" y="1746"/>
              <a:chExt cx="362" cy="326"/>
            </a:xfrm>
          </p:grpSpPr>
          <p:sp>
            <p:nvSpPr>
              <p:cNvPr id="35"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6"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12"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13" name="Group 44"/>
            <p:cNvGrpSpPr>
              <a:grpSpLocks/>
            </p:cNvGrpSpPr>
            <p:nvPr/>
          </p:nvGrpSpPr>
          <p:grpSpPr bwMode="auto">
            <a:xfrm>
              <a:off x="404813" y="3216275"/>
              <a:ext cx="1012825" cy="982663"/>
              <a:chOff x="3896" y="2044"/>
              <a:chExt cx="638" cy="619"/>
            </a:xfrm>
          </p:grpSpPr>
          <p:grpSp>
            <p:nvGrpSpPr>
              <p:cNvPr id="30" name="Group 24"/>
              <p:cNvGrpSpPr>
                <a:grpSpLocks/>
              </p:cNvGrpSpPr>
              <p:nvPr/>
            </p:nvGrpSpPr>
            <p:grpSpPr bwMode="auto">
              <a:xfrm>
                <a:off x="3896" y="2337"/>
                <a:ext cx="362" cy="326"/>
                <a:chOff x="4276" y="1746"/>
                <a:chExt cx="362" cy="326"/>
              </a:xfrm>
            </p:grpSpPr>
            <p:sp>
              <p:nvSpPr>
                <p:cNvPr id="33"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4"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31" name="AutoShape 50"/>
              <p:cNvCxnSpPr>
                <a:cxnSpLocks noChangeShapeType="1"/>
                <a:stCxn id="39" idx="3"/>
                <a:endCxn id="33"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AutoShape 53"/>
              <p:cNvCxnSpPr>
                <a:cxnSpLocks noChangeShapeType="1"/>
                <a:stCxn id="33" idx="2"/>
                <a:endCxn id="39"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4" name="Group 50"/>
            <p:cNvGrpSpPr>
              <a:grpSpLocks/>
            </p:cNvGrpSpPr>
            <p:nvPr/>
          </p:nvGrpSpPr>
          <p:grpSpPr bwMode="auto">
            <a:xfrm>
              <a:off x="1914525" y="4406900"/>
              <a:ext cx="574675" cy="1008063"/>
              <a:chOff x="4979" y="2794"/>
              <a:chExt cx="362" cy="635"/>
            </a:xfrm>
          </p:grpSpPr>
          <p:grpSp>
            <p:nvGrpSpPr>
              <p:cNvPr id="26" name="Group 40"/>
              <p:cNvGrpSpPr>
                <a:grpSpLocks/>
              </p:cNvGrpSpPr>
              <p:nvPr/>
            </p:nvGrpSpPr>
            <p:grpSpPr bwMode="auto">
              <a:xfrm>
                <a:off x="4979" y="3103"/>
                <a:ext cx="362" cy="326"/>
                <a:chOff x="4276" y="1746"/>
                <a:chExt cx="362" cy="326"/>
              </a:xfrm>
            </p:grpSpPr>
            <p:sp>
              <p:nvSpPr>
                <p:cNvPr id="28"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9"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27" name="AutoShape 54"/>
              <p:cNvCxnSpPr>
                <a:cxnSpLocks noChangeShapeType="1"/>
                <a:stCxn id="35" idx="4"/>
                <a:endCxn id="28"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5" name="Group 55"/>
            <p:cNvGrpSpPr>
              <a:grpSpLocks/>
            </p:cNvGrpSpPr>
            <p:nvPr/>
          </p:nvGrpSpPr>
          <p:grpSpPr bwMode="auto">
            <a:xfrm>
              <a:off x="2487613" y="5132388"/>
              <a:ext cx="574675" cy="1314450"/>
              <a:chOff x="5345" y="3199"/>
              <a:chExt cx="362" cy="828"/>
            </a:xfrm>
          </p:grpSpPr>
          <p:grpSp>
            <p:nvGrpSpPr>
              <p:cNvPr id="22" name="Group 6"/>
              <p:cNvGrpSpPr>
                <a:grpSpLocks/>
              </p:cNvGrpSpPr>
              <p:nvPr/>
            </p:nvGrpSpPr>
            <p:grpSpPr bwMode="auto">
              <a:xfrm>
                <a:off x="5345" y="3701"/>
                <a:ext cx="362" cy="326"/>
                <a:chOff x="4726" y="2684"/>
                <a:chExt cx="362" cy="326"/>
              </a:xfrm>
            </p:grpSpPr>
            <p:sp>
              <p:nvSpPr>
                <p:cNvPr id="24"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5"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23" name="AutoShape 55"/>
              <p:cNvCxnSpPr>
                <a:cxnSpLocks noChangeShapeType="1"/>
                <a:stCxn id="28" idx="6"/>
                <a:endCxn id="24"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6" name="Group 60"/>
            <p:cNvGrpSpPr>
              <a:grpSpLocks/>
            </p:cNvGrpSpPr>
            <p:nvPr/>
          </p:nvGrpSpPr>
          <p:grpSpPr bwMode="auto">
            <a:xfrm>
              <a:off x="1101725" y="5132388"/>
              <a:ext cx="920750" cy="1241425"/>
              <a:chOff x="4467" y="3251"/>
              <a:chExt cx="580" cy="782"/>
            </a:xfrm>
          </p:grpSpPr>
          <p:grpSp>
            <p:nvGrpSpPr>
              <p:cNvPr id="17" name="Group 43"/>
              <p:cNvGrpSpPr>
                <a:grpSpLocks/>
              </p:cNvGrpSpPr>
              <p:nvPr/>
            </p:nvGrpSpPr>
            <p:grpSpPr bwMode="auto">
              <a:xfrm>
                <a:off x="4467" y="3707"/>
                <a:ext cx="362" cy="326"/>
                <a:chOff x="4276" y="1746"/>
                <a:chExt cx="362" cy="326"/>
              </a:xfrm>
            </p:grpSpPr>
            <p:sp>
              <p:nvSpPr>
                <p:cNvPr id="20"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1"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18" name="AutoShape 56"/>
              <p:cNvCxnSpPr>
                <a:cxnSpLocks noChangeShapeType="1"/>
                <a:stCxn id="28" idx="3"/>
                <a:endCxn id="20"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9" name="AutoShape 57"/>
              <p:cNvCxnSpPr>
                <a:cxnSpLocks noChangeShapeType="1"/>
                <a:stCxn id="20" idx="2"/>
                <a:endCxn id="28"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4273612769"/>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solidFill>
                <a:srgbClr val="898989"/>
              </a:solidFill>
              <a:latin typeface="Cambria" panose="02040503050406030204" pitchFamily="18" charset="0"/>
            </a:endParaRPr>
          </a:p>
        </p:txBody>
      </p:sp>
      <p:sp>
        <p:nvSpPr>
          <p:cNvPr id="31747" name="Rectangle 2"/>
          <p:cNvSpPr>
            <a:spLocks noGrp="1" noChangeArrowheads="1"/>
          </p:cNvSpPr>
          <p:nvPr>
            <p:ph type="title"/>
          </p:nvPr>
        </p:nvSpPr>
        <p:spPr>
          <a:xfrm>
            <a:off x="3579772" y="207011"/>
            <a:ext cx="5107027" cy="544116"/>
          </a:xfrm>
        </p:spPr>
        <p:txBody>
          <a:bodyPr>
            <a:noAutofit/>
          </a:bodyPr>
          <a:lstStyle/>
          <a:p>
            <a:r>
              <a:rPr lang="en-US" altLang="zh-CN" sz="3200" dirty="0">
                <a:latin typeface="Cambria" panose="02040503050406030204" pitchFamily="18" charset="0"/>
              </a:rPr>
              <a:t>I</a:t>
            </a:r>
            <a:r>
              <a:rPr lang="en-US" altLang="zh-CN" sz="3200" dirty="0" smtClean="0">
                <a:latin typeface="Cambria" panose="02040503050406030204" pitchFamily="18" charset="0"/>
              </a:rPr>
              <a:t>f we use less states ?</a:t>
            </a:r>
          </a:p>
        </p:txBody>
      </p:sp>
      <p:sp>
        <p:nvSpPr>
          <p:cNvPr id="49" name="Text Box 6"/>
          <p:cNvSpPr txBox="1">
            <a:spLocks noChangeArrowheads="1"/>
          </p:cNvSpPr>
          <p:nvPr/>
        </p:nvSpPr>
        <p:spPr bwMode="auto">
          <a:xfrm>
            <a:off x="228600" y="795622"/>
            <a:ext cx="5457593" cy="3493264"/>
          </a:xfrm>
          <a:prstGeom prst="rect">
            <a:avLst/>
          </a:prstGeom>
          <a:solidFill>
            <a:schemeClr val="bg1"/>
          </a:solidFill>
          <a:ln w="12700">
            <a:no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300" b="0" dirty="0">
                <a:solidFill>
                  <a:schemeClr val="tx1"/>
                </a:solidFill>
                <a:latin typeface="Cambria" panose="02040503050406030204" pitchFamily="18" charset="0"/>
              </a:rPr>
              <a:t>public static void </a:t>
            </a:r>
            <a:r>
              <a:rPr lang="en-US" altLang="zh-CN" sz="1300" b="0" dirty="0" err="1">
                <a:solidFill>
                  <a:schemeClr val="tx1"/>
                </a:solidFill>
                <a:latin typeface="Cambria" panose="02040503050406030204" pitchFamily="18" charset="0"/>
              </a:rPr>
              <a:t>C</a:t>
            </a:r>
            <a:r>
              <a:rPr lang="en-US" altLang="en-US" sz="1300" b="0" dirty="0" err="1">
                <a:solidFill>
                  <a:schemeClr val="tx1"/>
                </a:solidFill>
                <a:latin typeface="Cambria" panose="02040503050406030204" pitchFamily="18" charset="0"/>
              </a:rPr>
              <a:t>Sta</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 ] numbers)</a:t>
            </a:r>
          </a:p>
          <a:p>
            <a:pPr>
              <a:lnSpc>
                <a:spcPct val="85000"/>
              </a:lnSpc>
            </a:pP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length = </a:t>
            </a:r>
            <a:r>
              <a:rPr lang="en-US" altLang="en-US" sz="1300" b="0" dirty="0" err="1">
                <a:solidFill>
                  <a:schemeClr val="tx1"/>
                </a:solidFill>
                <a:latin typeface="Cambria" panose="02040503050406030204" pitchFamily="18" charset="0"/>
              </a:rPr>
              <a:t>numbers.length</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double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 mean, sum, </a:t>
            </a:r>
            <a:r>
              <a:rPr lang="en-US" altLang="en-US" sz="1300" b="0" dirty="0" err="1">
                <a:solidFill>
                  <a:schemeClr val="tx1"/>
                </a:solidFill>
                <a:latin typeface="Cambria" panose="02040503050406030204" pitchFamily="18" charset="0"/>
              </a:rPr>
              <a:t>varsum</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sum = 0.0;</a:t>
            </a:r>
          </a:p>
          <a:p>
            <a:pPr>
              <a:lnSpc>
                <a:spcPct val="85000"/>
              </a:lnSpc>
            </a:pPr>
            <a:r>
              <a:rPr lang="en-US" altLang="en-US" sz="1300" b="0" dirty="0">
                <a:solidFill>
                  <a:schemeClr val="tx1"/>
                </a:solidFill>
                <a:latin typeface="Cambria" panose="02040503050406030204" pitchFamily="18" charset="0"/>
              </a:rPr>
              <a:t>     for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0;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&lt; length;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sum += numbers [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 </a:t>
            </a:r>
          </a:p>
          <a:p>
            <a:pPr>
              <a:lnSpc>
                <a:spcPct val="85000"/>
              </a:lnSpc>
            </a:pPr>
            <a:r>
              <a:rPr lang="en-US" altLang="en-US" sz="1300" b="0" dirty="0">
                <a:solidFill>
                  <a:schemeClr val="tx1"/>
                </a:solidFill>
                <a:latin typeface="Cambria" panose="02040503050406030204" pitchFamily="18" charset="0"/>
              </a:rPr>
              <a:t>     mean = sum </a:t>
            </a:r>
            <a:r>
              <a:rPr lang="en-US" altLang="en-US" sz="1300" b="0" dirty="0" smtClean="0">
                <a:solidFill>
                  <a:schemeClr val="tx1"/>
                </a:solidFill>
                <a:latin typeface="Cambria" panose="02040503050406030204" pitchFamily="18" charset="0"/>
              </a:rPr>
              <a:t>/ </a:t>
            </a:r>
            <a:r>
              <a:rPr lang="en-US" altLang="en-US" sz="1300" b="0" dirty="0">
                <a:solidFill>
                  <a:schemeClr val="tx1"/>
                </a:solidFill>
                <a:latin typeface="Cambria" panose="02040503050406030204" pitchFamily="18" charset="0"/>
              </a:rPr>
              <a:t>length</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0.0;</a:t>
            </a:r>
          </a:p>
          <a:p>
            <a:pPr>
              <a:lnSpc>
                <a:spcPct val="85000"/>
              </a:lnSpc>
            </a:pPr>
            <a:r>
              <a:rPr lang="en-US" altLang="en-US" sz="1300" b="0" dirty="0">
                <a:solidFill>
                  <a:schemeClr val="tx1"/>
                </a:solidFill>
                <a:latin typeface="Cambria" panose="02040503050406030204" pitchFamily="18" charset="0"/>
              </a:rPr>
              <a:t>     for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0;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&lt; length;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((numbers [</a:t>
            </a:r>
            <a:r>
              <a:rPr lang="en-US" altLang="zh-CN"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mean) * (numbers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mean));</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 =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 length - 1.0 </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("length:                   " + length);</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("mean:                    " + mean);</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("variance:                " +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a:t>
            </a:r>
          </a:p>
        </p:txBody>
      </p:sp>
      <p:grpSp>
        <p:nvGrpSpPr>
          <p:cNvPr id="50" name="组合 49"/>
          <p:cNvGrpSpPr/>
          <p:nvPr/>
        </p:nvGrpSpPr>
        <p:grpSpPr>
          <a:xfrm>
            <a:off x="3505200" y="1485757"/>
            <a:ext cx="6096000" cy="4670703"/>
            <a:chOff x="3981344" y="421408"/>
            <a:chExt cx="8128001" cy="6227604"/>
          </a:xfrm>
        </p:grpSpPr>
        <p:sp>
          <p:nvSpPr>
            <p:cNvPr id="51" name="Text Box 38"/>
            <p:cNvSpPr txBox="1">
              <a:spLocks noChangeArrowheads="1"/>
            </p:cNvSpPr>
            <p:nvPr/>
          </p:nvSpPr>
          <p:spPr bwMode="auto">
            <a:xfrm>
              <a:off x="7507287" y="886545"/>
              <a:ext cx="3268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(1) = { numbers, sum, length }</a:t>
              </a:r>
            </a:p>
          </p:txBody>
        </p:sp>
        <p:sp>
          <p:nvSpPr>
            <p:cNvPr id="52" name="Text Box 39"/>
            <p:cNvSpPr txBox="1">
              <a:spLocks noChangeArrowheads="1"/>
            </p:cNvSpPr>
            <p:nvPr/>
          </p:nvSpPr>
          <p:spPr bwMode="auto">
            <a:xfrm>
              <a:off x="7545389" y="1826345"/>
              <a:ext cx="190866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def (2) = { i }</a:t>
              </a:r>
            </a:p>
          </p:txBody>
        </p:sp>
        <p:sp>
          <p:nvSpPr>
            <p:cNvPr id="53" name="Text Box 44"/>
            <p:cNvSpPr txBox="1">
              <a:spLocks noChangeArrowheads="1"/>
            </p:cNvSpPr>
            <p:nvPr/>
          </p:nvSpPr>
          <p:spPr bwMode="auto">
            <a:xfrm>
              <a:off x="8276811" y="3628663"/>
              <a:ext cx="361564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(5) = {mean, </a:t>
              </a:r>
              <a:r>
                <a:rPr lang="en-US" altLang="zh-CN" sz="1200" b="1" dirty="0" err="1" smtClean="0">
                  <a:latin typeface="Cambria" panose="02040503050406030204" pitchFamily="18" charset="0"/>
                  <a:cs typeface="Times New Roman" panose="02020603050405020304" pitchFamily="18" charset="0"/>
                </a:rPr>
                <a:t>varsum</a:t>
              </a:r>
              <a:r>
                <a:rPr lang="en-US" altLang="zh-CN" sz="1200" b="1" dirty="0" smtClean="0">
                  <a:latin typeface="Cambria" panose="02040503050406030204" pitchFamily="18" charset="0"/>
                  <a:cs typeface="Times New Roman" panose="02020603050405020304" pitchFamily="18" charset="0"/>
                </a:rPr>
                <a:t>, </a:t>
              </a:r>
              <a:r>
                <a:rPr lang="en-US" altLang="zh-CN" sz="1200" b="1" dirty="0" err="1" smtClean="0">
                  <a:latin typeface="Cambria" panose="02040503050406030204" pitchFamily="18" charset="0"/>
                  <a:cs typeface="Times New Roman" panose="02020603050405020304" pitchFamily="18" charset="0"/>
                </a:rPr>
                <a:t>i</a:t>
              </a:r>
              <a:r>
                <a:rPr lang="en-US" altLang="zh-CN" sz="1200" b="1" dirty="0" smtClean="0">
                  <a:latin typeface="Cambria" panose="02040503050406030204" pitchFamily="18" charset="0"/>
                  <a:cs typeface="Times New Roman" panose="02020603050405020304" pitchFamily="18" charset="0"/>
                </a:rPr>
                <a:t> </a:t>
              </a:r>
              <a:r>
                <a:rPr lang="en-US" altLang="zh-CN" sz="1200" b="1" dirty="0">
                  <a:latin typeface="Cambria" panose="02040503050406030204" pitchFamily="18" charset="0"/>
                  <a:cs typeface="Times New Roman" panose="02020603050405020304" pitchFamily="18" charset="0"/>
                </a:rPr>
                <a:t>}</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(5) = </a:t>
              </a:r>
              <a:r>
                <a:rPr lang="en-US" altLang="zh-CN" sz="1200" b="1" dirty="0" smtClean="0">
                  <a:latin typeface="Cambria" panose="02040503050406030204" pitchFamily="18" charset="0"/>
                  <a:cs typeface="Times New Roman" panose="02020603050405020304" pitchFamily="18" charset="0"/>
                </a:rPr>
                <a:t>{length</a:t>
              </a:r>
              <a:r>
                <a:rPr lang="en-US" altLang="zh-CN" sz="1200" b="1" dirty="0">
                  <a:latin typeface="Cambria" panose="02040503050406030204" pitchFamily="18" charset="0"/>
                  <a:cs typeface="Times New Roman" panose="02020603050405020304" pitchFamily="18" charset="0"/>
                </a:rPr>
                <a:t>, sum }</a:t>
              </a:r>
            </a:p>
          </p:txBody>
        </p:sp>
        <p:sp>
          <p:nvSpPr>
            <p:cNvPr id="54" name="Text Box 49"/>
            <p:cNvSpPr txBox="1">
              <a:spLocks noChangeArrowheads="1"/>
            </p:cNvSpPr>
            <p:nvPr/>
          </p:nvSpPr>
          <p:spPr bwMode="auto">
            <a:xfrm>
              <a:off x="7886595" y="6033459"/>
              <a:ext cx="42227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(8) = {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a:p>
              <a:pPr eaLnBrk="1" hangingPunct="1"/>
              <a:r>
                <a:rPr lang="en-US" altLang="zh-CN" sz="1200" b="1" dirty="0">
                  <a:latin typeface="Cambria" panose="02040503050406030204" pitchFamily="18" charset="0"/>
                  <a:cs typeface="Times New Roman" panose="02020603050405020304" pitchFamily="18" charset="0"/>
                </a:rPr>
                <a:t>use (8) = </a:t>
              </a:r>
              <a:r>
                <a:rPr lang="en-US" altLang="zh-CN" sz="1200" b="1" dirty="0" smtClean="0">
                  <a:latin typeface="Cambria" panose="02040503050406030204" pitchFamily="18" charset="0"/>
                  <a:cs typeface="Times New Roman" panose="02020603050405020304" pitchFamily="18" charset="0"/>
                </a:rPr>
                <a:t>{</a:t>
              </a:r>
              <a:r>
                <a:rPr lang="en-US" altLang="zh-CN" sz="1200" b="1" dirty="0" err="1" smtClean="0">
                  <a:latin typeface="Cambria" panose="02040503050406030204" pitchFamily="18" charset="0"/>
                  <a:cs typeface="Times New Roman" panose="02020603050405020304" pitchFamily="18" charset="0"/>
                </a:rPr>
                <a:t>varsum</a:t>
              </a:r>
              <a:r>
                <a:rPr lang="en-US" altLang="zh-CN" sz="1200" b="1" dirty="0" smtClean="0">
                  <a:latin typeface="Cambria" panose="02040503050406030204" pitchFamily="18" charset="0"/>
                  <a:cs typeface="Times New Roman" panose="02020603050405020304" pitchFamily="18" charset="0"/>
                </a:rPr>
                <a:t>, length</a:t>
              </a:r>
              <a:r>
                <a:rPr lang="en-US" altLang="zh-CN" sz="1200" b="1" dirty="0">
                  <a:latin typeface="Cambria" panose="02040503050406030204" pitchFamily="18" charset="0"/>
                  <a:cs typeface="Times New Roman" panose="02020603050405020304" pitchFamily="18" charset="0"/>
                </a:rPr>
                <a:t>, mean,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p:txBody>
        </p:sp>
        <p:grpSp>
          <p:nvGrpSpPr>
            <p:cNvPr id="55" name="Group 54"/>
            <p:cNvGrpSpPr>
              <a:grpSpLocks/>
            </p:cNvGrpSpPr>
            <p:nvPr/>
          </p:nvGrpSpPr>
          <p:grpSpPr bwMode="auto">
            <a:xfrm>
              <a:off x="5465764" y="5090239"/>
              <a:ext cx="5738813" cy="298450"/>
              <a:chOff x="860" y="3431"/>
              <a:chExt cx="3615" cy="188"/>
            </a:xfrm>
          </p:grpSpPr>
          <p:sp>
            <p:nvSpPr>
              <p:cNvPr id="97" name="Text Box 51"/>
              <p:cNvSpPr txBox="1">
                <a:spLocks noChangeArrowheads="1"/>
              </p:cNvSpPr>
              <p:nvPr/>
            </p:nvSpPr>
            <p:spPr bwMode="auto">
              <a:xfrm>
                <a:off x="3042" y="3431"/>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(6, 8)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sp>
            <p:nvSpPr>
              <p:cNvPr id="98" name="Text Box 52"/>
              <p:cNvSpPr txBox="1">
                <a:spLocks noChangeArrowheads="1"/>
              </p:cNvSpPr>
              <p:nvPr/>
            </p:nvSpPr>
            <p:spPr bwMode="auto">
              <a:xfrm>
                <a:off x="860" y="3464"/>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(6, 7)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grpSp>
        <p:grpSp>
          <p:nvGrpSpPr>
            <p:cNvPr id="56" name="组合 1"/>
            <p:cNvGrpSpPr>
              <a:grpSpLocks/>
            </p:cNvGrpSpPr>
            <p:nvPr/>
          </p:nvGrpSpPr>
          <p:grpSpPr bwMode="auto">
            <a:xfrm>
              <a:off x="3981344" y="421408"/>
              <a:ext cx="5070577" cy="6146990"/>
              <a:chOff x="1082797" y="819061"/>
              <a:chExt cx="5069609" cy="6146896"/>
            </a:xfrm>
          </p:grpSpPr>
          <p:grpSp>
            <p:nvGrpSpPr>
              <p:cNvPr id="61" name="Group 2"/>
              <p:cNvGrpSpPr>
                <a:grpSpLocks/>
              </p:cNvGrpSpPr>
              <p:nvPr/>
            </p:nvGrpSpPr>
            <p:grpSpPr bwMode="auto">
              <a:xfrm>
                <a:off x="3275856" y="819061"/>
                <a:ext cx="2876550" cy="5627689"/>
                <a:chOff x="274" y="490"/>
                <a:chExt cx="1812" cy="3545"/>
              </a:xfrm>
            </p:grpSpPr>
            <p:grpSp>
              <p:nvGrpSpPr>
                <p:cNvPr id="63" name="Group 3"/>
                <p:cNvGrpSpPr>
                  <a:grpSpLocks/>
                </p:cNvGrpSpPr>
                <p:nvPr/>
              </p:nvGrpSpPr>
              <p:grpSpPr bwMode="auto">
                <a:xfrm>
                  <a:off x="1736" y="3701"/>
                  <a:ext cx="350" cy="333"/>
                  <a:chOff x="4738" y="2684"/>
                  <a:chExt cx="350" cy="333"/>
                </a:xfrm>
              </p:grpSpPr>
              <p:sp>
                <p:nvSpPr>
                  <p:cNvPr id="95" name="Oval 4"/>
                  <p:cNvSpPr>
                    <a:spLocks noChangeArrowheads="1"/>
                  </p:cNvSpPr>
                  <p:nvPr/>
                </p:nvSpPr>
                <p:spPr bwMode="auto">
                  <a:xfrm>
                    <a:off x="4738" y="2684"/>
                    <a:ext cx="350" cy="296"/>
                  </a:xfrm>
                  <a:prstGeom prst="ellipse">
                    <a:avLst/>
                  </a:prstGeom>
                  <a:solidFill>
                    <a:schemeClr val="bg1">
                      <a:lumMod val="85000"/>
                    </a:schemeClr>
                  </a:solidFill>
                  <a:ln w="571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96" name="Text Box 5"/>
                  <p:cNvSpPr txBox="1">
                    <a:spLocks noChangeArrowheads="1"/>
                  </p:cNvSpPr>
                  <p:nvPr/>
                </p:nvSpPr>
                <p:spPr bwMode="auto">
                  <a:xfrm>
                    <a:off x="47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8</a:t>
                    </a:r>
                  </a:p>
                </p:txBody>
              </p:sp>
            </p:grpSp>
            <p:grpSp>
              <p:nvGrpSpPr>
                <p:cNvPr id="64" name="Group 6"/>
                <p:cNvGrpSpPr>
                  <a:grpSpLocks/>
                </p:cNvGrpSpPr>
                <p:nvPr/>
              </p:nvGrpSpPr>
              <p:grpSpPr bwMode="auto">
                <a:xfrm>
                  <a:off x="801" y="684"/>
                  <a:ext cx="350" cy="333"/>
                  <a:chOff x="3838" y="2684"/>
                  <a:chExt cx="350" cy="333"/>
                </a:xfrm>
              </p:grpSpPr>
              <p:sp>
                <p:nvSpPr>
                  <p:cNvPr id="93" name="Oval 7"/>
                  <p:cNvSpPr>
                    <a:spLocks noChangeArrowheads="1"/>
                  </p:cNvSpPr>
                  <p:nvPr/>
                </p:nvSpPr>
                <p:spPr bwMode="auto">
                  <a:xfrm>
                    <a:off x="3838" y="2684"/>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94" name="Text Box 8"/>
                  <p:cNvSpPr txBox="1">
                    <a:spLocks noChangeArrowheads="1"/>
                  </p:cNvSpPr>
                  <p:nvPr/>
                </p:nvSpPr>
                <p:spPr bwMode="auto">
                  <a:xfrm>
                    <a:off x="38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1</a:t>
                    </a:r>
                  </a:p>
                </p:txBody>
              </p:sp>
            </p:grpSp>
            <p:sp>
              <p:nvSpPr>
                <p:cNvPr id="65" name="Line 9"/>
                <p:cNvSpPr>
                  <a:spLocks noChangeShapeType="1"/>
                </p:cNvSpPr>
                <p:nvPr/>
              </p:nvSpPr>
              <p:spPr bwMode="auto">
                <a:xfrm>
                  <a:off x="976" y="490"/>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nvGrpSpPr>
                <p:cNvPr id="66" name="Group 10"/>
                <p:cNvGrpSpPr>
                  <a:grpSpLocks/>
                </p:cNvGrpSpPr>
                <p:nvPr/>
              </p:nvGrpSpPr>
              <p:grpSpPr bwMode="auto">
                <a:xfrm>
                  <a:off x="801" y="1287"/>
                  <a:ext cx="350" cy="333"/>
                  <a:chOff x="4288" y="1746"/>
                  <a:chExt cx="350" cy="333"/>
                </a:xfrm>
              </p:grpSpPr>
              <p:sp>
                <p:nvSpPr>
                  <p:cNvPr id="91" name="Oval 11"/>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92" name="Text Box 12"/>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2</a:t>
                    </a:r>
                  </a:p>
                </p:txBody>
              </p:sp>
            </p:grpSp>
            <p:grpSp>
              <p:nvGrpSpPr>
                <p:cNvPr id="67" name="Group 13"/>
                <p:cNvGrpSpPr>
                  <a:grpSpLocks/>
                </p:cNvGrpSpPr>
                <p:nvPr/>
              </p:nvGrpSpPr>
              <p:grpSpPr bwMode="auto">
                <a:xfrm>
                  <a:off x="274" y="2493"/>
                  <a:ext cx="350" cy="333"/>
                  <a:chOff x="4288" y="1746"/>
                  <a:chExt cx="350" cy="333"/>
                </a:xfrm>
              </p:grpSpPr>
              <p:sp>
                <p:nvSpPr>
                  <p:cNvPr id="89" name="Oval 14"/>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90" name="Text Box 15"/>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4</a:t>
                    </a:r>
                  </a:p>
                </p:txBody>
              </p:sp>
            </p:grpSp>
            <p:grpSp>
              <p:nvGrpSpPr>
                <p:cNvPr id="68" name="Group 16"/>
                <p:cNvGrpSpPr>
                  <a:grpSpLocks/>
                </p:cNvGrpSpPr>
                <p:nvPr/>
              </p:nvGrpSpPr>
              <p:grpSpPr bwMode="auto">
                <a:xfrm>
                  <a:off x="801" y="1891"/>
                  <a:ext cx="350" cy="333"/>
                  <a:chOff x="4288" y="1746"/>
                  <a:chExt cx="350" cy="333"/>
                </a:xfrm>
              </p:grpSpPr>
              <p:sp>
                <p:nvSpPr>
                  <p:cNvPr id="87" name="Oval 17"/>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88" name="Text Box 18"/>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3</a:t>
                    </a:r>
                  </a:p>
                </p:txBody>
              </p:sp>
            </p:grpSp>
            <p:grpSp>
              <p:nvGrpSpPr>
                <p:cNvPr id="69" name="Group 19"/>
                <p:cNvGrpSpPr>
                  <a:grpSpLocks/>
                </p:cNvGrpSpPr>
                <p:nvPr/>
              </p:nvGrpSpPr>
              <p:grpSpPr bwMode="auto">
                <a:xfrm>
                  <a:off x="1314" y="2493"/>
                  <a:ext cx="350" cy="333"/>
                  <a:chOff x="4288" y="1746"/>
                  <a:chExt cx="350" cy="333"/>
                </a:xfrm>
              </p:grpSpPr>
              <p:sp>
                <p:nvSpPr>
                  <p:cNvPr id="85" name="Oval 20"/>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86" name="Text Box 21"/>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5</a:t>
                    </a:r>
                  </a:p>
                </p:txBody>
              </p:sp>
            </p:grpSp>
            <p:grpSp>
              <p:nvGrpSpPr>
                <p:cNvPr id="70" name="Group 22"/>
                <p:cNvGrpSpPr>
                  <a:grpSpLocks/>
                </p:cNvGrpSpPr>
                <p:nvPr/>
              </p:nvGrpSpPr>
              <p:grpSpPr bwMode="auto">
                <a:xfrm>
                  <a:off x="1314" y="3098"/>
                  <a:ext cx="350" cy="333"/>
                  <a:chOff x="4288" y="1746"/>
                  <a:chExt cx="350" cy="333"/>
                </a:xfrm>
              </p:grpSpPr>
              <p:sp>
                <p:nvSpPr>
                  <p:cNvPr id="83" name="Oval 23"/>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84" name="Text Box 24"/>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6</a:t>
                    </a:r>
                  </a:p>
                </p:txBody>
              </p:sp>
            </p:grpSp>
            <p:grpSp>
              <p:nvGrpSpPr>
                <p:cNvPr id="71" name="Group 25"/>
                <p:cNvGrpSpPr>
                  <a:grpSpLocks/>
                </p:cNvGrpSpPr>
                <p:nvPr/>
              </p:nvGrpSpPr>
              <p:grpSpPr bwMode="auto">
                <a:xfrm>
                  <a:off x="802" y="3702"/>
                  <a:ext cx="350" cy="333"/>
                  <a:chOff x="4288" y="1746"/>
                  <a:chExt cx="350" cy="333"/>
                </a:xfrm>
              </p:grpSpPr>
              <p:sp>
                <p:nvSpPr>
                  <p:cNvPr id="81" name="Oval 26"/>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82" name="Text Box 27"/>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7</a:t>
                    </a:r>
                  </a:p>
                </p:txBody>
              </p:sp>
            </p:grpSp>
            <p:cxnSp>
              <p:nvCxnSpPr>
                <p:cNvPr id="72" name="AutoShape 28"/>
                <p:cNvCxnSpPr>
                  <a:cxnSpLocks noChangeShapeType="1"/>
                  <a:stCxn id="93" idx="4"/>
                  <a:endCxn id="91" idx="0"/>
                </p:cNvCxnSpPr>
                <p:nvPr/>
              </p:nvCxnSpPr>
              <p:spPr bwMode="auto">
                <a:xfrm>
                  <a:off x="976" y="986"/>
                  <a:ext cx="0" cy="29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3" name="AutoShape 29"/>
                <p:cNvCxnSpPr>
                  <a:cxnSpLocks noChangeShapeType="1"/>
                  <a:stCxn id="91" idx="4"/>
                  <a:endCxn id="87" idx="0"/>
                </p:cNvCxnSpPr>
                <p:nvPr/>
              </p:nvCxnSpPr>
              <p:spPr bwMode="auto">
                <a:xfrm>
                  <a:off x="976" y="1589"/>
                  <a:ext cx="0" cy="296"/>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4" name="AutoShape 30"/>
                <p:cNvCxnSpPr>
                  <a:cxnSpLocks noChangeShapeType="1"/>
                  <a:stCxn id="87" idx="3"/>
                  <a:endCxn id="89" idx="7"/>
                </p:cNvCxnSpPr>
                <p:nvPr/>
              </p:nvCxnSpPr>
              <p:spPr bwMode="auto">
                <a:xfrm flipH="1">
                  <a:off x="573" y="2150"/>
                  <a:ext cx="279" cy="380"/>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5" name="AutoShape 31"/>
                <p:cNvCxnSpPr>
                  <a:cxnSpLocks noChangeShapeType="1"/>
                  <a:stCxn id="87" idx="6"/>
                  <a:endCxn id="85" idx="0"/>
                </p:cNvCxnSpPr>
                <p:nvPr/>
              </p:nvCxnSpPr>
              <p:spPr bwMode="auto">
                <a:xfrm>
                  <a:off x="1157" y="2039"/>
                  <a:ext cx="332" cy="448"/>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6" name="AutoShape 32"/>
                <p:cNvCxnSpPr>
                  <a:cxnSpLocks noChangeShapeType="1"/>
                  <a:stCxn id="89" idx="3"/>
                  <a:endCxn id="87" idx="2"/>
                </p:cNvCxnSpPr>
                <p:nvPr/>
              </p:nvCxnSpPr>
              <p:spPr bwMode="auto">
                <a:xfrm rot="5400000" flipH="1" flipV="1">
                  <a:off x="203" y="2161"/>
                  <a:ext cx="713" cy="470"/>
                </a:xfrm>
                <a:prstGeom prst="curvedConnector4">
                  <a:avLst>
                    <a:gd name="adj1" fmla="val -25384"/>
                    <a:gd name="adj2" fmla="val -50639"/>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7" name="AutoShape 33"/>
                <p:cNvCxnSpPr>
                  <a:cxnSpLocks noChangeShapeType="1"/>
                  <a:stCxn id="85" idx="4"/>
                  <a:endCxn id="83" idx="0"/>
                </p:cNvCxnSpPr>
                <p:nvPr/>
              </p:nvCxnSpPr>
              <p:spPr bwMode="auto">
                <a:xfrm>
                  <a:off x="1489" y="2795"/>
                  <a:ext cx="0" cy="29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8" name="AutoShape 34"/>
                <p:cNvCxnSpPr>
                  <a:cxnSpLocks noChangeShapeType="1"/>
                  <a:stCxn id="83" idx="6"/>
                  <a:endCxn id="95" idx="0"/>
                </p:cNvCxnSpPr>
                <p:nvPr/>
              </p:nvCxnSpPr>
              <p:spPr bwMode="auto">
                <a:xfrm>
                  <a:off x="1670" y="3246"/>
                  <a:ext cx="241" cy="443"/>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9" name="AutoShape 35"/>
                <p:cNvCxnSpPr>
                  <a:cxnSpLocks noChangeShapeType="1"/>
                  <a:stCxn id="83" idx="3"/>
                  <a:endCxn id="81" idx="7"/>
                </p:cNvCxnSpPr>
                <p:nvPr/>
              </p:nvCxnSpPr>
              <p:spPr bwMode="auto">
                <a:xfrm flipH="1">
                  <a:off x="1101" y="3357"/>
                  <a:ext cx="264" cy="382"/>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0" name="AutoShape 36"/>
                <p:cNvCxnSpPr>
                  <a:cxnSpLocks noChangeShapeType="1"/>
                  <a:stCxn id="81" idx="3"/>
                  <a:endCxn id="83" idx="2"/>
                </p:cNvCxnSpPr>
                <p:nvPr/>
              </p:nvCxnSpPr>
              <p:spPr bwMode="auto">
                <a:xfrm rot="5400000" flipH="1" flipV="1">
                  <a:off x="723" y="3376"/>
                  <a:ext cx="715" cy="455"/>
                </a:xfrm>
                <a:prstGeom prst="curvedConnector4">
                  <a:avLst>
                    <a:gd name="adj1" fmla="val -25315"/>
                    <a:gd name="adj2" fmla="val -45935"/>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sp>
            <p:nvSpPr>
              <p:cNvPr id="62" name="Text Box 48"/>
              <p:cNvSpPr txBox="1">
                <a:spLocks noChangeArrowheads="1"/>
              </p:cNvSpPr>
              <p:nvPr/>
            </p:nvSpPr>
            <p:spPr bwMode="auto">
              <a:xfrm>
                <a:off x="1082797" y="6473522"/>
                <a:ext cx="4216970" cy="49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rPr>
                  <a:t>def</a:t>
                </a:r>
                <a:r>
                  <a:rPr lang="en-US" altLang="zh-CN" sz="1200" b="1" dirty="0">
                    <a:latin typeface="Cambria" panose="02040503050406030204" pitchFamily="18" charset="0"/>
                  </a:rPr>
                  <a:t>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a:t>
                </a:r>
                <a:r>
                  <a:rPr lang="en-US" altLang="zh-CN" sz="1200" b="1" dirty="0" err="1">
                    <a:latin typeface="Cambria" panose="02040503050406030204" pitchFamily="18" charset="0"/>
                  </a:rPr>
                  <a:t>i</a:t>
                </a:r>
                <a:r>
                  <a:rPr lang="en-US" altLang="zh-CN" sz="1200" b="1" dirty="0">
                    <a:latin typeface="Cambria" panose="02040503050406030204" pitchFamily="18" charset="0"/>
                  </a:rPr>
                  <a:t> }</a:t>
                </a:r>
              </a:p>
              <a:p>
                <a:pPr eaLnBrk="1" hangingPunct="1">
                  <a:lnSpc>
                    <a:spcPct val="50000"/>
                  </a:lnSpc>
                  <a:spcBef>
                    <a:spcPct val="50000"/>
                  </a:spcBef>
                </a:pPr>
                <a:r>
                  <a:rPr lang="en-US" altLang="zh-CN" sz="1200" b="1" dirty="0">
                    <a:latin typeface="Cambria" panose="02040503050406030204" pitchFamily="18" charset="0"/>
                  </a:rPr>
                  <a:t>use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numbers, </a:t>
                </a:r>
                <a:r>
                  <a:rPr lang="en-US" altLang="zh-CN" sz="1200" b="1" dirty="0" err="1">
                    <a:latin typeface="Cambria" panose="02040503050406030204" pitchFamily="18" charset="0"/>
                  </a:rPr>
                  <a:t>i</a:t>
                </a:r>
                <a:r>
                  <a:rPr lang="en-US" altLang="zh-CN" sz="1200" b="1" dirty="0">
                    <a:latin typeface="Cambria" panose="02040503050406030204" pitchFamily="18" charset="0"/>
                  </a:rPr>
                  <a:t>, mean }</a:t>
                </a:r>
              </a:p>
            </p:txBody>
          </p:sp>
        </p:grpSp>
        <p:sp>
          <p:nvSpPr>
            <p:cNvPr id="57" name="Text Box 43"/>
            <p:cNvSpPr txBox="1">
              <a:spLocks noChangeArrowheads="1"/>
            </p:cNvSpPr>
            <p:nvPr/>
          </p:nvSpPr>
          <p:spPr bwMode="auto">
            <a:xfrm>
              <a:off x="4690754" y="4261942"/>
              <a:ext cx="2754312" cy="492443"/>
            </a:xfrm>
            <a:prstGeom prst="rect">
              <a:avLst/>
            </a:prstGeom>
            <a:solidFill>
              <a:schemeClr val="bg1"/>
            </a:solidFill>
            <a:ln>
              <a:noFill/>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(4) = { sum,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(4) = { sum, </a:t>
              </a:r>
              <a:r>
                <a:rPr lang="en-US" altLang="zh-CN" sz="1200" b="1" dirty="0" smtClean="0">
                  <a:latin typeface="Cambria" panose="02040503050406030204" pitchFamily="18" charset="0"/>
                  <a:cs typeface="Times New Roman" panose="02020603050405020304" pitchFamily="18" charset="0"/>
                </a:rPr>
                <a:t>numbers, </a:t>
              </a:r>
              <a:r>
                <a:rPr lang="en-US" altLang="zh-CN" sz="1200" b="1" dirty="0" err="1" smtClean="0">
                  <a:latin typeface="Cambria" panose="02040503050406030204" pitchFamily="18" charset="0"/>
                  <a:cs typeface="Times New Roman" panose="02020603050405020304" pitchFamily="18" charset="0"/>
                </a:rPr>
                <a:t>i</a:t>
              </a:r>
              <a:r>
                <a:rPr lang="en-US" altLang="zh-CN" sz="1200" b="1" dirty="0" smtClean="0">
                  <a:latin typeface="Cambria" panose="02040503050406030204" pitchFamily="18" charset="0"/>
                  <a:cs typeface="Times New Roman" panose="02020603050405020304" pitchFamily="18" charset="0"/>
                </a:rPr>
                <a:t> </a:t>
              </a:r>
              <a:r>
                <a:rPr lang="en-US" altLang="zh-CN" sz="1200" b="1" dirty="0">
                  <a:latin typeface="Cambria" panose="02040503050406030204" pitchFamily="18" charset="0"/>
                  <a:cs typeface="Times New Roman" panose="02020603050405020304" pitchFamily="18" charset="0"/>
                </a:rPr>
                <a:t>}</a:t>
              </a:r>
            </a:p>
          </p:txBody>
        </p:sp>
        <p:grpSp>
          <p:nvGrpSpPr>
            <p:cNvPr id="58" name="Group 53"/>
            <p:cNvGrpSpPr>
              <a:grpSpLocks/>
            </p:cNvGrpSpPr>
            <p:nvPr/>
          </p:nvGrpSpPr>
          <p:grpSpPr bwMode="auto">
            <a:xfrm>
              <a:off x="5525295" y="3027371"/>
              <a:ext cx="4327525" cy="433388"/>
              <a:chOff x="1038" y="2019"/>
              <a:chExt cx="2726" cy="273"/>
            </a:xfrm>
          </p:grpSpPr>
          <p:sp>
            <p:nvSpPr>
              <p:cNvPr id="59" name="Text Box 41"/>
              <p:cNvSpPr txBox="1">
                <a:spLocks noChangeArrowheads="1"/>
              </p:cNvSpPr>
              <p:nvPr/>
            </p:nvSpPr>
            <p:spPr bwMode="auto">
              <a:xfrm>
                <a:off x="2331" y="2019"/>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use (3, 5) = { i, length }</a:t>
                </a:r>
              </a:p>
            </p:txBody>
          </p:sp>
          <p:sp>
            <p:nvSpPr>
              <p:cNvPr id="60" name="Text Box 50"/>
              <p:cNvSpPr txBox="1">
                <a:spLocks noChangeArrowheads="1"/>
              </p:cNvSpPr>
              <p:nvPr/>
            </p:nvSpPr>
            <p:spPr bwMode="auto">
              <a:xfrm>
                <a:off x="1038" y="2137"/>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(3, 4)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grpSp>
      </p:grpSp>
      <p:sp>
        <p:nvSpPr>
          <p:cNvPr id="99" name="Oval 7"/>
          <p:cNvSpPr>
            <a:spLocks noChangeArrowheads="1"/>
          </p:cNvSpPr>
          <p:nvPr/>
        </p:nvSpPr>
        <p:spPr bwMode="auto">
          <a:xfrm>
            <a:off x="28669" y="1295400"/>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1</a:t>
            </a:r>
            <a:endParaRPr lang="zh-CN" altLang="zh-CN" sz="1400" b="1" dirty="0">
              <a:latin typeface="Cambria" panose="02040503050406030204" pitchFamily="18" charset="0"/>
              <a:cs typeface="Times New Roman" panose="02020603050405020304" pitchFamily="18" charset="0"/>
            </a:endParaRPr>
          </a:p>
        </p:txBody>
      </p:sp>
      <p:sp>
        <p:nvSpPr>
          <p:cNvPr id="100" name="Oval 7"/>
          <p:cNvSpPr>
            <a:spLocks noChangeArrowheads="1"/>
          </p:cNvSpPr>
          <p:nvPr/>
        </p:nvSpPr>
        <p:spPr bwMode="auto">
          <a:xfrm>
            <a:off x="24444" y="1648711"/>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2</a:t>
            </a:r>
            <a:endParaRPr lang="zh-CN" altLang="zh-CN" sz="1400" b="1" dirty="0">
              <a:latin typeface="Cambria" panose="02040503050406030204" pitchFamily="18" charset="0"/>
              <a:cs typeface="Times New Roman" panose="02020603050405020304" pitchFamily="18" charset="0"/>
            </a:endParaRPr>
          </a:p>
        </p:txBody>
      </p:sp>
      <p:sp>
        <p:nvSpPr>
          <p:cNvPr id="101" name="Oval 7"/>
          <p:cNvSpPr>
            <a:spLocks noChangeArrowheads="1"/>
          </p:cNvSpPr>
          <p:nvPr/>
        </p:nvSpPr>
        <p:spPr bwMode="auto">
          <a:xfrm>
            <a:off x="25425" y="1840252"/>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3</a:t>
            </a:r>
            <a:endParaRPr lang="zh-CN" altLang="zh-CN" sz="1400" b="1" dirty="0">
              <a:latin typeface="Cambria" panose="02040503050406030204" pitchFamily="18" charset="0"/>
              <a:cs typeface="Times New Roman" panose="02020603050405020304" pitchFamily="18" charset="0"/>
            </a:endParaRPr>
          </a:p>
        </p:txBody>
      </p:sp>
      <p:sp>
        <p:nvSpPr>
          <p:cNvPr id="102" name="Oval 7"/>
          <p:cNvSpPr>
            <a:spLocks noChangeArrowheads="1"/>
          </p:cNvSpPr>
          <p:nvPr/>
        </p:nvSpPr>
        <p:spPr bwMode="auto">
          <a:xfrm>
            <a:off x="228600" y="1980347"/>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4</a:t>
            </a:r>
            <a:endParaRPr lang="zh-CN" altLang="zh-CN" sz="1400" b="1" dirty="0">
              <a:latin typeface="Cambria" panose="02040503050406030204" pitchFamily="18" charset="0"/>
              <a:cs typeface="Times New Roman" panose="02020603050405020304" pitchFamily="18" charset="0"/>
            </a:endParaRPr>
          </a:p>
        </p:txBody>
      </p:sp>
      <p:sp>
        <p:nvSpPr>
          <p:cNvPr id="103" name="Oval 7"/>
          <p:cNvSpPr>
            <a:spLocks noChangeArrowheads="1"/>
          </p:cNvSpPr>
          <p:nvPr/>
        </p:nvSpPr>
        <p:spPr bwMode="auto">
          <a:xfrm>
            <a:off x="0" y="2486911"/>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5</a:t>
            </a:r>
            <a:endParaRPr lang="zh-CN" altLang="zh-CN" sz="1400" b="1" dirty="0">
              <a:latin typeface="Cambria" panose="02040503050406030204" pitchFamily="18" charset="0"/>
              <a:cs typeface="Times New Roman" panose="02020603050405020304" pitchFamily="18" charset="0"/>
            </a:endParaRPr>
          </a:p>
        </p:txBody>
      </p:sp>
      <p:sp>
        <p:nvSpPr>
          <p:cNvPr id="104" name="Oval 7"/>
          <p:cNvSpPr>
            <a:spLocks noChangeArrowheads="1"/>
          </p:cNvSpPr>
          <p:nvPr/>
        </p:nvSpPr>
        <p:spPr bwMode="auto">
          <a:xfrm>
            <a:off x="0" y="2844339"/>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6</a:t>
            </a:r>
            <a:endParaRPr lang="zh-CN" altLang="zh-CN" sz="1400" b="1" dirty="0">
              <a:latin typeface="Cambria" panose="02040503050406030204" pitchFamily="18" charset="0"/>
              <a:cs typeface="Times New Roman" panose="02020603050405020304" pitchFamily="18" charset="0"/>
            </a:endParaRPr>
          </a:p>
        </p:txBody>
      </p:sp>
      <p:sp>
        <p:nvSpPr>
          <p:cNvPr id="105" name="Oval 7"/>
          <p:cNvSpPr>
            <a:spLocks noChangeArrowheads="1"/>
          </p:cNvSpPr>
          <p:nvPr/>
        </p:nvSpPr>
        <p:spPr bwMode="auto">
          <a:xfrm>
            <a:off x="228600" y="3067621"/>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7</a:t>
            </a:r>
            <a:endParaRPr lang="zh-CN" altLang="zh-CN" sz="1400" b="1" dirty="0">
              <a:latin typeface="Cambria" panose="02040503050406030204" pitchFamily="18" charset="0"/>
              <a:cs typeface="Times New Roman" panose="02020603050405020304" pitchFamily="18" charset="0"/>
            </a:endParaRPr>
          </a:p>
        </p:txBody>
      </p:sp>
      <p:sp>
        <p:nvSpPr>
          <p:cNvPr id="106" name="Oval 7"/>
          <p:cNvSpPr>
            <a:spLocks noChangeArrowheads="1"/>
          </p:cNvSpPr>
          <p:nvPr/>
        </p:nvSpPr>
        <p:spPr bwMode="auto">
          <a:xfrm>
            <a:off x="0" y="3657600"/>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8</a:t>
            </a:r>
            <a:endParaRPr lang="zh-CN" altLang="zh-CN" sz="1400" b="1" dirty="0">
              <a:latin typeface="Cambria" panose="020405030504060302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41200" y="1263600"/>
              <a:ext cx="5201280" cy="2705400"/>
            </p14:xfrm>
          </p:contentPart>
        </mc:Choice>
        <mc:Fallback xmlns="">
          <p:pic>
            <p:nvPicPr>
              <p:cNvPr id="2" name="墨迹 1"/>
              <p:cNvPicPr/>
              <p:nvPr/>
            </p:nvPicPr>
            <p:blipFill>
              <a:blip r:embed="rId4"/>
              <a:stretch>
                <a:fillRect/>
              </a:stretch>
            </p:blipFill>
            <p:spPr>
              <a:xfrm>
                <a:off x="231840" y="1254240"/>
                <a:ext cx="5220000" cy="2724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3409920" y="1397160"/>
              <a:ext cx="908280" cy="387720"/>
            </p14:xfrm>
          </p:contentPart>
        </mc:Choice>
        <mc:Fallback xmlns="">
          <p:pic>
            <p:nvPicPr>
              <p:cNvPr id="3" name="墨迹 2"/>
              <p:cNvPicPr/>
              <p:nvPr/>
            </p:nvPicPr>
            <p:blipFill>
              <a:blip r:embed="rId6"/>
              <a:stretch>
                <a:fillRect/>
              </a:stretch>
            </p:blipFill>
            <p:spPr>
              <a:xfrm>
                <a:off x="3400560" y="1387800"/>
                <a:ext cx="927000" cy="406440"/>
              </a:xfrm>
              <a:prstGeom prst="rect">
                <a:avLst/>
              </a:prstGeom>
            </p:spPr>
          </p:pic>
        </mc:Fallback>
      </mc:AlternateContent>
    </p:spTree>
    <p:extLst>
      <p:ext uri="{BB962C8B-B14F-4D97-AF65-F5344CB8AC3E}">
        <p14:creationId xmlns:p14="http://schemas.microsoft.com/office/powerpoint/2010/main" val="4194558193"/>
      </p:ext>
    </p:extLst>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solidFill>
                <a:srgbClr val="898989"/>
              </a:solidFill>
              <a:latin typeface="Cambria" panose="02040503050406030204" pitchFamily="18" charset="0"/>
            </a:endParaRPr>
          </a:p>
        </p:txBody>
      </p:sp>
      <p:sp>
        <p:nvSpPr>
          <p:cNvPr id="33795" name="Rectangle 2"/>
          <p:cNvSpPr>
            <a:spLocks noGrp="1" noChangeArrowheads="1"/>
          </p:cNvSpPr>
          <p:nvPr>
            <p:ph type="title"/>
          </p:nvPr>
        </p:nvSpPr>
        <p:spPr>
          <a:xfrm>
            <a:off x="3433546" y="227676"/>
            <a:ext cx="4399920" cy="544116"/>
          </a:xfrm>
        </p:spPr>
        <p:txBody>
          <a:bodyPr/>
          <a:lstStyle/>
          <a:p>
            <a:pPr algn="ctr"/>
            <a:r>
              <a:rPr lang="en-US" altLang="zh-CN" dirty="0" smtClean="0">
                <a:latin typeface="Cambria" panose="02040503050406030204" pitchFamily="18" charset="0"/>
              </a:rPr>
              <a:t>Variable List of Nodes</a:t>
            </a:r>
          </a:p>
        </p:txBody>
      </p:sp>
      <p:graphicFrame>
        <p:nvGraphicFramePr>
          <p:cNvPr id="209003" name="Group 107"/>
          <p:cNvGraphicFramePr>
            <a:graphicFrameLocks noGrp="1"/>
          </p:cNvGraphicFramePr>
          <p:nvPr>
            <p:ph sz="half" idx="1"/>
            <p:extLst/>
          </p:nvPr>
        </p:nvGraphicFramePr>
        <p:xfrm>
          <a:off x="302158" y="1849101"/>
          <a:ext cx="5640549" cy="3419197"/>
        </p:xfrm>
        <a:graphic>
          <a:graphicData uri="http://schemas.openxmlformats.org/drawingml/2006/table">
            <a:tbl>
              <a:tblPr/>
              <a:tblGrid>
                <a:gridCol w="788581">
                  <a:extLst>
                    <a:ext uri="{9D8B030D-6E8A-4147-A177-3AD203B41FA5}">
                      <a16:colId xmlns:a16="http://schemas.microsoft.com/office/drawing/2014/main" val="20000"/>
                    </a:ext>
                  </a:extLst>
                </a:gridCol>
                <a:gridCol w="2262061">
                  <a:extLst>
                    <a:ext uri="{9D8B030D-6E8A-4147-A177-3AD203B41FA5}">
                      <a16:colId xmlns:a16="http://schemas.microsoft.com/office/drawing/2014/main" val="20001"/>
                    </a:ext>
                  </a:extLst>
                </a:gridCol>
                <a:gridCol w="2589907">
                  <a:extLst>
                    <a:ext uri="{9D8B030D-6E8A-4147-A177-3AD203B41FA5}">
                      <a16:colId xmlns:a16="http://schemas.microsoft.com/office/drawing/2014/main" val="20002"/>
                    </a:ext>
                  </a:extLst>
                </a:gridCol>
              </a:tblGrid>
              <a:tr h="36643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30000"/>
                        </a:spcBef>
                        <a:spcAft>
                          <a:spcPct val="0"/>
                        </a:spcAft>
                        <a:buClrTx/>
                        <a:buSzPct val="85000"/>
                        <a:buFontTx/>
                        <a:buNone/>
                        <a:tabLst/>
                      </a:pPr>
                      <a:r>
                        <a:rPr kumimoji="0"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Node</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30000"/>
                        </a:spcBef>
                        <a:spcAft>
                          <a:spcPct val="0"/>
                        </a:spcAft>
                        <a:buClrTx/>
                        <a:buSzPct val="85000"/>
                        <a:buFontTx/>
                        <a:buNone/>
                        <a:tabLst/>
                      </a:pPr>
                      <a:r>
                        <a:rPr kumimoji="0"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Def</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30000"/>
                        </a:spcBef>
                        <a:spcAft>
                          <a:spcPct val="0"/>
                        </a:spcAft>
                        <a:buClrTx/>
                        <a:buSzPct val="85000"/>
                        <a:buFontTx/>
                        <a:buNone/>
                        <a:tabLst/>
                      </a:pPr>
                      <a:r>
                        <a:rPr kumimoji="0"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Use</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48006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numbers, sum, length }</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numbers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276225">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i }</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27432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r h="283369">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sum, i }</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numbers, i, sum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4"/>
                  </a:ext>
                </a:extLst>
              </a:tr>
              <a:tr h="48006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{mean, </a:t>
                      </a:r>
                      <a:r>
                        <a:rPr kumimoji="0" lang="en-US" altLang="zh-CN" sz="15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varsum</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en-US" altLang="zh-CN" sz="15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numbers, length, sum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5"/>
                  </a:ext>
                </a:extLst>
              </a:tr>
              <a:tr h="291704">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6"/>
                  </a:ext>
                </a:extLst>
              </a:tr>
              <a:tr h="48006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varsum, i }</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en-US" altLang="zh-CN" sz="15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varsum</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numbers, </a:t>
                      </a:r>
                      <a:r>
                        <a:rPr kumimoji="0" lang="en-US" altLang="zh-CN" sz="15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mean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7"/>
                  </a:ext>
                </a:extLst>
              </a:tr>
              <a:tr h="486966">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15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var</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lang="en-US" altLang="zh-CN" sz="1500" b="1" dirty="0" smtClean="0">
                          <a:latin typeface="Times New Roman" panose="02020603050405020304" pitchFamily="18" charset="0"/>
                          <a:cs typeface="Times New Roman" panose="02020603050405020304" pitchFamily="18" charset="0"/>
                        </a:rPr>
                        <a:t>length, mean, </a:t>
                      </a:r>
                      <a:r>
                        <a:rPr lang="en-US" altLang="zh-CN" sz="1500" b="1" dirty="0" err="1" smtClean="0">
                          <a:latin typeface="Times New Roman" panose="02020603050405020304" pitchFamily="18" charset="0"/>
                          <a:cs typeface="Times New Roman" panose="02020603050405020304" pitchFamily="18" charset="0"/>
                        </a:rPr>
                        <a:t>var</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grpSp>
        <p:nvGrpSpPr>
          <p:cNvPr id="7" name="组合 6"/>
          <p:cNvGrpSpPr/>
          <p:nvPr/>
        </p:nvGrpSpPr>
        <p:grpSpPr>
          <a:xfrm>
            <a:off x="6477537" y="1640428"/>
            <a:ext cx="1752063" cy="3826117"/>
            <a:chOff x="404813" y="757238"/>
            <a:chExt cx="2657475" cy="5689600"/>
          </a:xfrm>
        </p:grpSpPr>
        <p:grpSp>
          <p:nvGrpSpPr>
            <p:cNvPr id="8" name="Group 24"/>
            <p:cNvGrpSpPr>
              <a:grpSpLocks/>
            </p:cNvGrpSpPr>
            <p:nvPr/>
          </p:nvGrpSpPr>
          <p:grpSpPr bwMode="auto">
            <a:xfrm>
              <a:off x="1309688" y="757238"/>
              <a:ext cx="574675" cy="825500"/>
              <a:chOff x="4466" y="495"/>
              <a:chExt cx="362" cy="520"/>
            </a:xfrm>
          </p:grpSpPr>
          <p:grpSp>
            <p:nvGrpSpPr>
              <p:cNvPr id="45" name="Group 9"/>
              <p:cNvGrpSpPr>
                <a:grpSpLocks/>
              </p:cNvGrpSpPr>
              <p:nvPr/>
            </p:nvGrpSpPr>
            <p:grpSpPr bwMode="auto">
              <a:xfrm>
                <a:off x="4466" y="689"/>
                <a:ext cx="362" cy="326"/>
                <a:chOff x="3826" y="2684"/>
                <a:chExt cx="362" cy="326"/>
              </a:xfrm>
            </p:grpSpPr>
            <p:sp>
              <p:nvSpPr>
                <p:cNvPr id="47"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8"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46"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9" name="Group 29"/>
            <p:cNvGrpSpPr>
              <a:grpSpLocks/>
            </p:cNvGrpSpPr>
            <p:nvPr/>
          </p:nvGrpSpPr>
          <p:grpSpPr bwMode="auto">
            <a:xfrm>
              <a:off x="1309688" y="1535113"/>
              <a:ext cx="574675" cy="1004887"/>
              <a:chOff x="4466" y="985"/>
              <a:chExt cx="362" cy="633"/>
            </a:xfrm>
          </p:grpSpPr>
          <p:grpSp>
            <p:nvGrpSpPr>
              <p:cNvPr id="41" name="Group 21"/>
              <p:cNvGrpSpPr>
                <a:grpSpLocks/>
              </p:cNvGrpSpPr>
              <p:nvPr/>
            </p:nvGrpSpPr>
            <p:grpSpPr bwMode="auto">
              <a:xfrm>
                <a:off x="4466" y="1292"/>
                <a:ext cx="362" cy="326"/>
                <a:chOff x="4276" y="1746"/>
                <a:chExt cx="362" cy="326"/>
              </a:xfrm>
            </p:grpSpPr>
            <p:sp>
              <p:nvSpPr>
                <p:cNvPr id="43"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4"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42" name="AutoShape 48"/>
              <p:cNvCxnSpPr>
                <a:cxnSpLocks noChangeShapeType="1"/>
                <a:stCxn id="47" idx="4"/>
                <a:endCxn id="43"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0" name="Group 34"/>
            <p:cNvGrpSpPr>
              <a:grpSpLocks/>
            </p:cNvGrpSpPr>
            <p:nvPr/>
          </p:nvGrpSpPr>
          <p:grpSpPr bwMode="auto">
            <a:xfrm>
              <a:off x="1309688" y="2493963"/>
              <a:ext cx="574675" cy="1004887"/>
              <a:chOff x="4466" y="1589"/>
              <a:chExt cx="362" cy="633"/>
            </a:xfrm>
          </p:grpSpPr>
          <p:grpSp>
            <p:nvGrpSpPr>
              <p:cNvPr id="37" name="Group 27"/>
              <p:cNvGrpSpPr>
                <a:grpSpLocks/>
              </p:cNvGrpSpPr>
              <p:nvPr/>
            </p:nvGrpSpPr>
            <p:grpSpPr bwMode="auto">
              <a:xfrm>
                <a:off x="4466" y="1896"/>
                <a:ext cx="362" cy="326"/>
                <a:chOff x="4276" y="1746"/>
                <a:chExt cx="362" cy="326"/>
              </a:xfrm>
            </p:grpSpPr>
            <p:sp>
              <p:nvSpPr>
                <p:cNvPr id="39"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0"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38" name="AutoShape 49"/>
              <p:cNvCxnSpPr>
                <a:cxnSpLocks noChangeShapeType="1"/>
                <a:stCxn id="43" idx="4"/>
                <a:endCxn id="39"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1" name="Group 37"/>
            <p:cNvGrpSpPr>
              <a:grpSpLocks/>
            </p:cNvGrpSpPr>
            <p:nvPr/>
          </p:nvGrpSpPr>
          <p:grpSpPr bwMode="auto">
            <a:xfrm>
              <a:off x="1914525" y="3937000"/>
              <a:ext cx="574675" cy="517525"/>
              <a:chOff x="4276" y="1746"/>
              <a:chExt cx="362" cy="326"/>
            </a:xfrm>
          </p:grpSpPr>
          <p:sp>
            <p:nvSpPr>
              <p:cNvPr id="35"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6"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12"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13" name="Group 44"/>
            <p:cNvGrpSpPr>
              <a:grpSpLocks/>
            </p:cNvGrpSpPr>
            <p:nvPr/>
          </p:nvGrpSpPr>
          <p:grpSpPr bwMode="auto">
            <a:xfrm>
              <a:off x="404813" y="3216275"/>
              <a:ext cx="1012825" cy="982663"/>
              <a:chOff x="3896" y="2044"/>
              <a:chExt cx="638" cy="619"/>
            </a:xfrm>
          </p:grpSpPr>
          <p:grpSp>
            <p:nvGrpSpPr>
              <p:cNvPr id="30" name="Group 24"/>
              <p:cNvGrpSpPr>
                <a:grpSpLocks/>
              </p:cNvGrpSpPr>
              <p:nvPr/>
            </p:nvGrpSpPr>
            <p:grpSpPr bwMode="auto">
              <a:xfrm>
                <a:off x="3896" y="2337"/>
                <a:ext cx="362" cy="326"/>
                <a:chOff x="4276" y="1746"/>
                <a:chExt cx="362" cy="326"/>
              </a:xfrm>
            </p:grpSpPr>
            <p:sp>
              <p:nvSpPr>
                <p:cNvPr id="33"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4"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31" name="AutoShape 50"/>
              <p:cNvCxnSpPr>
                <a:cxnSpLocks noChangeShapeType="1"/>
                <a:stCxn id="39" idx="3"/>
                <a:endCxn id="33"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AutoShape 53"/>
              <p:cNvCxnSpPr>
                <a:cxnSpLocks noChangeShapeType="1"/>
                <a:stCxn id="33" idx="2"/>
                <a:endCxn id="39"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4" name="Group 50"/>
            <p:cNvGrpSpPr>
              <a:grpSpLocks/>
            </p:cNvGrpSpPr>
            <p:nvPr/>
          </p:nvGrpSpPr>
          <p:grpSpPr bwMode="auto">
            <a:xfrm>
              <a:off x="1914525" y="4406900"/>
              <a:ext cx="574675" cy="1008063"/>
              <a:chOff x="4979" y="2794"/>
              <a:chExt cx="362" cy="635"/>
            </a:xfrm>
          </p:grpSpPr>
          <p:grpSp>
            <p:nvGrpSpPr>
              <p:cNvPr id="26" name="Group 40"/>
              <p:cNvGrpSpPr>
                <a:grpSpLocks/>
              </p:cNvGrpSpPr>
              <p:nvPr/>
            </p:nvGrpSpPr>
            <p:grpSpPr bwMode="auto">
              <a:xfrm>
                <a:off x="4979" y="3103"/>
                <a:ext cx="362" cy="326"/>
                <a:chOff x="4276" y="1746"/>
                <a:chExt cx="362" cy="326"/>
              </a:xfrm>
            </p:grpSpPr>
            <p:sp>
              <p:nvSpPr>
                <p:cNvPr id="28"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9"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27" name="AutoShape 54"/>
              <p:cNvCxnSpPr>
                <a:cxnSpLocks noChangeShapeType="1"/>
                <a:stCxn id="35" idx="4"/>
                <a:endCxn id="28"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5" name="Group 55"/>
            <p:cNvGrpSpPr>
              <a:grpSpLocks/>
            </p:cNvGrpSpPr>
            <p:nvPr/>
          </p:nvGrpSpPr>
          <p:grpSpPr bwMode="auto">
            <a:xfrm>
              <a:off x="2487613" y="5132388"/>
              <a:ext cx="574675" cy="1314450"/>
              <a:chOff x="5345" y="3199"/>
              <a:chExt cx="362" cy="828"/>
            </a:xfrm>
          </p:grpSpPr>
          <p:grpSp>
            <p:nvGrpSpPr>
              <p:cNvPr id="22" name="Group 6"/>
              <p:cNvGrpSpPr>
                <a:grpSpLocks/>
              </p:cNvGrpSpPr>
              <p:nvPr/>
            </p:nvGrpSpPr>
            <p:grpSpPr bwMode="auto">
              <a:xfrm>
                <a:off x="5345" y="3701"/>
                <a:ext cx="362" cy="326"/>
                <a:chOff x="4726" y="2684"/>
                <a:chExt cx="362" cy="326"/>
              </a:xfrm>
            </p:grpSpPr>
            <p:sp>
              <p:nvSpPr>
                <p:cNvPr id="24"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5"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23" name="AutoShape 55"/>
              <p:cNvCxnSpPr>
                <a:cxnSpLocks noChangeShapeType="1"/>
                <a:stCxn id="28" idx="6"/>
                <a:endCxn id="24"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6" name="Group 60"/>
            <p:cNvGrpSpPr>
              <a:grpSpLocks/>
            </p:cNvGrpSpPr>
            <p:nvPr/>
          </p:nvGrpSpPr>
          <p:grpSpPr bwMode="auto">
            <a:xfrm>
              <a:off x="1101725" y="5132388"/>
              <a:ext cx="920750" cy="1241425"/>
              <a:chOff x="4467" y="3251"/>
              <a:chExt cx="580" cy="782"/>
            </a:xfrm>
          </p:grpSpPr>
          <p:grpSp>
            <p:nvGrpSpPr>
              <p:cNvPr id="17" name="Group 43"/>
              <p:cNvGrpSpPr>
                <a:grpSpLocks/>
              </p:cNvGrpSpPr>
              <p:nvPr/>
            </p:nvGrpSpPr>
            <p:grpSpPr bwMode="auto">
              <a:xfrm>
                <a:off x="4467" y="3707"/>
                <a:ext cx="362" cy="326"/>
                <a:chOff x="4276" y="1746"/>
                <a:chExt cx="362" cy="326"/>
              </a:xfrm>
            </p:grpSpPr>
            <p:sp>
              <p:nvSpPr>
                <p:cNvPr id="20"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1"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18" name="AutoShape 56"/>
              <p:cNvCxnSpPr>
                <a:cxnSpLocks noChangeShapeType="1"/>
                <a:stCxn id="28" idx="3"/>
                <a:endCxn id="20"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9" name="AutoShape 57"/>
              <p:cNvCxnSpPr>
                <a:cxnSpLocks noChangeShapeType="1"/>
                <a:stCxn id="20" idx="2"/>
                <a:endCxn id="28"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2197377371"/>
      </p:ext>
    </p:extLst>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solidFill>
                <a:srgbClr val="898989"/>
              </a:solidFill>
              <a:latin typeface="Cambria" panose="02040503050406030204" pitchFamily="18" charset="0"/>
            </a:endParaRPr>
          </a:p>
        </p:txBody>
      </p:sp>
      <p:sp>
        <p:nvSpPr>
          <p:cNvPr id="33795" name="Rectangle 2"/>
          <p:cNvSpPr>
            <a:spLocks noGrp="1" noChangeArrowheads="1"/>
          </p:cNvSpPr>
          <p:nvPr>
            <p:ph type="title"/>
          </p:nvPr>
        </p:nvSpPr>
        <p:spPr>
          <a:xfrm>
            <a:off x="3124200" y="227116"/>
            <a:ext cx="4399920" cy="544116"/>
          </a:xfrm>
        </p:spPr>
        <p:txBody>
          <a:bodyPr/>
          <a:lstStyle/>
          <a:p>
            <a:pPr algn="ctr"/>
            <a:r>
              <a:rPr lang="en-US" altLang="zh-CN" dirty="0" smtClean="0">
                <a:latin typeface="Cambria" panose="02040503050406030204" pitchFamily="18" charset="0"/>
              </a:rPr>
              <a:t>Variable List of Edges</a:t>
            </a:r>
          </a:p>
        </p:txBody>
      </p:sp>
      <p:graphicFrame>
        <p:nvGraphicFramePr>
          <p:cNvPr id="209000" name="Group 104"/>
          <p:cNvGraphicFramePr>
            <a:graphicFrameLocks noGrp="1"/>
          </p:cNvGraphicFramePr>
          <p:nvPr>
            <p:ph sz="half" idx="2"/>
            <p:extLst/>
          </p:nvPr>
        </p:nvGraphicFramePr>
        <p:xfrm>
          <a:off x="1640784" y="2052883"/>
          <a:ext cx="2075260" cy="3042047"/>
        </p:xfrm>
        <a:graphic>
          <a:graphicData uri="http://schemas.openxmlformats.org/drawingml/2006/table">
            <a:tbl>
              <a:tblPr/>
              <a:tblGrid>
                <a:gridCol w="957263">
                  <a:extLst>
                    <a:ext uri="{9D8B030D-6E8A-4147-A177-3AD203B41FA5}">
                      <a16:colId xmlns:a16="http://schemas.microsoft.com/office/drawing/2014/main" val="20000"/>
                    </a:ext>
                  </a:extLst>
                </a:gridCol>
                <a:gridCol w="1117997">
                  <a:extLst>
                    <a:ext uri="{9D8B030D-6E8A-4147-A177-3AD203B41FA5}">
                      <a16:colId xmlns:a16="http://schemas.microsoft.com/office/drawing/2014/main" val="20001"/>
                    </a:ext>
                  </a:extLst>
                </a:gridCol>
              </a:tblGrid>
              <a:tr h="388079">
                <a:tc>
                  <a:txBody>
                    <a:bodyPr/>
                    <a:lstStyle/>
                    <a:p>
                      <a:pPr marL="0" marR="0" lvl="0" indent="0" algn="ctr" defTabSz="914400" rtl="0" eaLnBrk="0" fontAlgn="base" latinLnBrk="0" hangingPunct="0">
                        <a:lnSpc>
                          <a:spcPct val="90000"/>
                        </a:lnSpc>
                        <a:spcBef>
                          <a:spcPct val="30000"/>
                        </a:spcBef>
                        <a:spcAft>
                          <a:spcPct val="0"/>
                        </a:spcAft>
                        <a:buClrTx/>
                        <a:buSzPct val="85000"/>
                        <a:buFontTx/>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rPr>
                        <a:t>Edge</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30000"/>
                        </a:spcBef>
                        <a:spcAft>
                          <a:spcPct val="0"/>
                        </a:spcAft>
                        <a:buClrTx/>
                        <a:buSzPct val="85000"/>
                        <a:buFontTx/>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rPr>
                        <a:t>Use</a:t>
                      </a: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279749">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(1, 2)</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itchFamily="18" charset="0"/>
                      </a:endParaRP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299987">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(2, 3)</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dirty="0" smtClean="0">
                        <a:ln>
                          <a:noFill/>
                        </a:ln>
                        <a:solidFill>
                          <a:schemeClr val="tx1"/>
                        </a:solidFill>
                        <a:effectLst/>
                        <a:latin typeface="Times New Roman" pitchFamily="18" charset="0"/>
                      </a:endParaRP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274310">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(3, 4)</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 i, length }</a:t>
                      </a: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r h="299987">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(4, 3)</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itchFamily="18" charset="0"/>
                      </a:endParaRP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4"/>
                  </a:ext>
                </a:extLst>
              </a:tr>
              <a:tr h="317843">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(3, 5)</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 i, length }</a:t>
                      </a: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5"/>
                  </a:ext>
                </a:extLst>
              </a:tr>
              <a:tr h="308320">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(5, 6)</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itchFamily="18" charset="0"/>
                      </a:endParaRP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6"/>
                  </a:ext>
                </a:extLst>
              </a:tr>
              <a:tr h="291654">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(6, 7)</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 i, length }</a:t>
                      </a: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7"/>
                  </a:ext>
                </a:extLst>
              </a:tr>
              <a:tr h="282131">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(7, 6)</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itchFamily="18" charset="0"/>
                      </a:endParaRP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8"/>
                  </a:ext>
                </a:extLst>
              </a:tr>
              <a:tr h="299987">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(6, 8)</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1500" b="1" i="0" u="none" strike="noStrike" cap="none" normalizeH="0" baseline="0" dirty="0" err="1" smtClean="0">
                          <a:ln>
                            <a:noFill/>
                          </a:ln>
                          <a:solidFill>
                            <a:schemeClr val="tx1"/>
                          </a:solidFill>
                          <a:effectLst/>
                          <a:latin typeface="Times New Roman" pitchFamily="18" charset="0"/>
                          <a:ea typeface="宋体" pitchFamily="2" charset="-122"/>
                        </a:rPr>
                        <a:t>i</a:t>
                      </a:r>
                      <a:r>
                        <a:rPr kumimoji="0" lang="en-US" altLang="zh-CN" sz="1500" b="1" i="0" u="none" strike="noStrike" cap="none" normalizeH="0" baseline="0" dirty="0" smtClean="0">
                          <a:ln>
                            <a:noFill/>
                          </a:ln>
                          <a:solidFill>
                            <a:schemeClr val="tx1"/>
                          </a:solidFill>
                          <a:effectLst/>
                          <a:latin typeface="Times New Roman" pitchFamily="18" charset="0"/>
                          <a:ea typeface="宋体" pitchFamily="2" charset="-122"/>
                        </a:rPr>
                        <a:t>, length }</a:t>
                      </a: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grpSp>
        <p:nvGrpSpPr>
          <p:cNvPr id="7" name="组合 6"/>
          <p:cNvGrpSpPr/>
          <p:nvPr/>
        </p:nvGrpSpPr>
        <p:grpSpPr>
          <a:xfrm>
            <a:off x="5575639" y="1507943"/>
            <a:ext cx="1752063" cy="3826117"/>
            <a:chOff x="404813" y="757238"/>
            <a:chExt cx="2657475" cy="5689600"/>
          </a:xfrm>
        </p:grpSpPr>
        <p:grpSp>
          <p:nvGrpSpPr>
            <p:cNvPr id="8" name="Group 24"/>
            <p:cNvGrpSpPr>
              <a:grpSpLocks/>
            </p:cNvGrpSpPr>
            <p:nvPr/>
          </p:nvGrpSpPr>
          <p:grpSpPr bwMode="auto">
            <a:xfrm>
              <a:off x="1309688" y="757238"/>
              <a:ext cx="574675" cy="825500"/>
              <a:chOff x="4466" y="495"/>
              <a:chExt cx="362" cy="520"/>
            </a:xfrm>
          </p:grpSpPr>
          <p:grpSp>
            <p:nvGrpSpPr>
              <p:cNvPr id="45" name="Group 9"/>
              <p:cNvGrpSpPr>
                <a:grpSpLocks/>
              </p:cNvGrpSpPr>
              <p:nvPr/>
            </p:nvGrpSpPr>
            <p:grpSpPr bwMode="auto">
              <a:xfrm>
                <a:off x="4466" y="689"/>
                <a:ext cx="362" cy="326"/>
                <a:chOff x="3826" y="2684"/>
                <a:chExt cx="362" cy="326"/>
              </a:xfrm>
            </p:grpSpPr>
            <p:sp>
              <p:nvSpPr>
                <p:cNvPr id="47"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8"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46"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9" name="Group 29"/>
            <p:cNvGrpSpPr>
              <a:grpSpLocks/>
            </p:cNvGrpSpPr>
            <p:nvPr/>
          </p:nvGrpSpPr>
          <p:grpSpPr bwMode="auto">
            <a:xfrm>
              <a:off x="1309688" y="1535113"/>
              <a:ext cx="574675" cy="1004887"/>
              <a:chOff x="4466" y="985"/>
              <a:chExt cx="362" cy="633"/>
            </a:xfrm>
          </p:grpSpPr>
          <p:grpSp>
            <p:nvGrpSpPr>
              <p:cNvPr id="41" name="Group 21"/>
              <p:cNvGrpSpPr>
                <a:grpSpLocks/>
              </p:cNvGrpSpPr>
              <p:nvPr/>
            </p:nvGrpSpPr>
            <p:grpSpPr bwMode="auto">
              <a:xfrm>
                <a:off x="4466" y="1292"/>
                <a:ext cx="362" cy="326"/>
                <a:chOff x="4276" y="1746"/>
                <a:chExt cx="362" cy="326"/>
              </a:xfrm>
            </p:grpSpPr>
            <p:sp>
              <p:nvSpPr>
                <p:cNvPr id="43"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4"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42" name="AutoShape 48"/>
              <p:cNvCxnSpPr>
                <a:cxnSpLocks noChangeShapeType="1"/>
                <a:stCxn id="47" idx="4"/>
                <a:endCxn id="43"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0" name="Group 34"/>
            <p:cNvGrpSpPr>
              <a:grpSpLocks/>
            </p:cNvGrpSpPr>
            <p:nvPr/>
          </p:nvGrpSpPr>
          <p:grpSpPr bwMode="auto">
            <a:xfrm>
              <a:off x="1309688" y="2493963"/>
              <a:ext cx="574675" cy="1004887"/>
              <a:chOff x="4466" y="1589"/>
              <a:chExt cx="362" cy="633"/>
            </a:xfrm>
          </p:grpSpPr>
          <p:grpSp>
            <p:nvGrpSpPr>
              <p:cNvPr id="37" name="Group 27"/>
              <p:cNvGrpSpPr>
                <a:grpSpLocks/>
              </p:cNvGrpSpPr>
              <p:nvPr/>
            </p:nvGrpSpPr>
            <p:grpSpPr bwMode="auto">
              <a:xfrm>
                <a:off x="4466" y="1896"/>
                <a:ext cx="362" cy="326"/>
                <a:chOff x="4276" y="1746"/>
                <a:chExt cx="362" cy="326"/>
              </a:xfrm>
            </p:grpSpPr>
            <p:sp>
              <p:nvSpPr>
                <p:cNvPr id="39"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0"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38" name="AutoShape 49"/>
              <p:cNvCxnSpPr>
                <a:cxnSpLocks noChangeShapeType="1"/>
                <a:stCxn id="43" idx="4"/>
                <a:endCxn id="39"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1" name="Group 37"/>
            <p:cNvGrpSpPr>
              <a:grpSpLocks/>
            </p:cNvGrpSpPr>
            <p:nvPr/>
          </p:nvGrpSpPr>
          <p:grpSpPr bwMode="auto">
            <a:xfrm>
              <a:off x="1914525" y="3937000"/>
              <a:ext cx="574675" cy="517525"/>
              <a:chOff x="4276" y="1746"/>
              <a:chExt cx="362" cy="326"/>
            </a:xfrm>
          </p:grpSpPr>
          <p:sp>
            <p:nvSpPr>
              <p:cNvPr id="35"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6"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12"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13" name="Group 44"/>
            <p:cNvGrpSpPr>
              <a:grpSpLocks/>
            </p:cNvGrpSpPr>
            <p:nvPr/>
          </p:nvGrpSpPr>
          <p:grpSpPr bwMode="auto">
            <a:xfrm>
              <a:off x="404813" y="3216275"/>
              <a:ext cx="1012825" cy="982663"/>
              <a:chOff x="3896" y="2044"/>
              <a:chExt cx="638" cy="619"/>
            </a:xfrm>
          </p:grpSpPr>
          <p:grpSp>
            <p:nvGrpSpPr>
              <p:cNvPr id="30" name="Group 24"/>
              <p:cNvGrpSpPr>
                <a:grpSpLocks/>
              </p:cNvGrpSpPr>
              <p:nvPr/>
            </p:nvGrpSpPr>
            <p:grpSpPr bwMode="auto">
              <a:xfrm>
                <a:off x="3896" y="2337"/>
                <a:ext cx="362" cy="326"/>
                <a:chOff x="4276" y="1746"/>
                <a:chExt cx="362" cy="326"/>
              </a:xfrm>
            </p:grpSpPr>
            <p:sp>
              <p:nvSpPr>
                <p:cNvPr id="33"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4"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31" name="AutoShape 50"/>
              <p:cNvCxnSpPr>
                <a:cxnSpLocks noChangeShapeType="1"/>
                <a:stCxn id="39" idx="3"/>
                <a:endCxn id="33"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AutoShape 53"/>
              <p:cNvCxnSpPr>
                <a:cxnSpLocks noChangeShapeType="1"/>
                <a:stCxn id="33" idx="2"/>
                <a:endCxn id="39"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4" name="Group 50"/>
            <p:cNvGrpSpPr>
              <a:grpSpLocks/>
            </p:cNvGrpSpPr>
            <p:nvPr/>
          </p:nvGrpSpPr>
          <p:grpSpPr bwMode="auto">
            <a:xfrm>
              <a:off x="1914525" y="4406900"/>
              <a:ext cx="574675" cy="1008063"/>
              <a:chOff x="4979" y="2794"/>
              <a:chExt cx="362" cy="635"/>
            </a:xfrm>
          </p:grpSpPr>
          <p:grpSp>
            <p:nvGrpSpPr>
              <p:cNvPr id="26" name="Group 40"/>
              <p:cNvGrpSpPr>
                <a:grpSpLocks/>
              </p:cNvGrpSpPr>
              <p:nvPr/>
            </p:nvGrpSpPr>
            <p:grpSpPr bwMode="auto">
              <a:xfrm>
                <a:off x="4979" y="3103"/>
                <a:ext cx="362" cy="326"/>
                <a:chOff x="4276" y="1746"/>
                <a:chExt cx="362" cy="326"/>
              </a:xfrm>
            </p:grpSpPr>
            <p:sp>
              <p:nvSpPr>
                <p:cNvPr id="28"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9"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27" name="AutoShape 54"/>
              <p:cNvCxnSpPr>
                <a:cxnSpLocks noChangeShapeType="1"/>
                <a:stCxn id="35" idx="4"/>
                <a:endCxn id="28"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5" name="Group 55"/>
            <p:cNvGrpSpPr>
              <a:grpSpLocks/>
            </p:cNvGrpSpPr>
            <p:nvPr/>
          </p:nvGrpSpPr>
          <p:grpSpPr bwMode="auto">
            <a:xfrm>
              <a:off x="2487613" y="5132388"/>
              <a:ext cx="574675" cy="1314450"/>
              <a:chOff x="5345" y="3199"/>
              <a:chExt cx="362" cy="828"/>
            </a:xfrm>
          </p:grpSpPr>
          <p:grpSp>
            <p:nvGrpSpPr>
              <p:cNvPr id="22" name="Group 6"/>
              <p:cNvGrpSpPr>
                <a:grpSpLocks/>
              </p:cNvGrpSpPr>
              <p:nvPr/>
            </p:nvGrpSpPr>
            <p:grpSpPr bwMode="auto">
              <a:xfrm>
                <a:off x="5345" y="3701"/>
                <a:ext cx="362" cy="326"/>
                <a:chOff x="4726" y="2684"/>
                <a:chExt cx="362" cy="326"/>
              </a:xfrm>
            </p:grpSpPr>
            <p:sp>
              <p:nvSpPr>
                <p:cNvPr id="24"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5"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23" name="AutoShape 55"/>
              <p:cNvCxnSpPr>
                <a:cxnSpLocks noChangeShapeType="1"/>
                <a:stCxn id="28" idx="6"/>
                <a:endCxn id="24"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6" name="Group 60"/>
            <p:cNvGrpSpPr>
              <a:grpSpLocks/>
            </p:cNvGrpSpPr>
            <p:nvPr/>
          </p:nvGrpSpPr>
          <p:grpSpPr bwMode="auto">
            <a:xfrm>
              <a:off x="1101725" y="5132388"/>
              <a:ext cx="920750" cy="1241425"/>
              <a:chOff x="4467" y="3251"/>
              <a:chExt cx="580" cy="782"/>
            </a:xfrm>
          </p:grpSpPr>
          <p:grpSp>
            <p:nvGrpSpPr>
              <p:cNvPr id="17" name="Group 43"/>
              <p:cNvGrpSpPr>
                <a:grpSpLocks/>
              </p:cNvGrpSpPr>
              <p:nvPr/>
            </p:nvGrpSpPr>
            <p:grpSpPr bwMode="auto">
              <a:xfrm>
                <a:off x="4467" y="3707"/>
                <a:ext cx="362" cy="326"/>
                <a:chOff x="4276" y="1746"/>
                <a:chExt cx="362" cy="326"/>
              </a:xfrm>
            </p:grpSpPr>
            <p:sp>
              <p:nvSpPr>
                <p:cNvPr id="20"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1"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18" name="AutoShape 56"/>
              <p:cNvCxnSpPr>
                <a:cxnSpLocks noChangeShapeType="1"/>
                <a:stCxn id="28" idx="3"/>
                <a:endCxn id="20"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9" name="AutoShape 57"/>
              <p:cNvCxnSpPr>
                <a:cxnSpLocks noChangeShapeType="1"/>
                <a:stCxn id="20" idx="2"/>
                <a:endCxn id="28"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3681635464"/>
      </p:ext>
    </p:extLst>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latin typeface="Cambria" panose="02040503050406030204" pitchFamily="18" charset="0"/>
            </a:endParaRPr>
          </a:p>
        </p:txBody>
      </p:sp>
      <p:sp>
        <p:nvSpPr>
          <p:cNvPr id="41987" name="Rectangle 2"/>
          <p:cNvSpPr>
            <a:spLocks noGrp="1" noChangeArrowheads="1"/>
          </p:cNvSpPr>
          <p:nvPr>
            <p:ph type="title"/>
          </p:nvPr>
        </p:nvSpPr>
        <p:spPr>
          <a:xfrm>
            <a:off x="5035202" y="182270"/>
            <a:ext cx="1739696" cy="501253"/>
          </a:xfrm>
        </p:spPr>
        <p:txBody>
          <a:bodyPr>
            <a:normAutofit fontScale="90000"/>
          </a:bodyPr>
          <a:lstStyle/>
          <a:p>
            <a:r>
              <a:rPr lang="en-US" altLang="zh-CN" dirty="0" smtClean="0">
                <a:latin typeface="Cambria" panose="02040503050406030204" pitchFamily="18" charset="0"/>
                <a:cs typeface="Times New Roman" panose="02020603050405020304" pitchFamily="18" charset="0"/>
              </a:rPr>
              <a:t>DU-Paths</a:t>
            </a:r>
          </a:p>
        </p:txBody>
      </p:sp>
      <p:graphicFrame>
        <p:nvGraphicFramePr>
          <p:cNvPr id="220338" name="Group 178"/>
          <p:cNvGraphicFramePr>
            <a:graphicFrameLocks noGrp="1"/>
          </p:cNvGraphicFramePr>
          <p:nvPr>
            <p:ph sz="half" idx="1"/>
            <p:extLst/>
          </p:nvPr>
        </p:nvGraphicFramePr>
        <p:xfrm>
          <a:off x="59535" y="1431132"/>
          <a:ext cx="3268266" cy="3630217"/>
        </p:xfrm>
        <a:graphic>
          <a:graphicData uri="http://schemas.openxmlformats.org/drawingml/2006/table">
            <a:tbl>
              <a:tblPr/>
              <a:tblGrid>
                <a:gridCol w="889397">
                  <a:extLst>
                    <a:ext uri="{9D8B030D-6E8A-4147-A177-3AD203B41FA5}">
                      <a16:colId xmlns:a16="http://schemas.microsoft.com/office/drawing/2014/main" val="20000"/>
                    </a:ext>
                  </a:extLst>
                </a:gridCol>
                <a:gridCol w="940594">
                  <a:extLst>
                    <a:ext uri="{9D8B030D-6E8A-4147-A177-3AD203B41FA5}">
                      <a16:colId xmlns:a16="http://schemas.microsoft.com/office/drawing/2014/main" val="20001"/>
                    </a:ext>
                  </a:extLst>
                </a:gridCol>
                <a:gridCol w="1438275">
                  <a:extLst>
                    <a:ext uri="{9D8B030D-6E8A-4147-A177-3AD203B41FA5}">
                      <a16:colId xmlns:a16="http://schemas.microsoft.com/office/drawing/2014/main" val="20002"/>
                    </a:ext>
                  </a:extLst>
                </a:gridCol>
              </a:tblGrid>
              <a:tr h="261938">
                <a:tc>
                  <a:txBody>
                    <a:body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variable</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DU Pairs</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DU Paths</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745331">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numbers</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(1, 7)</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[ 1, 2,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[ 1, 2,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[ 1, 2, 3, 5, 6, 7 ]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1447800">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length</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(1, 8)</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(3,4))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(3,5))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(6,7))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(6,8))</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6, 8 ]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6, 8 ]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252413">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err="1" smtClean="0">
                          <a:ln>
                            <a:noFill/>
                          </a:ln>
                          <a:solidFill>
                            <a:schemeClr val="tx1"/>
                          </a:solidFill>
                          <a:effectLst/>
                          <a:latin typeface="Times New Roman" pitchFamily="18" charset="0"/>
                          <a:ea typeface="宋体" pitchFamily="2" charset="-122"/>
                        </a:rPr>
                        <a:t>var</a:t>
                      </a:r>
                      <a:endPar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endParaRP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(8, 8)</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1" u="none" strike="noStrike" cap="none" normalizeH="0" baseline="0" smtClean="0">
                          <a:ln>
                            <a:noFill/>
                          </a:ln>
                          <a:solidFill>
                            <a:schemeClr val="tx1"/>
                          </a:solidFill>
                          <a:effectLst/>
                          <a:latin typeface="Times New Roman" pitchFamily="18" charset="0"/>
                          <a:ea typeface="宋体" pitchFamily="2" charset="-122"/>
                        </a:rPr>
                        <a:t>No path needed</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r h="922735">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sum</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(1, 4)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(1, 5)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(4, 4)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(4, 5)</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[ 4,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[ 4, 3, 5 ]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7" name="组合 6"/>
          <p:cNvGrpSpPr/>
          <p:nvPr/>
        </p:nvGrpSpPr>
        <p:grpSpPr>
          <a:xfrm>
            <a:off x="3358982" y="976894"/>
            <a:ext cx="5877668" cy="4712852"/>
            <a:chOff x="4882054" y="421408"/>
            <a:chExt cx="7836891" cy="6283803"/>
          </a:xfrm>
        </p:grpSpPr>
        <p:sp>
          <p:nvSpPr>
            <p:cNvPr id="8" name="Text Box 38"/>
            <p:cNvSpPr txBox="1">
              <a:spLocks noChangeArrowheads="1"/>
            </p:cNvSpPr>
            <p:nvPr/>
          </p:nvSpPr>
          <p:spPr bwMode="auto">
            <a:xfrm>
              <a:off x="7507287" y="886545"/>
              <a:ext cx="3268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(1) = { numbers, sum, length }</a:t>
              </a:r>
            </a:p>
          </p:txBody>
        </p:sp>
        <p:sp>
          <p:nvSpPr>
            <p:cNvPr id="9" name="Text Box 39"/>
            <p:cNvSpPr txBox="1">
              <a:spLocks noChangeArrowheads="1"/>
            </p:cNvSpPr>
            <p:nvPr/>
          </p:nvSpPr>
          <p:spPr bwMode="auto">
            <a:xfrm>
              <a:off x="7545389" y="1826345"/>
              <a:ext cx="17988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(2)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p:txBody>
        </p:sp>
        <p:sp>
          <p:nvSpPr>
            <p:cNvPr id="10" name="Text Box 44"/>
            <p:cNvSpPr txBox="1">
              <a:spLocks noChangeArrowheads="1"/>
            </p:cNvSpPr>
            <p:nvPr/>
          </p:nvSpPr>
          <p:spPr bwMode="auto">
            <a:xfrm>
              <a:off x="8276811" y="3628663"/>
              <a:ext cx="3912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(5) = {mean, </a:t>
              </a:r>
              <a:r>
                <a:rPr lang="en-US" altLang="zh-CN" sz="1200" b="1" dirty="0" err="1">
                  <a:latin typeface="Cambria" panose="02040503050406030204" pitchFamily="18" charset="0"/>
                  <a:cs typeface="Times New Roman" panose="02020603050405020304" pitchFamily="18" charset="0"/>
                </a:rPr>
                <a:t>varsum</a:t>
              </a:r>
              <a:r>
                <a:rPr lang="en-US" altLang="zh-CN" sz="1200" b="1" dirty="0">
                  <a:latin typeface="Cambria" panose="02040503050406030204" pitchFamily="18" charset="0"/>
                  <a:cs typeface="Times New Roman" panose="02020603050405020304" pitchFamily="18" charset="0"/>
                </a:rPr>
                <a:t>,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(5) = { numbers, length, sum }</a:t>
              </a:r>
            </a:p>
          </p:txBody>
        </p:sp>
        <p:sp>
          <p:nvSpPr>
            <p:cNvPr id="11" name="Text Box 49"/>
            <p:cNvSpPr txBox="1">
              <a:spLocks noChangeArrowheads="1"/>
            </p:cNvSpPr>
            <p:nvPr/>
          </p:nvSpPr>
          <p:spPr bwMode="auto">
            <a:xfrm>
              <a:off x="8496195" y="6033458"/>
              <a:ext cx="42227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(8) = {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a:p>
              <a:pPr eaLnBrk="1" hangingPunct="1"/>
              <a:r>
                <a:rPr lang="en-US" altLang="zh-CN" sz="1200" b="1" dirty="0">
                  <a:latin typeface="Cambria" panose="02040503050406030204" pitchFamily="18" charset="0"/>
                  <a:cs typeface="Times New Roman" panose="02020603050405020304" pitchFamily="18" charset="0"/>
                </a:rPr>
                <a:t>use (8) = {length, mean,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p:txBody>
        </p:sp>
        <p:grpSp>
          <p:nvGrpSpPr>
            <p:cNvPr id="12" name="Group 54"/>
            <p:cNvGrpSpPr>
              <a:grpSpLocks/>
            </p:cNvGrpSpPr>
            <p:nvPr/>
          </p:nvGrpSpPr>
          <p:grpSpPr bwMode="auto">
            <a:xfrm>
              <a:off x="6551614" y="4907682"/>
              <a:ext cx="4300538" cy="481013"/>
              <a:chOff x="1544" y="3316"/>
              <a:chExt cx="2709" cy="303"/>
            </a:xfrm>
          </p:grpSpPr>
          <p:sp>
            <p:nvSpPr>
              <p:cNvPr id="54" name="Text Box 51"/>
              <p:cNvSpPr txBox="1">
                <a:spLocks noChangeArrowheads="1"/>
              </p:cNvSpPr>
              <p:nvPr/>
            </p:nvSpPr>
            <p:spPr bwMode="auto">
              <a:xfrm>
                <a:off x="2820" y="3316"/>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(6, 8)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sp>
            <p:nvSpPr>
              <p:cNvPr id="55" name="Text Box 52"/>
              <p:cNvSpPr txBox="1">
                <a:spLocks noChangeArrowheads="1"/>
              </p:cNvSpPr>
              <p:nvPr/>
            </p:nvSpPr>
            <p:spPr bwMode="auto">
              <a:xfrm>
                <a:off x="1544" y="3464"/>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use (6, 7) = { i, length }</a:t>
                </a:r>
              </a:p>
            </p:txBody>
          </p:sp>
        </p:grpSp>
        <p:grpSp>
          <p:nvGrpSpPr>
            <p:cNvPr id="13" name="组合 1"/>
            <p:cNvGrpSpPr>
              <a:grpSpLocks/>
            </p:cNvGrpSpPr>
            <p:nvPr/>
          </p:nvGrpSpPr>
          <p:grpSpPr bwMode="auto">
            <a:xfrm>
              <a:off x="4882054" y="421408"/>
              <a:ext cx="4217778" cy="6283803"/>
              <a:chOff x="1983332" y="819061"/>
              <a:chExt cx="4216971" cy="6283706"/>
            </a:xfrm>
          </p:grpSpPr>
          <p:grpSp>
            <p:nvGrpSpPr>
              <p:cNvPr id="18" name="Group 2"/>
              <p:cNvGrpSpPr>
                <a:grpSpLocks/>
              </p:cNvGrpSpPr>
              <p:nvPr/>
            </p:nvGrpSpPr>
            <p:grpSpPr bwMode="auto">
              <a:xfrm>
                <a:off x="3275856" y="819061"/>
                <a:ext cx="2876550" cy="5627688"/>
                <a:chOff x="274" y="490"/>
                <a:chExt cx="1812" cy="3545"/>
              </a:xfrm>
            </p:grpSpPr>
            <p:grpSp>
              <p:nvGrpSpPr>
                <p:cNvPr id="20" name="Group 3"/>
                <p:cNvGrpSpPr>
                  <a:grpSpLocks/>
                </p:cNvGrpSpPr>
                <p:nvPr/>
              </p:nvGrpSpPr>
              <p:grpSpPr bwMode="auto">
                <a:xfrm>
                  <a:off x="1736" y="3701"/>
                  <a:ext cx="350" cy="333"/>
                  <a:chOff x="4738" y="2684"/>
                  <a:chExt cx="350" cy="333"/>
                </a:xfrm>
              </p:grpSpPr>
              <p:sp>
                <p:nvSpPr>
                  <p:cNvPr id="52" name="Oval 4"/>
                  <p:cNvSpPr>
                    <a:spLocks noChangeArrowheads="1"/>
                  </p:cNvSpPr>
                  <p:nvPr/>
                </p:nvSpPr>
                <p:spPr bwMode="auto">
                  <a:xfrm>
                    <a:off x="4738" y="2684"/>
                    <a:ext cx="350" cy="296"/>
                  </a:xfrm>
                  <a:prstGeom prst="ellipse">
                    <a:avLst/>
                  </a:prstGeom>
                  <a:solidFill>
                    <a:schemeClr val="bg1">
                      <a:lumMod val="85000"/>
                    </a:schemeClr>
                  </a:solidFill>
                  <a:ln w="571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53" name="Text Box 5"/>
                  <p:cNvSpPr txBox="1">
                    <a:spLocks noChangeArrowheads="1"/>
                  </p:cNvSpPr>
                  <p:nvPr/>
                </p:nvSpPr>
                <p:spPr bwMode="auto">
                  <a:xfrm>
                    <a:off x="47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8</a:t>
                    </a:r>
                  </a:p>
                </p:txBody>
              </p:sp>
            </p:grpSp>
            <p:grpSp>
              <p:nvGrpSpPr>
                <p:cNvPr id="21" name="Group 6"/>
                <p:cNvGrpSpPr>
                  <a:grpSpLocks/>
                </p:cNvGrpSpPr>
                <p:nvPr/>
              </p:nvGrpSpPr>
              <p:grpSpPr bwMode="auto">
                <a:xfrm>
                  <a:off x="801" y="684"/>
                  <a:ext cx="350" cy="333"/>
                  <a:chOff x="3838" y="2684"/>
                  <a:chExt cx="350" cy="333"/>
                </a:xfrm>
              </p:grpSpPr>
              <p:sp>
                <p:nvSpPr>
                  <p:cNvPr id="50" name="Oval 7"/>
                  <p:cNvSpPr>
                    <a:spLocks noChangeArrowheads="1"/>
                  </p:cNvSpPr>
                  <p:nvPr/>
                </p:nvSpPr>
                <p:spPr bwMode="auto">
                  <a:xfrm>
                    <a:off x="3838" y="2684"/>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51" name="Text Box 8"/>
                  <p:cNvSpPr txBox="1">
                    <a:spLocks noChangeArrowheads="1"/>
                  </p:cNvSpPr>
                  <p:nvPr/>
                </p:nvSpPr>
                <p:spPr bwMode="auto">
                  <a:xfrm>
                    <a:off x="38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1</a:t>
                    </a:r>
                  </a:p>
                </p:txBody>
              </p:sp>
            </p:grpSp>
            <p:sp>
              <p:nvSpPr>
                <p:cNvPr id="22" name="Line 9"/>
                <p:cNvSpPr>
                  <a:spLocks noChangeShapeType="1"/>
                </p:cNvSpPr>
                <p:nvPr/>
              </p:nvSpPr>
              <p:spPr bwMode="auto">
                <a:xfrm>
                  <a:off x="976" y="490"/>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nvGrpSpPr>
                <p:cNvPr id="23" name="Group 10"/>
                <p:cNvGrpSpPr>
                  <a:grpSpLocks/>
                </p:cNvGrpSpPr>
                <p:nvPr/>
              </p:nvGrpSpPr>
              <p:grpSpPr bwMode="auto">
                <a:xfrm>
                  <a:off x="801" y="1287"/>
                  <a:ext cx="350" cy="333"/>
                  <a:chOff x="4288" y="1746"/>
                  <a:chExt cx="350" cy="333"/>
                </a:xfrm>
              </p:grpSpPr>
              <p:sp>
                <p:nvSpPr>
                  <p:cNvPr id="48" name="Oval 11"/>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9" name="Text Box 12"/>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2</a:t>
                    </a:r>
                  </a:p>
                </p:txBody>
              </p:sp>
            </p:grpSp>
            <p:grpSp>
              <p:nvGrpSpPr>
                <p:cNvPr id="24" name="Group 13"/>
                <p:cNvGrpSpPr>
                  <a:grpSpLocks/>
                </p:cNvGrpSpPr>
                <p:nvPr/>
              </p:nvGrpSpPr>
              <p:grpSpPr bwMode="auto">
                <a:xfrm>
                  <a:off x="274" y="2493"/>
                  <a:ext cx="350" cy="333"/>
                  <a:chOff x="4288" y="1746"/>
                  <a:chExt cx="350" cy="333"/>
                </a:xfrm>
              </p:grpSpPr>
              <p:sp>
                <p:nvSpPr>
                  <p:cNvPr id="46" name="Oval 14"/>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7" name="Text Box 15"/>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4</a:t>
                    </a:r>
                  </a:p>
                </p:txBody>
              </p:sp>
            </p:grpSp>
            <p:grpSp>
              <p:nvGrpSpPr>
                <p:cNvPr id="25" name="Group 16"/>
                <p:cNvGrpSpPr>
                  <a:grpSpLocks/>
                </p:cNvGrpSpPr>
                <p:nvPr/>
              </p:nvGrpSpPr>
              <p:grpSpPr bwMode="auto">
                <a:xfrm>
                  <a:off x="801" y="1891"/>
                  <a:ext cx="350" cy="333"/>
                  <a:chOff x="4288" y="1746"/>
                  <a:chExt cx="350" cy="333"/>
                </a:xfrm>
              </p:grpSpPr>
              <p:sp>
                <p:nvSpPr>
                  <p:cNvPr id="44" name="Oval 17"/>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5" name="Text Box 18"/>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3</a:t>
                    </a:r>
                  </a:p>
                </p:txBody>
              </p:sp>
            </p:grpSp>
            <p:grpSp>
              <p:nvGrpSpPr>
                <p:cNvPr id="26" name="Group 19"/>
                <p:cNvGrpSpPr>
                  <a:grpSpLocks/>
                </p:cNvGrpSpPr>
                <p:nvPr/>
              </p:nvGrpSpPr>
              <p:grpSpPr bwMode="auto">
                <a:xfrm>
                  <a:off x="1314" y="2493"/>
                  <a:ext cx="350" cy="333"/>
                  <a:chOff x="4288" y="1746"/>
                  <a:chExt cx="350" cy="333"/>
                </a:xfrm>
              </p:grpSpPr>
              <p:sp>
                <p:nvSpPr>
                  <p:cNvPr id="42" name="Oval 20"/>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3" name="Text Box 21"/>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5</a:t>
                    </a:r>
                  </a:p>
                </p:txBody>
              </p:sp>
            </p:grpSp>
            <p:grpSp>
              <p:nvGrpSpPr>
                <p:cNvPr id="27" name="Group 22"/>
                <p:cNvGrpSpPr>
                  <a:grpSpLocks/>
                </p:cNvGrpSpPr>
                <p:nvPr/>
              </p:nvGrpSpPr>
              <p:grpSpPr bwMode="auto">
                <a:xfrm>
                  <a:off x="1314" y="3098"/>
                  <a:ext cx="350" cy="333"/>
                  <a:chOff x="4288" y="1746"/>
                  <a:chExt cx="350" cy="333"/>
                </a:xfrm>
              </p:grpSpPr>
              <p:sp>
                <p:nvSpPr>
                  <p:cNvPr id="40" name="Oval 23"/>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1" name="Text Box 24"/>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6</a:t>
                    </a:r>
                  </a:p>
                </p:txBody>
              </p:sp>
            </p:grpSp>
            <p:grpSp>
              <p:nvGrpSpPr>
                <p:cNvPr id="28" name="Group 25"/>
                <p:cNvGrpSpPr>
                  <a:grpSpLocks/>
                </p:cNvGrpSpPr>
                <p:nvPr/>
              </p:nvGrpSpPr>
              <p:grpSpPr bwMode="auto">
                <a:xfrm>
                  <a:off x="802" y="3702"/>
                  <a:ext cx="350" cy="333"/>
                  <a:chOff x="4288" y="1746"/>
                  <a:chExt cx="350" cy="333"/>
                </a:xfrm>
              </p:grpSpPr>
              <p:sp>
                <p:nvSpPr>
                  <p:cNvPr id="38" name="Oval 26"/>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39" name="Text Box 27"/>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7</a:t>
                    </a:r>
                  </a:p>
                </p:txBody>
              </p:sp>
            </p:grpSp>
            <p:cxnSp>
              <p:nvCxnSpPr>
                <p:cNvPr id="29" name="AutoShape 28"/>
                <p:cNvCxnSpPr>
                  <a:cxnSpLocks noChangeShapeType="1"/>
                  <a:stCxn id="50" idx="4"/>
                  <a:endCxn id="48" idx="0"/>
                </p:cNvCxnSpPr>
                <p:nvPr/>
              </p:nvCxnSpPr>
              <p:spPr bwMode="auto">
                <a:xfrm>
                  <a:off x="976" y="986"/>
                  <a:ext cx="0" cy="29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0" name="AutoShape 29"/>
                <p:cNvCxnSpPr>
                  <a:cxnSpLocks noChangeShapeType="1"/>
                  <a:stCxn id="48" idx="4"/>
                  <a:endCxn id="44" idx="0"/>
                </p:cNvCxnSpPr>
                <p:nvPr/>
              </p:nvCxnSpPr>
              <p:spPr bwMode="auto">
                <a:xfrm>
                  <a:off x="976" y="1589"/>
                  <a:ext cx="0" cy="296"/>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1" name="AutoShape 30"/>
                <p:cNvCxnSpPr>
                  <a:cxnSpLocks noChangeShapeType="1"/>
                  <a:stCxn id="44" idx="3"/>
                  <a:endCxn id="46" idx="7"/>
                </p:cNvCxnSpPr>
                <p:nvPr/>
              </p:nvCxnSpPr>
              <p:spPr bwMode="auto">
                <a:xfrm flipH="1">
                  <a:off x="573" y="2150"/>
                  <a:ext cx="279" cy="380"/>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AutoShape 31"/>
                <p:cNvCxnSpPr>
                  <a:cxnSpLocks noChangeShapeType="1"/>
                  <a:stCxn id="44" idx="6"/>
                  <a:endCxn id="42" idx="0"/>
                </p:cNvCxnSpPr>
                <p:nvPr/>
              </p:nvCxnSpPr>
              <p:spPr bwMode="auto">
                <a:xfrm>
                  <a:off x="1157" y="2039"/>
                  <a:ext cx="332" cy="448"/>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3" name="AutoShape 32"/>
                <p:cNvCxnSpPr>
                  <a:cxnSpLocks noChangeShapeType="1"/>
                  <a:stCxn id="46" idx="3"/>
                  <a:endCxn id="44" idx="2"/>
                </p:cNvCxnSpPr>
                <p:nvPr/>
              </p:nvCxnSpPr>
              <p:spPr bwMode="auto">
                <a:xfrm rot="5400000" flipH="1" flipV="1">
                  <a:off x="203" y="2161"/>
                  <a:ext cx="713" cy="470"/>
                </a:xfrm>
                <a:prstGeom prst="curvedConnector4">
                  <a:avLst>
                    <a:gd name="adj1" fmla="val -25384"/>
                    <a:gd name="adj2" fmla="val -50639"/>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4" name="AutoShape 33"/>
                <p:cNvCxnSpPr>
                  <a:cxnSpLocks noChangeShapeType="1"/>
                  <a:stCxn id="42" idx="4"/>
                  <a:endCxn id="40" idx="0"/>
                </p:cNvCxnSpPr>
                <p:nvPr/>
              </p:nvCxnSpPr>
              <p:spPr bwMode="auto">
                <a:xfrm>
                  <a:off x="1489" y="2795"/>
                  <a:ext cx="0" cy="29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5" name="AutoShape 34"/>
                <p:cNvCxnSpPr>
                  <a:cxnSpLocks noChangeShapeType="1"/>
                  <a:stCxn id="40" idx="6"/>
                  <a:endCxn id="52" idx="0"/>
                </p:cNvCxnSpPr>
                <p:nvPr/>
              </p:nvCxnSpPr>
              <p:spPr bwMode="auto">
                <a:xfrm>
                  <a:off x="1670" y="3246"/>
                  <a:ext cx="241" cy="443"/>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6" name="AutoShape 35"/>
                <p:cNvCxnSpPr>
                  <a:cxnSpLocks noChangeShapeType="1"/>
                  <a:stCxn id="40" idx="3"/>
                  <a:endCxn id="38" idx="7"/>
                </p:cNvCxnSpPr>
                <p:nvPr/>
              </p:nvCxnSpPr>
              <p:spPr bwMode="auto">
                <a:xfrm flipH="1">
                  <a:off x="1101" y="3357"/>
                  <a:ext cx="264" cy="382"/>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7" name="AutoShape 36"/>
                <p:cNvCxnSpPr>
                  <a:cxnSpLocks noChangeShapeType="1"/>
                  <a:stCxn id="38" idx="3"/>
                  <a:endCxn id="40" idx="2"/>
                </p:cNvCxnSpPr>
                <p:nvPr/>
              </p:nvCxnSpPr>
              <p:spPr bwMode="auto">
                <a:xfrm rot="5400000" flipH="1" flipV="1">
                  <a:off x="723" y="3376"/>
                  <a:ext cx="715" cy="455"/>
                </a:xfrm>
                <a:prstGeom prst="curvedConnector4">
                  <a:avLst>
                    <a:gd name="adj1" fmla="val -25315"/>
                    <a:gd name="adj2" fmla="val -45935"/>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sp>
            <p:nvSpPr>
              <p:cNvPr id="19" name="Text Box 48"/>
              <p:cNvSpPr txBox="1">
                <a:spLocks noChangeArrowheads="1"/>
              </p:cNvSpPr>
              <p:nvPr/>
            </p:nvSpPr>
            <p:spPr bwMode="auto">
              <a:xfrm>
                <a:off x="1983332" y="6610332"/>
                <a:ext cx="4216971" cy="49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rPr>
                  <a:t>def</a:t>
                </a:r>
                <a:r>
                  <a:rPr lang="en-US" altLang="zh-CN" sz="1200" b="1" dirty="0">
                    <a:latin typeface="Cambria" panose="02040503050406030204" pitchFamily="18" charset="0"/>
                  </a:rPr>
                  <a:t>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a:t>
                </a:r>
                <a:r>
                  <a:rPr lang="en-US" altLang="zh-CN" sz="1200" b="1" dirty="0" err="1">
                    <a:latin typeface="Cambria" panose="02040503050406030204" pitchFamily="18" charset="0"/>
                  </a:rPr>
                  <a:t>i</a:t>
                </a:r>
                <a:r>
                  <a:rPr lang="en-US" altLang="zh-CN" sz="1200" b="1" dirty="0">
                    <a:latin typeface="Cambria" panose="02040503050406030204" pitchFamily="18" charset="0"/>
                  </a:rPr>
                  <a:t> }</a:t>
                </a:r>
              </a:p>
              <a:p>
                <a:pPr eaLnBrk="1" hangingPunct="1">
                  <a:lnSpc>
                    <a:spcPct val="50000"/>
                  </a:lnSpc>
                  <a:spcBef>
                    <a:spcPct val="50000"/>
                  </a:spcBef>
                </a:pPr>
                <a:r>
                  <a:rPr lang="en-US" altLang="zh-CN" sz="1200" b="1" dirty="0">
                    <a:latin typeface="Cambria" panose="02040503050406030204" pitchFamily="18" charset="0"/>
                  </a:rPr>
                  <a:t>use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numbers, </a:t>
                </a:r>
                <a:r>
                  <a:rPr lang="en-US" altLang="zh-CN" sz="1200" b="1" dirty="0" err="1">
                    <a:latin typeface="Cambria" panose="02040503050406030204" pitchFamily="18" charset="0"/>
                  </a:rPr>
                  <a:t>i</a:t>
                </a:r>
                <a:r>
                  <a:rPr lang="en-US" altLang="zh-CN" sz="1200" b="1" dirty="0">
                    <a:latin typeface="Cambria" panose="02040503050406030204" pitchFamily="18" charset="0"/>
                  </a:rPr>
                  <a:t>, mean }</a:t>
                </a:r>
              </a:p>
            </p:txBody>
          </p:sp>
        </p:grpSp>
        <p:sp>
          <p:nvSpPr>
            <p:cNvPr id="14" name="Text Box 43"/>
            <p:cNvSpPr txBox="1">
              <a:spLocks noChangeArrowheads="1"/>
            </p:cNvSpPr>
            <p:nvPr/>
          </p:nvSpPr>
          <p:spPr bwMode="auto">
            <a:xfrm>
              <a:off x="5075534" y="4112834"/>
              <a:ext cx="2754312" cy="492443"/>
            </a:xfrm>
            <a:prstGeom prst="rect">
              <a:avLst/>
            </a:prstGeom>
            <a:solidFill>
              <a:schemeClr val="bg1"/>
            </a:solidFill>
            <a:ln>
              <a:noFill/>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(4) = { sum,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(4) = { sum, numbers,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p:txBody>
        </p:sp>
        <p:grpSp>
          <p:nvGrpSpPr>
            <p:cNvPr id="15" name="Group 53"/>
            <p:cNvGrpSpPr>
              <a:grpSpLocks/>
            </p:cNvGrpSpPr>
            <p:nvPr/>
          </p:nvGrpSpPr>
          <p:grpSpPr bwMode="auto">
            <a:xfrm>
              <a:off x="5525295" y="3027370"/>
              <a:ext cx="4327525" cy="604838"/>
              <a:chOff x="1038" y="2019"/>
              <a:chExt cx="2726" cy="381"/>
            </a:xfrm>
          </p:grpSpPr>
          <p:sp>
            <p:nvSpPr>
              <p:cNvPr id="16" name="Text Box 41"/>
              <p:cNvSpPr txBox="1">
                <a:spLocks noChangeArrowheads="1"/>
              </p:cNvSpPr>
              <p:nvPr/>
            </p:nvSpPr>
            <p:spPr bwMode="auto">
              <a:xfrm>
                <a:off x="2331" y="2019"/>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use (3, 5) = { i, length }</a:t>
                </a:r>
              </a:p>
            </p:txBody>
          </p:sp>
          <p:sp>
            <p:nvSpPr>
              <p:cNvPr id="17" name="Text Box 50"/>
              <p:cNvSpPr txBox="1">
                <a:spLocks noChangeArrowheads="1"/>
              </p:cNvSpPr>
              <p:nvPr/>
            </p:nvSpPr>
            <p:spPr bwMode="auto">
              <a:xfrm>
                <a:off x="1038" y="2245"/>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(3, 4)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grpSp>
      </p:grpSp>
    </p:spTree>
    <p:extLst>
      <p:ext uri="{BB962C8B-B14F-4D97-AF65-F5344CB8AC3E}">
        <p14:creationId xmlns:p14="http://schemas.microsoft.com/office/powerpoint/2010/main" val="374573379"/>
      </p:ext>
    </p:extLst>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latin typeface="Cambria" panose="02040503050406030204" pitchFamily="18" charset="0"/>
            </a:endParaRPr>
          </a:p>
        </p:txBody>
      </p:sp>
      <p:sp>
        <p:nvSpPr>
          <p:cNvPr id="41987" name="Rectangle 2"/>
          <p:cNvSpPr>
            <a:spLocks noGrp="1" noChangeArrowheads="1"/>
          </p:cNvSpPr>
          <p:nvPr>
            <p:ph type="title"/>
          </p:nvPr>
        </p:nvSpPr>
        <p:spPr>
          <a:xfrm>
            <a:off x="5271945" y="169185"/>
            <a:ext cx="1674228" cy="501253"/>
          </a:xfrm>
        </p:spPr>
        <p:txBody>
          <a:bodyPr>
            <a:normAutofit fontScale="90000"/>
          </a:bodyPr>
          <a:lstStyle/>
          <a:p>
            <a:r>
              <a:rPr lang="en-US" altLang="zh-CN" dirty="0" smtClean="0">
                <a:latin typeface="Cambria" panose="02040503050406030204" pitchFamily="18" charset="0"/>
                <a:cs typeface="Times New Roman" panose="02020603050405020304" pitchFamily="18" charset="0"/>
              </a:rPr>
              <a:t>DU-Paths</a:t>
            </a:r>
          </a:p>
        </p:txBody>
      </p:sp>
      <p:graphicFrame>
        <p:nvGraphicFramePr>
          <p:cNvPr id="220329" name="Group 169"/>
          <p:cNvGraphicFramePr>
            <a:graphicFrameLocks noGrp="1"/>
          </p:cNvGraphicFramePr>
          <p:nvPr>
            <p:ph sz="half" idx="2"/>
            <p:extLst/>
          </p:nvPr>
        </p:nvGraphicFramePr>
        <p:xfrm>
          <a:off x="233318" y="1478757"/>
          <a:ext cx="3268267" cy="4235423"/>
        </p:xfrm>
        <a:graphic>
          <a:graphicData uri="http://schemas.openxmlformats.org/drawingml/2006/table">
            <a:tbl>
              <a:tblPr/>
              <a:tblGrid>
                <a:gridCol w="1004888">
                  <a:extLst>
                    <a:ext uri="{9D8B030D-6E8A-4147-A177-3AD203B41FA5}">
                      <a16:colId xmlns:a16="http://schemas.microsoft.com/office/drawing/2014/main" val="20000"/>
                    </a:ext>
                  </a:extLst>
                </a:gridCol>
                <a:gridCol w="1023938">
                  <a:extLst>
                    <a:ext uri="{9D8B030D-6E8A-4147-A177-3AD203B41FA5}">
                      <a16:colId xmlns:a16="http://schemas.microsoft.com/office/drawing/2014/main" val="20001"/>
                    </a:ext>
                  </a:extLst>
                </a:gridCol>
                <a:gridCol w="1239441">
                  <a:extLst>
                    <a:ext uri="{9D8B030D-6E8A-4147-A177-3AD203B41FA5}">
                      <a16:colId xmlns:a16="http://schemas.microsoft.com/office/drawing/2014/main" val="20002"/>
                    </a:ext>
                  </a:extLst>
                </a:gridCol>
              </a:tblGrid>
              <a:tr h="248867">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variable</a:t>
                      </a:r>
                    </a:p>
                  </a:txBody>
                  <a:tcPr marL="68580" marR="68580" marT="34294" marB="3429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DU Pairs</a:t>
                      </a:r>
                    </a:p>
                  </a:txBody>
                  <a:tcPr marL="68580" marR="68580" marT="34294" marB="3429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DU Paths</a:t>
                      </a:r>
                    </a:p>
                  </a:txBody>
                  <a:tcPr marL="68580" marR="68580" marT="34294" marB="3429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490589">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mean</a:t>
                      </a:r>
                    </a:p>
                  </a:txBody>
                  <a:tcPr marL="68580" marR="68580" marT="34294" marB="3429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(5, 8)</a:t>
                      </a:r>
                    </a:p>
                  </a:txBody>
                  <a:tcPr marL="68580" marR="68580" marT="34294" marB="3429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[ 5,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[ 5, 6, 8 ]</a:t>
                      </a:r>
                    </a:p>
                  </a:txBody>
                  <a:tcPr marL="68580" marR="68580" marT="34294" marB="3429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909731">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varsum</a:t>
                      </a:r>
                    </a:p>
                  </a:txBody>
                  <a:tcPr marL="68580" marR="68580" marT="34294" marB="3429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(5, 8)</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(7, 7)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(7, 8)</a:t>
                      </a:r>
                    </a:p>
                  </a:txBody>
                  <a:tcPr marL="68580" marR="68580" marT="34294" marB="3429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[ 5,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[ 5, 6, 8 ]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[ 7,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[ 7, 6, 8 ]</a:t>
                      </a:r>
                    </a:p>
                  </a:txBody>
                  <a:tcPr marL="68580" marR="68580" marT="34294" marB="3429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249657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p>
                  </a:txBody>
                  <a:tcPr marL="68580" marR="68580" marT="34294" marB="3429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(2, 4)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 (3,4))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 (3,5))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(4, 4)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 (3,4))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 (3,5))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(6,7))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(6,8))</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(7, 7)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 (6,7))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 (6,8))</a:t>
                      </a:r>
                    </a:p>
                  </a:txBody>
                  <a:tcPr marL="68580" marR="68580" marT="34294" marB="3429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[ 2,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[ 2,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[ 2,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[ 4,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[ 4,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[ 4,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[ 5,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[ 5,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[ 5, 6, 8 ]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[ 7,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[ 7,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[ 7, 6, 8 ]</a:t>
                      </a:r>
                    </a:p>
                  </a:txBody>
                  <a:tcPr marL="68580" marR="68580" marT="34294" marB="3429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pSp>
        <p:nvGrpSpPr>
          <p:cNvPr id="7" name="组合 6"/>
          <p:cNvGrpSpPr/>
          <p:nvPr/>
        </p:nvGrpSpPr>
        <p:grpSpPr>
          <a:xfrm>
            <a:off x="3641371" y="1214124"/>
            <a:ext cx="5877668" cy="4670702"/>
            <a:chOff x="4882054" y="421408"/>
            <a:chExt cx="7836891" cy="6227603"/>
          </a:xfrm>
        </p:grpSpPr>
        <p:sp>
          <p:nvSpPr>
            <p:cNvPr id="8" name="Text Box 38"/>
            <p:cNvSpPr txBox="1">
              <a:spLocks noChangeArrowheads="1"/>
            </p:cNvSpPr>
            <p:nvPr/>
          </p:nvSpPr>
          <p:spPr bwMode="auto">
            <a:xfrm>
              <a:off x="7507287" y="886545"/>
              <a:ext cx="3268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(1) = { numbers, sum, length }</a:t>
              </a:r>
            </a:p>
          </p:txBody>
        </p:sp>
        <p:sp>
          <p:nvSpPr>
            <p:cNvPr id="9" name="Text Box 39"/>
            <p:cNvSpPr txBox="1">
              <a:spLocks noChangeArrowheads="1"/>
            </p:cNvSpPr>
            <p:nvPr/>
          </p:nvSpPr>
          <p:spPr bwMode="auto">
            <a:xfrm>
              <a:off x="7545389" y="1826345"/>
              <a:ext cx="22219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def (2) = { i }</a:t>
              </a:r>
            </a:p>
          </p:txBody>
        </p:sp>
        <p:sp>
          <p:nvSpPr>
            <p:cNvPr id="10" name="Text Box 44"/>
            <p:cNvSpPr txBox="1">
              <a:spLocks noChangeArrowheads="1"/>
            </p:cNvSpPr>
            <p:nvPr/>
          </p:nvSpPr>
          <p:spPr bwMode="auto">
            <a:xfrm>
              <a:off x="8276811" y="3628663"/>
              <a:ext cx="37388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(5) = {mean, </a:t>
              </a:r>
              <a:r>
                <a:rPr lang="en-US" altLang="zh-CN" sz="1200" b="1" dirty="0" err="1">
                  <a:latin typeface="Cambria" panose="02040503050406030204" pitchFamily="18" charset="0"/>
                  <a:cs typeface="Times New Roman" panose="02020603050405020304" pitchFamily="18" charset="0"/>
                </a:rPr>
                <a:t>varsum</a:t>
              </a:r>
              <a:r>
                <a:rPr lang="en-US" altLang="zh-CN" sz="1200" b="1" dirty="0">
                  <a:latin typeface="Cambria" panose="02040503050406030204" pitchFamily="18" charset="0"/>
                  <a:cs typeface="Times New Roman" panose="02020603050405020304" pitchFamily="18" charset="0"/>
                </a:rPr>
                <a:t>,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(5) = { numbers, length, sum }</a:t>
              </a:r>
            </a:p>
          </p:txBody>
        </p:sp>
        <p:sp>
          <p:nvSpPr>
            <p:cNvPr id="11" name="Text Box 49"/>
            <p:cNvSpPr txBox="1">
              <a:spLocks noChangeArrowheads="1"/>
            </p:cNvSpPr>
            <p:nvPr/>
          </p:nvSpPr>
          <p:spPr bwMode="auto">
            <a:xfrm>
              <a:off x="8496195" y="6033458"/>
              <a:ext cx="42227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(8) = {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a:p>
              <a:pPr eaLnBrk="1" hangingPunct="1"/>
              <a:r>
                <a:rPr lang="en-US" altLang="zh-CN" sz="1200" b="1" dirty="0">
                  <a:latin typeface="Cambria" panose="02040503050406030204" pitchFamily="18" charset="0"/>
                  <a:cs typeface="Times New Roman" panose="02020603050405020304" pitchFamily="18" charset="0"/>
                </a:rPr>
                <a:t>use (8) = {length, mean,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p:txBody>
        </p:sp>
        <p:grpSp>
          <p:nvGrpSpPr>
            <p:cNvPr id="12" name="Group 54"/>
            <p:cNvGrpSpPr>
              <a:grpSpLocks/>
            </p:cNvGrpSpPr>
            <p:nvPr/>
          </p:nvGrpSpPr>
          <p:grpSpPr bwMode="auto">
            <a:xfrm>
              <a:off x="6551614" y="4907682"/>
              <a:ext cx="4300538" cy="481013"/>
              <a:chOff x="1544" y="3316"/>
              <a:chExt cx="2709" cy="303"/>
            </a:xfrm>
          </p:grpSpPr>
          <p:sp>
            <p:nvSpPr>
              <p:cNvPr id="54" name="Text Box 51"/>
              <p:cNvSpPr txBox="1">
                <a:spLocks noChangeArrowheads="1"/>
              </p:cNvSpPr>
              <p:nvPr/>
            </p:nvSpPr>
            <p:spPr bwMode="auto">
              <a:xfrm>
                <a:off x="2820" y="3316"/>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(6, 8)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sp>
            <p:nvSpPr>
              <p:cNvPr id="55" name="Text Box 52"/>
              <p:cNvSpPr txBox="1">
                <a:spLocks noChangeArrowheads="1"/>
              </p:cNvSpPr>
              <p:nvPr/>
            </p:nvSpPr>
            <p:spPr bwMode="auto">
              <a:xfrm>
                <a:off x="1544" y="3464"/>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use (6, 7) = { i, length }</a:t>
                </a:r>
              </a:p>
            </p:txBody>
          </p:sp>
        </p:grpSp>
        <p:grpSp>
          <p:nvGrpSpPr>
            <p:cNvPr id="13" name="组合 1"/>
            <p:cNvGrpSpPr>
              <a:grpSpLocks/>
            </p:cNvGrpSpPr>
            <p:nvPr/>
          </p:nvGrpSpPr>
          <p:grpSpPr bwMode="auto">
            <a:xfrm>
              <a:off x="4882054" y="421408"/>
              <a:ext cx="4217778" cy="6142987"/>
              <a:chOff x="1983332" y="819061"/>
              <a:chExt cx="4216971" cy="6142892"/>
            </a:xfrm>
          </p:grpSpPr>
          <p:grpSp>
            <p:nvGrpSpPr>
              <p:cNvPr id="18" name="Group 2"/>
              <p:cNvGrpSpPr>
                <a:grpSpLocks/>
              </p:cNvGrpSpPr>
              <p:nvPr/>
            </p:nvGrpSpPr>
            <p:grpSpPr bwMode="auto">
              <a:xfrm>
                <a:off x="3275856" y="819061"/>
                <a:ext cx="2876550" cy="5627688"/>
                <a:chOff x="274" y="490"/>
                <a:chExt cx="1812" cy="3545"/>
              </a:xfrm>
            </p:grpSpPr>
            <p:grpSp>
              <p:nvGrpSpPr>
                <p:cNvPr id="20" name="Group 3"/>
                <p:cNvGrpSpPr>
                  <a:grpSpLocks/>
                </p:cNvGrpSpPr>
                <p:nvPr/>
              </p:nvGrpSpPr>
              <p:grpSpPr bwMode="auto">
                <a:xfrm>
                  <a:off x="1736" y="3701"/>
                  <a:ext cx="350" cy="333"/>
                  <a:chOff x="4738" y="2684"/>
                  <a:chExt cx="350" cy="333"/>
                </a:xfrm>
              </p:grpSpPr>
              <p:sp>
                <p:nvSpPr>
                  <p:cNvPr id="52" name="Oval 4"/>
                  <p:cNvSpPr>
                    <a:spLocks noChangeArrowheads="1"/>
                  </p:cNvSpPr>
                  <p:nvPr/>
                </p:nvSpPr>
                <p:spPr bwMode="auto">
                  <a:xfrm>
                    <a:off x="4738" y="2684"/>
                    <a:ext cx="350" cy="296"/>
                  </a:xfrm>
                  <a:prstGeom prst="ellipse">
                    <a:avLst/>
                  </a:prstGeom>
                  <a:solidFill>
                    <a:schemeClr val="bg1">
                      <a:lumMod val="85000"/>
                    </a:schemeClr>
                  </a:solidFill>
                  <a:ln w="571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53" name="Text Box 5"/>
                  <p:cNvSpPr txBox="1">
                    <a:spLocks noChangeArrowheads="1"/>
                  </p:cNvSpPr>
                  <p:nvPr/>
                </p:nvSpPr>
                <p:spPr bwMode="auto">
                  <a:xfrm>
                    <a:off x="47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8</a:t>
                    </a:r>
                  </a:p>
                </p:txBody>
              </p:sp>
            </p:grpSp>
            <p:grpSp>
              <p:nvGrpSpPr>
                <p:cNvPr id="21" name="Group 6"/>
                <p:cNvGrpSpPr>
                  <a:grpSpLocks/>
                </p:cNvGrpSpPr>
                <p:nvPr/>
              </p:nvGrpSpPr>
              <p:grpSpPr bwMode="auto">
                <a:xfrm>
                  <a:off x="801" y="684"/>
                  <a:ext cx="350" cy="333"/>
                  <a:chOff x="3838" y="2684"/>
                  <a:chExt cx="350" cy="333"/>
                </a:xfrm>
              </p:grpSpPr>
              <p:sp>
                <p:nvSpPr>
                  <p:cNvPr id="50" name="Oval 7"/>
                  <p:cNvSpPr>
                    <a:spLocks noChangeArrowheads="1"/>
                  </p:cNvSpPr>
                  <p:nvPr/>
                </p:nvSpPr>
                <p:spPr bwMode="auto">
                  <a:xfrm>
                    <a:off x="3838" y="2684"/>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51" name="Text Box 8"/>
                  <p:cNvSpPr txBox="1">
                    <a:spLocks noChangeArrowheads="1"/>
                  </p:cNvSpPr>
                  <p:nvPr/>
                </p:nvSpPr>
                <p:spPr bwMode="auto">
                  <a:xfrm>
                    <a:off x="38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1</a:t>
                    </a:r>
                  </a:p>
                </p:txBody>
              </p:sp>
            </p:grpSp>
            <p:sp>
              <p:nvSpPr>
                <p:cNvPr id="22" name="Line 9"/>
                <p:cNvSpPr>
                  <a:spLocks noChangeShapeType="1"/>
                </p:cNvSpPr>
                <p:nvPr/>
              </p:nvSpPr>
              <p:spPr bwMode="auto">
                <a:xfrm>
                  <a:off x="976" y="490"/>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nvGrpSpPr>
                <p:cNvPr id="23" name="Group 10"/>
                <p:cNvGrpSpPr>
                  <a:grpSpLocks/>
                </p:cNvGrpSpPr>
                <p:nvPr/>
              </p:nvGrpSpPr>
              <p:grpSpPr bwMode="auto">
                <a:xfrm>
                  <a:off x="801" y="1287"/>
                  <a:ext cx="350" cy="333"/>
                  <a:chOff x="4288" y="1746"/>
                  <a:chExt cx="350" cy="333"/>
                </a:xfrm>
              </p:grpSpPr>
              <p:sp>
                <p:nvSpPr>
                  <p:cNvPr id="48" name="Oval 11"/>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9" name="Text Box 12"/>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2</a:t>
                    </a:r>
                  </a:p>
                </p:txBody>
              </p:sp>
            </p:grpSp>
            <p:grpSp>
              <p:nvGrpSpPr>
                <p:cNvPr id="24" name="Group 13"/>
                <p:cNvGrpSpPr>
                  <a:grpSpLocks/>
                </p:cNvGrpSpPr>
                <p:nvPr/>
              </p:nvGrpSpPr>
              <p:grpSpPr bwMode="auto">
                <a:xfrm>
                  <a:off x="274" y="2493"/>
                  <a:ext cx="350" cy="333"/>
                  <a:chOff x="4288" y="1746"/>
                  <a:chExt cx="350" cy="333"/>
                </a:xfrm>
              </p:grpSpPr>
              <p:sp>
                <p:nvSpPr>
                  <p:cNvPr id="46" name="Oval 14"/>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7" name="Text Box 15"/>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4</a:t>
                    </a:r>
                  </a:p>
                </p:txBody>
              </p:sp>
            </p:grpSp>
            <p:grpSp>
              <p:nvGrpSpPr>
                <p:cNvPr id="25" name="Group 16"/>
                <p:cNvGrpSpPr>
                  <a:grpSpLocks/>
                </p:cNvGrpSpPr>
                <p:nvPr/>
              </p:nvGrpSpPr>
              <p:grpSpPr bwMode="auto">
                <a:xfrm>
                  <a:off x="801" y="1891"/>
                  <a:ext cx="350" cy="333"/>
                  <a:chOff x="4288" y="1746"/>
                  <a:chExt cx="350" cy="333"/>
                </a:xfrm>
              </p:grpSpPr>
              <p:sp>
                <p:nvSpPr>
                  <p:cNvPr id="44" name="Oval 17"/>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5" name="Text Box 18"/>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3</a:t>
                    </a:r>
                  </a:p>
                </p:txBody>
              </p:sp>
            </p:grpSp>
            <p:grpSp>
              <p:nvGrpSpPr>
                <p:cNvPr id="26" name="Group 19"/>
                <p:cNvGrpSpPr>
                  <a:grpSpLocks/>
                </p:cNvGrpSpPr>
                <p:nvPr/>
              </p:nvGrpSpPr>
              <p:grpSpPr bwMode="auto">
                <a:xfrm>
                  <a:off x="1314" y="2493"/>
                  <a:ext cx="350" cy="333"/>
                  <a:chOff x="4288" y="1746"/>
                  <a:chExt cx="350" cy="333"/>
                </a:xfrm>
              </p:grpSpPr>
              <p:sp>
                <p:nvSpPr>
                  <p:cNvPr id="42" name="Oval 20"/>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3" name="Text Box 21"/>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5</a:t>
                    </a:r>
                  </a:p>
                </p:txBody>
              </p:sp>
            </p:grpSp>
            <p:grpSp>
              <p:nvGrpSpPr>
                <p:cNvPr id="27" name="Group 22"/>
                <p:cNvGrpSpPr>
                  <a:grpSpLocks/>
                </p:cNvGrpSpPr>
                <p:nvPr/>
              </p:nvGrpSpPr>
              <p:grpSpPr bwMode="auto">
                <a:xfrm>
                  <a:off x="1314" y="3098"/>
                  <a:ext cx="350" cy="333"/>
                  <a:chOff x="4288" y="1746"/>
                  <a:chExt cx="350" cy="333"/>
                </a:xfrm>
              </p:grpSpPr>
              <p:sp>
                <p:nvSpPr>
                  <p:cNvPr id="40" name="Oval 23"/>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1" name="Text Box 24"/>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6</a:t>
                    </a:r>
                  </a:p>
                </p:txBody>
              </p:sp>
            </p:grpSp>
            <p:grpSp>
              <p:nvGrpSpPr>
                <p:cNvPr id="28" name="Group 25"/>
                <p:cNvGrpSpPr>
                  <a:grpSpLocks/>
                </p:cNvGrpSpPr>
                <p:nvPr/>
              </p:nvGrpSpPr>
              <p:grpSpPr bwMode="auto">
                <a:xfrm>
                  <a:off x="802" y="3702"/>
                  <a:ext cx="350" cy="333"/>
                  <a:chOff x="4288" y="1746"/>
                  <a:chExt cx="350" cy="333"/>
                </a:xfrm>
              </p:grpSpPr>
              <p:sp>
                <p:nvSpPr>
                  <p:cNvPr id="38" name="Oval 26"/>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39" name="Text Box 27"/>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7</a:t>
                    </a:r>
                  </a:p>
                </p:txBody>
              </p:sp>
            </p:grpSp>
            <p:cxnSp>
              <p:nvCxnSpPr>
                <p:cNvPr id="29" name="AutoShape 28"/>
                <p:cNvCxnSpPr>
                  <a:cxnSpLocks noChangeShapeType="1"/>
                  <a:stCxn id="50" idx="4"/>
                  <a:endCxn id="48" idx="0"/>
                </p:cNvCxnSpPr>
                <p:nvPr/>
              </p:nvCxnSpPr>
              <p:spPr bwMode="auto">
                <a:xfrm>
                  <a:off x="976" y="986"/>
                  <a:ext cx="0" cy="29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0" name="AutoShape 29"/>
                <p:cNvCxnSpPr>
                  <a:cxnSpLocks noChangeShapeType="1"/>
                  <a:stCxn id="48" idx="4"/>
                  <a:endCxn id="44" idx="0"/>
                </p:cNvCxnSpPr>
                <p:nvPr/>
              </p:nvCxnSpPr>
              <p:spPr bwMode="auto">
                <a:xfrm>
                  <a:off x="976" y="1589"/>
                  <a:ext cx="0" cy="296"/>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1" name="AutoShape 30"/>
                <p:cNvCxnSpPr>
                  <a:cxnSpLocks noChangeShapeType="1"/>
                  <a:stCxn id="44" idx="3"/>
                  <a:endCxn id="46" idx="7"/>
                </p:cNvCxnSpPr>
                <p:nvPr/>
              </p:nvCxnSpPr>
              <p:spPr bwMode="auto">
                <a:xfrm flipH="1">
                  <a:off x="573" y="2150"/>
                  <a:ext cx="279" cy="380"/>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AutoShape 31"/>
                <p:cNvCxnSpPr>
                  <a:cxnSpLocks noChangeShapeType="1"/>
                  <a:stCxn id="44" idx="6"/>
                  <a:endCxn id="42" idx="0"/>
                </p:cNvCxnSpPr>
                <p:nvPr/>
              </p:nvCxnSpPr>
              <p:spPr bwMode="auto">
                <a:xfrm>
                  <a:off x="1157" y="2039"/>
                  <a:ext cx="332" cy="448"/>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3" name="AutoShape 32"/>
                <p:cNvCxnSpPr>
                  <a:cxnSpLocks noChangeShapeType="1"/>
                  <a:stCxn id="46" idx="3"/>
                  <a:endCxn id="44" idx="2"/>
                </p:cNvCxnSpPr>
                <p:nvPr/>
              </p:nvCxnSpPr>
              <p:spPr bwMode="auto">
                <a:xfrm rot="5400000" flipH="1" flipV="1">
                  <a:off x="203" y="2161"/>
                  <a:ext cx="713" cy="470"/>
                </a:xfrm>
                <a:prstGeom prst="curvedConnector4">
                  <a:avLst>
                    <a:gd name="adj1" fmla="val -25384"/>
                    <a:gd name="adj2" fmla="val -50639"/>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4" name="AutoShape 33"/>
                <p:cNvCxnSpPr>
                  <a:cxnSpLocks noChangeShapeType="1"/>
                  <a:stCxn id="42" idx="4"/>
                  <a:endCxn id="40" idx="0"/>
                </p:cNvCxnSpPr>
                <p:nvPr/>
              </p:nvCxnSpPr>
              <p:spPr bwMode="auto">
                <a:xfrm>
                  <a:off x="1489" y="2795"/>
                  <a:ext cx="0" cy="29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5" name="AutoShape 34"/>
                <p:cNvCxnSpPr>
                  <a:cxnSpLocks noChangeShapeType="1"/>
                  <a:stCxn id="40" idx="6"/>
                  <a:endCxn id="52" idx="0"/>
                </p:cNvCxnSpPr>
                <p:nvPr/>
              </p:nvCxnSpPr>
              <p:spPr bwMode="auto">
                <a:xfrm>
                  <a:off x="1670" y="3246"/>
                  <a:ext cx="241" cy="443"/>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6" name="AutoShape 35"/>
                <p:cNvCxnSpPr>
                  <a:cxnSpLocks noChangeShapeType="1"/>
                  <a:stCxn id="40" idx="3"/>
                  <a:endCxn id="38" idx="7"/>
                </p:cNvCxnSpPr>
                <p:nvPr/>
              </p:nvCxnSpPr>
              <p:spPr bwMode="auto">
                <a:xfrm flipH="1">
                  <a:off x="1101" y="3357"/>
                  <a:ext cx="264" cy="382"/>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7" name="AutoShape 36"/>
                <p:cNvCxnSpPr>
                  <a:cxnSpLocks noChangeShapeType="1"/>
                  <a:stCxn id="38" idx="3"/>
                  <a:endCxn id="40" idx="2"/>
                </p:cNvCxnSpPr>
                <p:nvPr/>
              </p:nvCxnSpPr>
              <p:spPr bwMode="auto">
                <a:xfrm rot="5400000" flipH="1" flipV="1">
                  <a:off x="723" y="3376"/>
                  <a:ext cx="715" cy="455"/>
                </a:xfrm>
                <a:prstGeom prst="curvedConnector4">
                  <a:avLst>
                    <a:gd name="adj1" fmla="val -25315"/>
                    <a:gd name="adj2" fmla="val -45935"/>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sp>
            <p:nvSpPr>
              <p:cNvPr id="19" name="Text Box 48"/>
              <p:cNvSpPr txBox="1">
                <a:spLocks noChangeArrowheads="1"/>
              </p:cNvSpPr>
              <p:nvPr/>
            </p:nvSpPr>
            <p:spPr bwMode="auto">
              <a:xfrm>
                <a:off x="1983332" y="6469518"/>
                <a:ext cx="4216971" cy="49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rPr>
                  <a:t>def</a:t>
                </a:r>
                <a:r>
                  <a:rPr lang="en-US" altLang="zh-CN" sz="1200" b="1" dirty="0">
                    <a:latin typeface="Cambria" panose="02040503050406030204" pitchFamily="18" charset="0"/>
                  </a:rPr>
                  <a:t>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a:t>
                </a:r>
                <a:r>
                  <a:rPr lang="en-US" altLang="zh-CN" sz="1200" b="1" dirty="0" err="1">
                    <a:latin typeface="Cambria" panose="02040503050406030204" pitchFamily="18" charset="0"/>
                  </a:rPr>
                  <a:t>i</a:t>
                </a:r>
                <a:r>
                  <a:rPr lang="en-US" altLang="zh-CN" sz="1200" b="1" dirty="0">
                    <a:latin typeface="Cambria" panose="02040503050406030204" pitchFamily="18" charset="0"/>
                  </a:rPr>
                  <a:t> }</a:t>
                </a:r>
              </a:p>
              <a:p>
                <a:pPr eaLnBrk="1" hangingPunct="1">
                  <a:lnSpc>
                    <a:spcPct val="50000"/>
                  </a:lnSpc>
                  <a:spcBef>
                    <a:spcPct val="50000"/>
                  </a:spcBef>
                </a:pPr>
                <a:r>
                  <a:rPr lang="en-US" altLang="zh-CN" sz="1200" b="1" dirty="0">
                    <a:latin typeface="Cambria" panose="02040503050406030204" pitchFamily="18" charset="0"/>
                  </a:rPr>
                  <a:t>use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numbers, </a:t>
                </a:r>
                <a:r>
                  <a:rPr lang="en-US" altLang="zh-CN" sz="1200" b="1" dirty="0" err="1">
                    <a:latin typeface="Cambria" panose="02040503050406030204" pitchFamily="18" charset="0"/>
                  </a:rPr>
                  <a:t>i</a:t>
                </a:r>
                <a:r>
                  <a:rPr lang="en-US" altLang="zh-CN" sz="1200" b="1" dirty="0">
                    <a:latin typeface="Cambria" panose="02040503050406030204" pitchFamily="18" charset="0"/>
                  </a:rPr>
                  <a:t>, mean }</a:t>
                </a:r>
              </a:p>
            </p:txBody>
          </p:sp>
        </p:grpSp>
        <p:sp>
          <p:nvSpPr>
            <p:cNvPr id="14" name="Text Box 43"/>
            <p:cNvSpPr txBox="1">
              <a:spLocks noChangeArrowheads="1"/>
            </p:cNvSpPr>
            <p:nvPr/>
          </p:nvSpPr>
          <p:spPr bwMode="auto">
            <a:xfrm>
              <a:off x="5075534" y="4112834"/>
              <a:ext cx="2754312" cy="492443"/>
            </a:xfrm>
            <a:prstGeom prst="rect">
              <a:avLst/>
            </a:prstGeom>
            <a:solidFill>
              <a:schemeClr val="bg1"/>
            </a:solidFill>
            <a:ln>
              <a:noFill/>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(4) = { sum,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(4) = { sum, numbers,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p:txBody>
        </p:sp>
        <p:grpSp>
          <p:nvGrpSpPr>
            <p:cNvPr id="15" name="Group 53"/>
            <p:cNvGrpSpPr>
              <a:grpSpLocks/>
            </p:cNvGrpSpPr>
            <p:nvPr/>
          </p:nvGrpSpPr>
          <p:grpSpPr bwMode="auto">
            <a:xfrm>
              <a:off x="5525295" y="3027370"/>
              <a:ext cx="4327525" cy="604838"/>
              <a:chOff x="1038" y="2019"/>
              <a:chExt cx="2726" cy="381"/>
            </a:xfrm>
          </p:grpSpPr>
          <p:sp>
            <p:nvSpPr>
              <p:cNvPr id="16" name="Text Box 41"/>
              <p:cNvSpPr txBox="1">
                <a:spLocks noChangeArrowheads="1"/>
              </p:cNvSpPr>
              <p:nvPr/>
            </p:nvSpPr>
            <p:spPr bwMode="auto">
              <a:xfrm>
                <a:off x="2331" y="2019"/>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use (3, 5) = { i, length }</a:t>
                </a:r>
              </a:p>
            </p:txBody>
          </p:sp>
          <p:sp>
            <p:nvSpPr>
              <p:cNvPr id="17" name="Text Box 50"/>
              <p:cNvSpPr txBox="1">
                <a:spLocks noChangeArrowheads="1"/>
              </p:cNvSpPr>
              <p:nvPr/>
            </p:nvSpPr>
            <p:spPr bwMode="auto">
              <a:xfrm>
                <a:off x="1038" y="2245"/>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(3, 4)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grpSp>
      </p:grpSp>
    </p:spTree>
    <p:extLst>
      <p:ext uri="{BB962C8B-B14F-4D97-AF65-F5344CB8AC3E}">
        <p14:creationId xmlns:p14="http://schemas.microsoft.com/office/powerpoint/2010/main" val="2539263171"/>
      </p:ext>
    </p:extLst>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solidFill>
                <a:srgbClr val="898989"/>
              </a:solidFill>
              <a:latin typeface="Cambria" panose="02040503050406030204" pitchFamily="18" charset="0"/>
              <a:cs typeface="Times New Roman" panose="02020603050405020304" pitchFamily="18" charset="0"/>
            </a:endParaRPr>
          </a:p>
        </p:txBody>
      </p:sp>
      <p:sp>
        <p:nvSpPr>
          <p:cNvPr id="43011" name="Rectangle 2"/>
          <p:cNvSpPr>
            <a:spLocks noGrp="1" noChangeArrowheads="1"/>
          </p:cNvSpPr>
          <p:nvPr>
            <p:ph type="title"/>
          </p:nvPr>
        </p:nvSpPr>
        <p:spPr>
          <a:xfrm>
            <a:off x="3552741" y="151121"/>
            <a:ext cx="4989908" cy="597694"/>
          </a:xfrm>
        </p:spPr>
        <p:txBody>
          <a:bodyPr/>
          <a:lstStyle/>
          <a:p>
            <a:pPr algn="ctr"/>
            <a:r>
              <a:rPr lang="en-US" altLang="zh-CN" dirty="0" smtClean="0">
                <a:latin typeface="Cambria" panose="02040503050406030204" pitchFamily="18" charset="0"/>
              </a:rPr>
              <a:t>DU Paths</a:t>
            </a:r>
          </a:p>
        </p:txBody>
      </p:sp>
      <p:sp>
        <p:nvSpPr>
          <p:cNvPr id="43012" name="Rectangle 3"/>
          <p:cNvSpPr>
            <a:spLocks noGrp="1" noChangeArrowheads="1"/>
          </p:cNvSpPr>
          <p:nvPr>
            <p:ph type="body" idx="1"/>
          </p:nvPr>
        </p:nvSpPr>
        <p:spPr>
          <a:xfrm>
            <a:off x="953724" y="1307426"/>
            <a:ext cx="4590980" cy="438150"/>
          </a:xfrm>
        </p:spPr>
        <p:txBody>
          <a:bodyPr>
            <a:noAutofit/>
          </a:bodyPr>
          <a:lstStyle/>
          <a:p>
            <a:pPr algn="ctr">
              <a:buFontTx/>
              <a:buNone/>
            </a:pPr>
            <a:r>
              <a:rPr lang="en-US" altLang="zh-CN" sz="2400" dirty="0" smtClean="0">
                <a:latin typeface="Cambria" panose="02040503050406030204" pitchFamily="18" charset="0"/>
              </a:rPr>
              <a:t>38</a:t>
            </a:r>
            <a:r>
              <a:rPr lang="zh-CN" altLang="en-US" sz="2400" dirty="0">
                <a:latin typeface="Cambria" panose="02040503050406030204" pitchFamily="18" charset="0"/>
              </a:rPr>
              <a:t> </a:t>
            </a:r>
            <a:r>
              <a:rPr lang="en-US" altLang="zh-CN" sz="2400" dirty="0" smtClean="0">
                <a:latin typeface="Cambria" panose="02040503050406030204" pitchFamily="18" charset="0"/>
              </a:rPr>
              <a:t>DU Paths, 12 </a:t>
            </a:r>
            <a:r>
              <a:rPr lang="en-US" altLang="zh-CN" sz="2400" dirty="0">
                <a:latin typeface="Cambria" panose="02040503050406030204" pitchFamily="18" charset="0"/>
              </a:rPr>
              <a:t>u</a:t>
            </a:r>
            <a:r>
              <a:rPr lang="en-US" altLang="zh-CN" sz="2400" dirty="0" smtClean="0">
                <a:latin typeface="Cambria" panose="02040503050406030204" pitchFamily="18" charset="0"/>
              </a:rPr>
              <a:t>nique ones</a:t>
            </a:r>
          </a:p>
        </p:txBody>
      </p:sp>
      <p:grpSp>
        <p:nvGrpSpPr>
          <p:cNvPr id="68613" name="Group 26"/>
          <p:cNvGrpSpPr>
            <a:grpSpLocks/>
          </p:cNvGrpSpPr>
          <p:nvPr/>
        </p:nvGrpSpPr>
        <p:grpSpPr bwMode="auto">
          <a:xfrm>
            <a:off x="1728786" y="2098476"/>
            <a:ext cx="2386013" cy="1477566"/>
            <a:chOff x="1550" y="1127"/>
            <a:chExt cx="2004" cy="1241"/>
          </a:xfrm>
          <a:solidFill>
            <a:schemeClr val="bg1"/>
          </a:solidFill>
        </p:grpSpPr>
        <p:sp>
          <p:nvSpPr>
            <p:cNvPr id="68642" name="Text Box 5"/>
            <p:cNvSpPr txBox="1">
              <a:spLocks noChangeArrowheads="1"/>
            </p:cNvSpPr>
            <p:nvPr/>
          </p:nvSpPr>
          <p:spPr bwMode="auto">
            <a:xfrm>
              <a:off x="1550" y="1127"/>
              <a:ext cx="1275" cy="1241"/>
            </a:xfrm>
            <a:prstGeom prst="rect">
              <a:avLst/>
            </a:prstGeom>
            <a:grpFill/>
            <a:ln w="12700">
              <a:solidFill>
                <a:schemeClr val="tx1"/>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[ 1, 2, 3, 4 ]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[ 1, 2, 3, 5 ]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[ 1, 2, 3, 5, 6, 7 ]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[ 1, 2, 3, 5, 6, 8 ]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[ 2, 3, 4 ]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[ 2, 3, 5 ]</a:t>
              </a:r>
            </a:p>
          </p:txBody>
        </p:sp>
        <p:sp>
          <p:nvSpPr>
            <p:cNvPr id="68643" name="Text Box 6"/>
            <p:cNvSpPr txBox="1">
              <a:spLocks noChangeArrowheads="1"/>
            </p:cNvSpPr>
            <p:nvPr/>
          </p:nvSpPr>
          <p:spPr bwMode="auto">
            <a:xfrm>
              <a:off x="2827" y="1127"/>
              <a:ext cx="727" cy="1241"/>
            </a:xfrm>
            <a:prstGeom prst="rect">
              <a:avLst/>
            </a:prstGeom>
            <a:grpFill/>
            <a:ln w="12700">
              <a:solidFill>
                <a:schemeClr val="tx1"/>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[ 4, 3, 4 ]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[ 4, 3, 5 ]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[ 5, 6, 7 ]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[ 5, 6, 8 ]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[ 7, 6, 7 ]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[ 7, 6, 8 ]</a:t>
              </a:r>
            </a:p>
          </p:txBody>
        </p:sp>
      </p:grpSp>
      <p:grpSp>
        <p:nvGrpSpPr>
          <p:cNvPr id="3" name="Group 47"/>
          <p:cNvGrpSpPr>
            <a:grpSpLocks/>
          </p:cNvGrpSpPr>
          <p:nvPr/>
        </p:nvGrpSpPr>
        <p:grpSpPr bwMode="auto">
          <a:xfrm>
            <a:off x="1564480" y="2413992"/>
            <a:ext cx="3186113" cy="1677590"/>
            <a:chOff x="1468" y="1392"/>
            <a:chExt cx="2676" cy="1409"/>
          </a:xfrm>
        </p:grpSpPr>
        <p:grpSp>
          <p:nvGrpSpPr>
            <p:cNvPr id="43034" name="Group 46"/>
            <p:cNvGrpSpPr>
              <a:grpSpLocks/>
            </p:cNvGrpSpPr>
            <p:nvPr/>
          </p:nvGrpSpPr>
          <p:grpSpPr bwMode="auto">
            <a:xfrm>
              <a:off x="1468" y="2530"/>
              <a:ext cx="2676" cy="271"/>
              <a:chOff x="1468" y="2530"/>
              <a:chExt cx="2676" cy="271"/>
            </a:xfrm>
          </p:grpSpPr>
          <p:sp>
            <p:nvSpPr>
              <p:cNvPr id="43040" name="Text Box 17"/>
              <p:cNvSpPr txBox="1">
                <a:spLocks noChangeArrowheads="1"/>
              </p:cNvSpPr>
              <p:nvPr/>
            </p:nvSpPr>
            <p:spPr bwMode="auto">
              <a:xfrm>
                <a:off x="1616" y="2530"/>
                <a:ext cx="2528" cy="271"/>
              </a:xfrm>
              <a:prstGeom prst="rect">
                <a:avLst/>
              </a:prstGeom>
              <a:solidFill>
                <a:schemeClr val="bg1"/>
              </a:solidFill>
              <a:ln w="28575">
                <a:solidFill>
                  <a:srgbClr val="FF0000"/>
                </a:solidFill>
                <a:miter lim="800000"/>
                <a:headEnd type="none" w="sm" len="sm"/>
                <a:tailEnd type="none" w="sm" len="sm"/>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500" dirty="0">
                    <a:latin typeface="Cambria" panose="02040503050406030204" pitchFamily="18" charset="0"/>
                    <a:cs typeface="Times New Roman" panose="02020603050405020304" pitchFamily="18" charset="0"/>
                  </a:rPr>
                  <a:t>4 expect a loop not to be “entered”</a:t>
                </a:r>
              </a:p>
            </p:txBody>
          </p:sp>
          <p:sp>
            <p:nvSpPr>
              <p:cNvPr id="227346" name="AutoShape 18"/>
              <p:cNvSpPr>
                <a:spLocks noChangeArrowheads="1"/>
              </p:cNvSpPr>
              <p:nvPr/>
            </p:nvSpPr>
            <p:spPr bwMode="auto">
              <a:xfrm>
                <a:off x="1468" y="2596"/>
                <a:ext cx="130" cy="137"/>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500">
                  <a:latin typeface="Cambria" panose="02040503050406030204" pitchFamily="18" charset="0"/>
                  <a:cs typeface="Times New Roman" panose="02020603050405020304" pitchFamily="18" charset="0"/>
                </a:endParaRPr>
              </a:p>
            </p:txBody>
          </p:sp>
        </p:grpSp>
        <p:grpSp>
          <p:nvGrpSpPr>
            <p:cNvPr id="43035" name="Group 33"/>
            <p:cNvGrpSpPr>
              <a:grpSpLocks/>
            </p:cNvGrpSpPr>
            <p:nvPr/>
          </p:nvGrpSpPr>
          <p:grpSpPr bwMode="auto">
            <a:xfrm>
              <a:off x="1538" y="1392"/>
              <a:ext cx="2142" cy="916"/>
              <a:chOff x="1538" y="1392"/>
              <a:chExt cx="2142" cy="916"/>
            </a:xfrm>
          </p:grpSpPr>
          <p:sp>
            <p:nvSpPr>
              <p:cNvPr id="227348" name="AutoShape 20"/>
              <p:cNvSpPr>
                <a:spLocks noChangeArrowheads="1"/>
              </p:cNvSpPr>
              <p:nvPr/>
            </p:nvSpPr>
            <p:spPr bwMode="auto">
              <a:xfrm>
                <a:off x="1538" y="2171"/>
                <a:ext cx="130" cy="137"/>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500">
                  <a:latin typeface="Cambria" panose="02040503050406030204" pitchFamily="18" charset="0"/>
                  <a:cs typeface="Times New Roman" panose="02020603050405020304" pitchFamily="18" charset="0"/>
                </a:endParaRPr>
              </a:p>
            </p:txBody>
          </p:sp>
          <p:sp>
            <p:nvSpPr>
              <p:cNvPr id="227349" name="AutoShape 21"/>
              <p:cNvSpPr>
                <a:spLocks noChangeArrowheads="1"/>
              </p:cNvSpPr>
              <p:nvPr/>
            </p:nvSpPr>
            <p:spPr bwMode="auto">
              <a:xfrm>
                <a:off x="1538" y="1777"/>
                <a:ext cx="130" cy="137"/>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500">
                  <a:latin typeface="Cambria" panose="02040503050406030204" pitchFamily="18" charset="0"/>
                  <a:cs typeface="Times New Roman" panose="02020603050405020304" pitchFamily="18" charset="0"/>
                </a:endParaRPr>
              </a:p>
            </p:txBody>
          </p:sp>
          <p:sp>
            <p:nvSpPr>
              <p:cNvPr id="227351" name="AutoShape 23"/>
              <p:cNvSpPr>
                <a:spLocks noChangeArrowheads="1"/>
              </p:cNvSpPr>
              <p:nvPr/>
            </p:nvSpPr>
            <p:spPr bwMode="auto">
              <a:xfrm>
                <a:off x="3550" y="1788"/>
                <a:ext cx="130" cy="137"/>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500">
                  <a:latin typeface="Cambria" panose="02040503050406030204" pitchFamily="18" charset="0"/>
                  <a:cs typeface="Times New Roman" panose="02020603050405020304" pitchFamily="18" charset="0"/>
                </a:endParaRPr>
              </a:p>
            </p:txBody>
          </p:sp>
          <p:sp>
            <p:nvSpPr>
              <p:cNvPr id="227352" name="AutoShape 24"/>
              <p:cNvSpPr>
                <a:spLocks noChangeArrowheads="1"/>
              </p:cNvSpPr>
              <p:nvPr/>
            </p:nvSpPr>
            <p:spPr bwMode="auto">
              <a:xfrm>
                <a:off x="1538" y="1392"/>
                <a:ext cx="130" cy="137"/>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500">
                  <a:latin typeface="Cambria" panose="02040503050406030204" pitchFamily="18" charset="0"/>
                  <a:cs typeface="Times New Roman" panose="02020603050405020304" pitchFamily="18" charset="0"/>
                </a:endParaRPr>
              </a:p>
            </p:txBody>
          </p:sp>
        </p:grpSp>
      </p:grpSp>
      <p:grpSp>
        <p:nvGrpSpPr>
          <p:cNvPr id="6" name="Group 49"/>
          <p:cNvGrpSpPr>
            <a:grpSpLocks/>
          </p:cNvGrpSpPr>
          <p:nvPr/>
        </p:nvGrpSpPr>
        <p:grpSpPr bwMode="auto">
          <a:xfrm>
            <a:off x="1272777" y="2179438"/>
            <a:ext cx="3756422" cy="3011090"/>
            <a:chOff x="1223" y="1195"/>
            <a:chExt cx="3155" cy="2529"/>
          </a:xfrm>
        </p:grpSpPr>
        <p:grpSp>
          <p:nvGrpSpPr>
            <p:cNvPr id="43028" name="Group 34"/>
            <p:cNvGrpSpPr>
              <a:grpSpLocks/>
            </p:cNvGrpSpPr>
            <p:nvPr/>
          </p:nvGrpSpPr>
          <p:grpSpPr bwMode="auto">
            <a:xfrm>
              <a:off x="3539" y="1195"/>
              <a:ext cx="144" cy="910"/>
              <a:chOff x="3539" y="1195"/>
              <a:chExt cx="144" cy="910"/>
            </a:xfrm>
          </p:grpSpPr>
          <p:sp>
            <p:nvSpPr>
              <p:cNvPr id="43032" name="AutoShape 28"/>
              <p:cNvSpPr>
                <a:spLocks noChangeArrowheads="1"/>
              </p:cNvSpPr>
              <p:nvPr/>
            </p:nvSpPr>
            <p:spPr bwMode="auto">
              <a:xfrm>
                <a:off x="3540" y="1195"/>
                <a:ext cx="143" cy="144"/>
              </a:xfrm>
              <a:prstGeom prst="star8">
                <a:avLst>
                  <a:gd name="adj" fmla="val 38250"/>
                </a:avLst>
              </a:prstGeom>
              <a:solidFill>
                <a:schemeClr val="accent6"/>
              </a:solidFill>
              <a:ln w="28575">
                <a:solidFill>
                  <a:schemeClr val="accent6"/>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sp>
            <p:nvSpPr>
              <p:cNvPr id="43033" name="AutoShape 30"/>
              <p:cNvSpPr>
                <a:spLocks noChangeArrowheads="1"/>
              </p:cNvSpPr>
              <p:nvPr/>
            </p:nvSpPr>
            <p:spPr bwMode="auto">
              <a:xfrm>
                <a:off x="3539" y="1961"/>
                <a:ext cx="143" cy="144"/>
              </a:xfrm>
              <a:prstGeom prst="star8">
                <a:avLst>
                  <a:gd name="adj" fmla="val 38250"/>
                </a:avLst>
              </a:prstGeom>
              <a:solidFill>
                <a:schemeClr val="accent6"/>
              </a:solidFill>
              <a:ln w="28575">
                <a:solidFill>
                  <a:schemeClr val="accent6"/>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grpSp>
        <p:grpSp>
          <p:nvGrpSpPr>
            <p:cNvPr id="43029" name="Group 44"/>
            <p:cNvGrpSpPr>
              <a:grpSpLocks/>
            </p:cNvGrpSpPr>
            <p:nvPr/>
          </p:nvGrpSpPr>
          <p:grpSpPr bwMode="auto">
            <a:xfrm>
              <a:off x="1223" y="3453"/>
              <a:ext cx="3155" cy="271"/>
              <a:chOff x="1223" y="3453"/>
              <a:chExt cx="3155" cy="271"/>
            </a:xfrm>
          </p:grpSpPr>
          <p:sp>
            <p:nvSpPr>
              <p:cNvPr id="43030" name="Text Box 31"/>
              <p:cNvSpPr txBox="1">
                <a:spLocks noChangeArrowheads="1"/>
              </p:cNvSpPr>
              <p:nvPr/>
            </p:nvSpPr>
            <p:spPr bwMode="auto">
              <a:xfrm>
                <a:off x="1382" y="3453"/>
                <a:ext cx="2996" cy="271"/>
              </a:xfrm>
              <a:prstGeom prst="rect">
                <a:avLst/>
              </a:prstGeom>
              <a:solidFill>
                <a:schemeClr val="bg1"/>
              </a:solidFill>
              <a:ln w="28575">
                <a:solidFill>
                  <a:schemeClr val="accent6"/>
                </a:solidFill>
                <a:miter lim="800000"/>
                <a:headEnd type="none" w="sm" len="sm"/>
                <a:tailEnd type="none" w="sm" len="sm"/>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500" dirty="0">
                    <a:latin typeface="Cambria" panose="02040503050406030204" pitchFamily="18" charset="0"/>
                    <a:cs typeface="Times New Roman" panose="02020603050405020304" pitchFamily="18" charset="0"/>
                  </a:rPr>
                  <a:t>2 require at least two iterations of a loop</a:t>
                </a:r>
              </a:p>
            </p:txBody>
          </p:sp>
          <p:sp>
            <p:nvSpPr>
              <p:cNvPr id="43031" name="AutoShape 43"/>
              <p:cNvSpPr>
                <a:spLocks noChangeArrowheads="1"/>
              </p:cNvSpPr>
              <p:nvPr/>
            </p:nvSpPr>
            <p:spPr bwMode="auto">
              <a:xfrm>
                <a:off x="1223" y="3515"/>
                <a:ext cx="143" cy="144"/>
              </a:xfrm>
              <a:prstGeom prst="star8">
                <a:avLst>
                  <a:gd name="adj" fmla="val 38250"/>
                </a:avLst>
              </a:prstGeom>
              <a:solidFill>
                <a:schemeClr val="accent6"/>
              </a:solidFill>
              <a:ln w="28575">
                <a:solidFill>
                  <a:schemeClr val="accent6"/>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grpSp>
      </p:grpSp>
      <p:grpSp>
        <p:nvGrpSpPr>
          <p:cNvPr id="9" name="Group 37"/>
          <p:cNvGrpSpPr>
            <a:grpSpLocks/>
          </p:cNvGrpSpPr>
          <p:nvPr/>
        </p:nvGrpSpPr>
        <p:grpSpPr bwMode="auto">
          <a:xfrm>
            <a:off x="1283494" y="2161578"/>
            <a:ext cx="3745706" cy="2478882"/>
            <a:chOff x="1955800" y="1873250"/>
            <a:chExt cx="4994275" cy="3305175"/>
          </a:xfrm>
        </p:grpSpPr>
        <p:grpSp>
          <p:nvGrpSpPr>
            <p:cNvPr id="43017" name="Group 48"/>
            <p:cNvGrpSpPr>
              <a:grpSpLocks/>
            </p:cNvGrpSpPr>
            <p:nvPr/>
          </p:nvGrpSpPr>
          <p:grpSpPr bwMode="auto">
            <a:xfrm>
              <a:off x="1955800" y="1873250"/>
              <a:ext cx="4994275" cy="3305175"/>
              <a:chOff x="1232" y="1180"/>
              <a:chExt cx="3146" cy="2082"/>
            </a:xfrm>
          </p:grpSpPr>
          <p:grpSp>
            <p:nvGrpSpPr>
              <p:cNvPr id="43019" name="Group 32"/>
              <p:cNvGrpSpPr>
                <a:grpSpLocks/>
              </p:cNvGrpSpPr>
              <p:nvPr/>
            </p:nvGrpSpPr>
            <p:grpSpPr bwMode="auto">
              <a:xfrm>
                <a:off x="1510" y="1180"/>
                <a:ext cx="2204" cy="1129"/>
                <a:chOff x="1510" y="1180"/>
                <a:chExt cx="2204" cy="1129"/>
              </a:xfrm>
            </p:grpSpPr>
            <p:sp>
              <p:nvSpPr>
                <p:cNvPr id="43023" name="AutoShape 10"/>
                <p:cNvSpPr>
                  <a:spLocks noChangeArrowheads="1"/>
                </p:cNvSpPr>
                <p:nvPr/>
              </p:nvSpPr>
              <p:spPr bwMode="auto">
                <a:xfrm>
                  <a:off x="3570" y="1383"/>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sp>
              <p:nvSpPr>
                <p:cNvPr id="43024" name="AutoShape 11"/>
                <p:cNvSpPr>
                  <a:spLocks noChangeArrowheads="1"/>
                </p:cNvSpPr>
                <p:nvPr/>
              </p:nvSpPr>
              <p:spPr bwMode="auto">
                <a:xfrm>
                  <a:off x="3570" y="1601"/>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sp>
              <p:nvSpPr>
                <p:cNvPr id="43025" name="AutoShape 12"/>
                <p:cNvSpPr>
                  <a:spLocks noChangeArrowheads="1"/>
                </p:cNvSpPr>
                <p:nvPr/>
              </p:nvSpPr>
              <p:spPr bwMode="auto">
                <a:xfrm>
                  <a:off x="1510" y="1962"/>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sp>
              <p:nvSpPr>
                <p:cNvPr id="43026" name="AutoShape 13"/>
                <p:cNvSpPr>
                  <a:spLocks noChangeArrowheads="1"/>
                </p:cNvSpPr>
                <p:nvPr/>
              </p:nvSpPr>
              <p:spPr bwMode="auto">
                <a:xfrm>
                  <a:off x="1510" y="1180"/>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sp>
              <p:nvSpPr>
                <p:cNvPr id="43027" name="AutoShape 29"/>
                <p:cNvSpPr>
                  <a:spLocks noChangeArrowheads="1"/>
                </p:cNvSpPr>
                <p:nvPr/>
              </p:nvSpPr>
              <p:spPr bwMode="auto">
                <a:xfrm>
                  <a:off x="3569" y="2165"/>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grpSp>
          <p:grpSp>
            <p:nvGrpSpPr>
              <p:cNvPr id="43020" name="Group 45"/>
              <p:cNvGrpSpPr>
                <a:grpSpLocks/>
              </p:cNvGrpSpPr>
              <p:nvPr/>
            </p:nvGrpSpPr>
            <p:grpSpPr bwMode="auto">
              <a:xfrm>
                <a:off x="1232" y="2991"/>
                <a:ext cx="3146" cy="271"/>
                <a:chOff x="1232" y="2991"/>
                <a:chExt cx="3146" cy="271"/>
              </a:xfrm>
            </p:grpSpPr>
            <p:sp>
              <p:nvSpPr>
                <p:cNvPr id="43021" name="Text Box 8"/>
                <p:cNvSpPr txBox="1">
                  <a:spLocks noChangeArrowheads="1"/>
                </p:cNvSpPr>
                <p:nvPr/>
              </p:nvSpPr>
              <p:spPr bwMode="auto">
                <a:xfrm>
                  <a:off x="1382" y="2991"/>
                  <a:ext cx="2996" cy="271"/>
                </a:xfrm>
                <a:prstGeom prst="rect">
                  <a:avLst/>
                </a:prstGeom>
                <a:solidFill>
                  <a:schemeClr val="bg1"/>
                </a:solidFill>
                <a:ln w="28575">
                  <a:solidFill>
                    <a:schemeClr val="accent4">
                      <a:lumMod val="75000"/>
                    </a:schemeClr>
                  </a:solidFill>
                  <a:miter lim="800000"/>
                  <a:headEnd type="none" w="sm" len="sm"/>
                  <a:tailEnd type="none" w="sm" len="sm"/>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500" dirty="0">
                      <a:latin typeface="Cambria" panose="02040503050406030204" pitchFamily="18" charset="0"/>
                      <a:cs typeface="Times New Roman" panose="02020603050405020304" pitchFamily="18" charset="0"/>
                    </a:rPr>
                    <a:t>6 require at least one iteration of a loop</a:t>
                  </a:r>
                </a:p>
              </p:txBody>
            </p:sp>
            <p:sp>
              <p:nvSpPr>
                <p:cNvPr id="43022" name="AutoShape 38"/>
                <p:cNvSpPr>
                  <a:spLocks noChangeArrowheads="1"/>
                </p:cNvSpPr>
                <p:nvPr/>
              </p:nvSpPr>
              <p:spPr bwMode="auto">
                <a:xfrm>
                  <a:off x="1232" y="3053"/>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grpSp>
        </p:grpSp>
        <p:sp>
          <p:nvSpPr>
            <p:cNvPr id="43018" name="AutoShape 12"/>
            <p:cNvSpPr>
              <a:spLocks noChangeArrowheads="1"/>
            </p:cNvSpPr>
            <p:nvPr/>
          </p:nvSpPr>
          <p:spPr bwMode="auto">
            <a:xfrm>
              <a:off x="2405145" y="2497055"/>
              <a:ext cx="228600" cy="228600"/>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grpSp>
      <p:grpSp>
        <p:nvGrpSpPr>
          <p:cNvPr id="36" name="组合 35"/>
          <p:cNvGrpSpPr/>
          <p:nvPr/>
        </p:nvGrpSpPr>
        <p:grpSpPr>
          <a:xfrm>
            <a:off x="5898550" y="1694980"/>
            <a:ext cx="1752063" cy="3826117"/>
            <a:chOff x="404813" y="757238"/>
            <a:chExt cx="2657475" cy="5689600"/>
          </a:xfrm>
        </p:grpSpPr>
        <p:grpSp>
          <p:nvGrpSpPr>
            <p:cNvPr id="37" name="Group 24"/>
            <p:cNvGrpSpPr>
              <a:grpSpLocks/>
            </p:cNvGrpSpPr>
            <p:nvPr/>
          </p:nvGrpSpPr>
          <p:grpSpPr bwMode="auto">
            <a:xfrm>
              <a:off x="1309688" y="757238"/>
              <a:ext cx="574675" cy="825500"/>
              <a:chOff x="4466" y="495"/>
              <a:chExt cx="362" cy="520"/>
            </a:xfrm>
          </p:grpSpPr>
          <p:grpSp>
            <p:nvGrpSpPr>
              <p:cNvPr id="74" name="Group 9"/>
              <p:cNvGrpSpPr>
                <a:grpSpLocks/>
              </p:cNvGrpSpPr>
              <p:nvPr/>
            </p:nvGrpSpPr>
            <p:grpSpPr bwMode="auto">
              <a:xfrm>
                <a:off x="4466" y="689"/>
                <a:ext cx="362" cy="326"/>
                <a:chOff x="3826" y="2684"/>
                <a:chExt cx="362" cy="326"/>
              </a:xfrm>
            </p:grpSpPr>
            <p:sp>
              <p:nvSpPr>
                <p:cNvPr id="76"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77"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75"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38" name="Group 29"/>
            <p:cNvGrpSpPr>
              <a:grpSpLocks/>
            </p:cNvGrpSpPr>
            <p:nvPr/>
          </p:nvGrpSpPr>
          <p:grpSpPr bwMode="auto">
            <a:xfrm>
              <a:off x="1309688" y="1535113"/>
              <a:ext cx="574675" cy="1004887"/>
              <a:chOff x="4466" y="985"/>
              <a:chExt cx="362" cy="633"/>
            </a:xfrm>
          </p:grpSpPr>
          <p:grpSp>
            <p:nvGrpSpPr>
              <p:cNvPr id="70" name="Group 21"/>
              <p:cNvGrpSpPr>
                <a:grpSpLocks/>
              </p:cNvGrpSpPr>
              <p:nvPr/>
            </p:nvGrpSpPr>
            <p:grpSpPr bwMode="auto">
              <a:xfrm>
                <a:off x="4466" y="1292"/>
                <a:ext cx="362" cy="326"/>
                <a:chOff x="4276" y="1746"/>
                <a:chExt cx="362" cy="326"/>
              </a:xfrm>
            </p:grpSpPr>
            <p:sp>
              <p:nvSpPr>
                <p:cNvPr id="72"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73"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71" name="AutoShape 48"/>
              <p:cNvCxnSpPr>
                <a:cxnSpLocks noChangeShapeType="1"/>
                <a:stCxn id="76" idx="4"/>
                <a:endCxn id="72"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39" name="Group 34"/>
            <p:cNvGrpSpPr>
              <a:grpSpLocks/>
            </p:cNvGrpSpPr>
            <p:nvPr/>
          </p:nvGrpSpPr>
          <p:grpSpPr bwMode="auto">
            <a:xfrm>
              <a:off x="1309688" y="2493963"/>
              <a:ext cx="574675" cy="1004887"/>
              <a:chOff x="4466" y="1589"/>
              <a:chExt cx="362" cy="633"/>
            </a:xfrm>
          </p:grpSpPr>
          <p:grpSp>
            <p:nvGrpSpPr>
              <p:cNvPr id="66" name="Group 27"/>
              <p:cNvGrpSpPr>
                <a:grpSpLocks/>
              </p:cNvGrpSpPr>
              <p:nvPr/>
            </p:nvGrpSpPr>
            <p:grpSpPr bwMode="auto">
              <a:xfrm>
                <a:off x="4466" y="1896"/>
                <a:ext cx="362" cy="326"/>
                <a:chOff x="4276" y="1746"/>
                <a:chExt cx="362" cy="326"/>
              </a:xfrm>
            </p:grpSpPr>
            <p:sp>
              <p:nvSpPr>
                <p:cNvPr id="68"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9"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67" name="AutoShape 49"/>
              <p:cNvCxnSpPr>
                <a:cxnSpLocks noChangeShapeType="1"/>
                <a:stCxn id="72" idx="4"/>
                <a:endCxn id="68"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40" name="Group 37"/>
            <p:cNvGrpSpPr>
              <a:grpSpLocks/>
            </p:cNvGrpSpPr>
            <p:nvPr/>
          </p:nvGrpSpPr>
          <p:grpSpPr bwMode="auto">
            <a:xfrm>
              <a:off x="1914525" y="3937000"/>
              <a:ext cx="574675" cy="517525"/>
              <a:chOff x="4276" y="1746"/>
              <a:chExt cx="362" cy="326"/>
            </a:xfrm>
          </p:grpSpPr>
          <p:sp>
            <p:nvSpPr>
              <p:cNvPr id="64"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5"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41"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42" name="Group 44"/>
            <p:cNvGrpSpPr>
              <a:grpSpLocks/>
            </p:cNvGrpSpPr>
            <p:nvPr/>
          </p:nvGrpSpPr>
          <p:grpSpPr bwMode="auto">
            <a:xfrm>
              <a:off x="404813" y="3216275"/>
              <a:ext cx="1012825" cy="982663"/>
              <a:chOff x="3896" y="2044"/>
              <a:chExt cx="638" cy="619"/>
            </a:xfrm>
          </p:grpSpPr>
          <p:grpSp>
            <p:nvGrpSpPr>
              <p:cNvPr id="59" name="Group 24"/>
              <p:cNvGrpSpPr>
                <a:grpSpLocks/>
              </p:cNvGrpSpPr>
              <p:nvPr/>
            </p:nvGrpSpPr>
            <p:grpSpPr bwMode="auto">
              <a:xfrm>
                <a:off x="3896" y="2337"/>
                <a:ext cx="362" cy="326"/>
                <a:chOff x="4276" y="1746"/>
                <a:chExt cx="362" cy="326"/>
              </a:xfrm>
            </p:grpSpPr>
            <p:sp>
              <p:nvSpPr>
                <p:cNvPr id="62"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3"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60" name="AutoShape 50"/>
              <p:cNvCxnSpPr>
                <a:cxnSpLocks noChangeShapeType="1"/>
                <a:stCxn id="68" idx="3"/>
                <a:endCxn id="62"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61" name="AutoShape 53"/>
              <p:cNvCxnSpPr>
                <a:cxnSpLocks noChangeShapeType="1"/>
                <a:stCxn id="62" idx="2"/>
                <a:endCxn id="68"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43" name="Group 50"/>
            <p:cNvGrpSpPr>
              <a:grpSpLocks/>
            </p:cNvGrpSpPr>
            <p:nvPr/>
          </p:nvGrpSpPr>
          <p:grpSpPr bwMode="auto">
            <a:xfrm>
              <a:off x="1914525" y="4406900"/>
              <a:ext cx="574675" cy="1008063"/>
              <a:chOff x="4979" y="2794"/>
              <a:chExt cx="362" cy="635"/>
            </a:xfrm>
          </p:grpSpPr>
          <p:grpSp>
            <p:nvGrpSpPr>
              <p:cNvPr id="55" name="Group 40"/>
              <p:cNvGrpSpPr>
                <a:grpSpLocks/>
              </p:cNvGrpSpPr>
              <p:nvPr/>
            </p:nvGrpSpPr>
            <p:grpSpPr bwMode="auto">
              <a:xfrm>
                <a:off x="4979" y="3103"/>
                <a:ext cx="362" cy="326"/>
                <a:chOff x="4276" y="1746"/>
                <a:chExt cx="362" cy="326"/>
              </a:xfrm>
            </p:grpSpPr>
            <p:sp>
              <p:nvSpPr>
                <p:cNvPr id="57"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58"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56" name="AutoShape 54"/>
              <p:cNvCxnSpPr>
                <a:cxnSpLocks noChangeShapeType="1"/>
                <a:stCxn id="64" idx="4"/>
                <a:endCxn id="57"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44" name="Group 55"/>
            <p:cNvGrpSpPr>
              <a:grpSpLocks/>
            </p:cNvGrpSpPr>
            <p:nvPr/>
          </p:nvGrpSpPr>
          <p:grpSpPr bwMode="auto">
            <a:xfrm>
              <a:off x="2487613" y="5132388"/>
              <a:ext cx="574675" cy="1314450"/>
              <a:chOff x="5345" y="3199"/>
              <a:chExt cx="362" cy="828"/>
            </a:xfrm>
          </p:grpSpPr>
          <p:grpSp>
            <p:nvGrpSpPr>
              <p:cNvPr id="51" name="Group 6"/>
              <p:cNvGrpSpPr>
                <a:grpSpLocks/>
              </p:cNvGrpSpPr>
              <p:nvPr/>
            </p:nvGrpSpPr>
            <p:grpSpPr bwMode="auto">
              <a:xfrm>
                <a:off x="5345" y="3701"/>
                <a:ext cx="362" cy="326"/>
                <a:chOff x="4726" y="2684"/>
                <a:chExt cx="362" cy="326"/>
              </a:xfrm>
            </p:grpSpPr>
            <p:sp>
              <p:nvSpPr>
                <p:cNvPr id="53"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54"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52" name="AutoShape 55"/>
              <p:cNvCxnSpPr>
                <a:cxnSpLocks noChangeShapeType="1"/>
                <a:stCxn id="57" idx="6"/>
                <a:endCxn id="53"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45" name="Group 60"/>
            <p:cNvGrpSpPr>
              <a:grpSpLocks/>
            </p:cNvGrpSpPr>
            <p:nvPr/>
          </p:nvGrpSpPr>
          <p:grpSpPr bwMode="auto">
            <a:xfrm>
              <a:off x="1101725" y="5132388"/>
              <a:ext cx="920750" cy="1241425"/>
              <a:chOff x="4467" y="3251"/>
              <a:chExt cx="580" cy="782"/>
            </a:xfrm>
          </p:grpSpPr>
          <p:grpSp>
            <p:nvGrpSpPr>
              <p:cNvPr id="46" name="Group 43"/>
              <p:cNvGrpSpPr>
                <a:grpSpLocks/>
              </p:cNvGrpSpPr>
              <p:nvPr/>
            </p:nvGrpSpPr>
            <p:grpSpPr bwMode="auto">
              <a:xfrm>
                <a:off x="4467" y="3707"/>
                <a:ext cx="362" cy="326"/>
                <a:chOff x="4276" y="1746"/>
                <a:chExt cx="362" cy="326"/>
              </a:xfrm>
            </p:grpSpPr>
            <p:sp>
              <p:nvSpPr>
                <p:cNvPr id="49"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50"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47" name="AutoShape 56"/>
              <p:cNvCxnSpPr>
                <a:cxnSpLocks noChangeShapeType="1"/>
                <a:stCxn id="57" idx="3"/>
                <a:endCxn id="49"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48" name="AutoShape 57"/>
              <p:cNvCxnSpPr>
                <a:cxnSpLocks noChangeShapeType="1"/>
                <a:stCxn id="49" idx="2"/>
                <a:endCxn id="57"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456898968"/>
      </p:ext>
    </p:extLst>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4294967295"/>
          </p:nvPr>
        </p:nvSpPr>
        <p:spPr bwMode="auto">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latin typeface="Cambria" panose="02040503050406030204" pitchFamily="18" charset="0"/>
            </a:endParaRPr>
          </a:p>
        </p:txBody>
      </p:sp>
      <p:sp>
        <p:nvSpPr>
          <p:cNvPr id="45059" name="Rectangle 2"/>
          <p:cNvSpPr>
            <a:spLocks noGrp="1" noChangeArrowheads="1"/>
          </p:cNvSpPr>
          <p:nvPr>
            <p:ph type="title"/>
          </p:nvPr>
        </p:nvSpPr>
        <p:spPr>
          <a:xfrm>
            <a:off x="3200400" y="203615"/>
            <a:ext cx="5175647" cy="651272"/>
          </a:xfrm>
        </p:spPr>
        <p:txBody>
          <a:bodyPr/>
          <a:lstStyle/>
          <a:p>
            <a:r>
              <a:rPr lang="en-US" altLang="zh-CN" dirty="0" smtClean="0">
                <a:latin typeface="Cambria" panose="02040503050406030204" pitchFamily="18" charset="0"/>
              </a:rPr>
              <a:t>Test and Test Paths</a:t>
            </a:r>
          </a:p>
        </p:txBody>
      </p:sp>
      <p:sp>
        <p:nvSpPr>
          <p:cNvPr id="71692" name="Text Box 5"/>
          <p:cNvSpPr txBox="1">
            <a:spLocks noChangeArrowheads="1"/>
          </p:cNvSpPr>
          <p:nvPr/>
        </p:nvSpPr>
        <p:spPr bwMode="auto">
          <a:xfrm>
            <a:off x="414555" y="1562101"/>
            <a:ext cx="4915982" cy="1361911"/>
          </a:xfrm>
          <a:prstGeom prst="rect">
            <a:avLst/>
          </a:prstGeom>
          <a:solidFill>
            <a:schemeClr val="bg1"/>
          </a:solidFill>
          <a:ln w="12700">
            <a:solidFill>
              <a:schemeClr val="tx1"/>
            </a:solidFill>
            <a:miter lim="800000"/>
            <a:headEnd type="none" w="sm" len="sm"/>
            <a:tailEnd type="none" w="sm" len="sm"/>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defRPr/>
            </a:pPr>
            <a:r>
              <a:rPr lang="en-US" altLang="zh-CN" sz="1650" dirty="0">
                <a:latin typeface="Cambria" panose="02040503050406030204" pitchFamily="18" charset="0"/>
              </a:rPr>
              <a:t>One iteration of a loop</a:t>
            </a:r>
          </a:p>
          <a:p>
            <a:pPr eaLnBrk="1" hangingPunct="1">
              <a:spcBef>
                <a:spcPct val="0"/>
              </a:spcBef>
              <a:buFontTx/>
              <a:buNone/>
              <a:defRPr/>
            </a:pPr>
            <a:r>
              <a:rPr lang="en-US" altLang="zh-CN" sz="1650" dirty="0">
                <a:latin typeface="Cambria" panose="02040503050406030204" pitchFamily="18" charset="0"/>
              </a:rPr>
              <a:t>Test: numbers = (44) </a:t>
            </a:r>
          </a:p>
          <a:p>
            <a:pPr eaLnBrk="1" hangingPunct="1">
              <a:spcBef>
                <a:spcPct val="0"/>
              </a:spcBef>
              <a:buFontTx/>
              <a:buNone/>
              <a:defRPr/>
            </a:pPr>
            <a:r>
              <a:rPr lang="en-US" altLang="zh-CN" sz="1650" dirty="0">
                <a:latin typeface="Cambria" panose="02040503050406030204" pitchFamily="18" charset="0"/>
              </a:rPr>
              <a:t>Test Path: [ 1, 2, 3, 4, 3, 5, 6, 7, 6, 8 ]</a:t>
            </a:r>
          </a:p>
          <a:p>
            <a:pPr eaLnBrk="1" hangingPunct="1">
              <a:spcBef>
                <a:spcPct val="0"/>
              </a:spcBef>
              <a:buFontTx/>
              <a:buNone/>
              <a:defRPr/>
            </a:pPr>
            <a:r>
              <a:rPr lang="en-US" altLang="zh-CN" sz="1650" dirty="0">
                <a:latin typeface="Cambria" panose="02040503050406030204" pitchFamily="18" charset="0"/>
              </a:rPr>
              <a:t>DU Paths</a:t>
            </a:r>
          </a:p>
          <a:p>
            <a:pPr eaLnBrk="1" hangingPunct="1">
              <a:spcBef>
                <a:spcPct val="0"/>
              </a:spcBef>
              <a:buFontTx/>
              <a:buNone/>
              <a:defRPr/>
            </a:pPr>
            <a:r>
              <a:rPr lang="en-US" altLang="zh-CN" sz="1650" dirty="0">
                <a:latin typeface="Cambria" panose="02040503050406030204" pitchFamily="18" charset="0"/>
              </a:rPr>
              <a:t>[ 1, 2, 3, 4 ]   [ 2, 3, 4 ]   [ 4, 3, 5 ]   [ 5, 6, 7 ]   [ 7, 6, 8 ]</a:t>
            </a:r>
          </a:p>
        </p:txBody>
      </p:sp>
      <p:sp>
        <p:nvSpPr>
          <p:cNvPr id="71690" name="Text Box 9"/>
          <p:cNvSpPr txBox="1">
            <a:spLocks noChangeArrowheads="1"/>
          </p:cNvSpPr>
          <p:nvPr/>
        </p:nvSpPr>
        <p:spPr bwMode="auto">
          <a:xfrm>
            <a:off x="414554" y="2967038"/>
            <a:ext cx="4915983" cy="1361911"/>
          </a:xfrm>
          <a:prstGeom prst="rect">
            <a:avLst/>
          </a:prstGeom>
          <a:solidFill>
            <a:schemeClr val="bg1"/>
          </a:solidFill>
          <a:ln w="12700">
            <a:solidFill>
              <a:schemeClr val="tx1"/>
            </a:solidFill>
            <a:miter lim="800000"/>
            <a:headEnd type="none" w="sm" len="sm"/>
            <a:tailEnd type="none" w="sm" len="sm"/>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defRPr/>
            </a:pPr>
            <a:r>
              <a:rPr lang="en-US" altLang="zh-CN" sz="1650" dirty="0">
                <a:latin typeface="Cambria" panose="02040503050406030204" pitchFamily="18" charset="0"/>
              </a:rPr>
              <a:t>Two iterations of a loop</a:t>
            </a:r>
          </a:p>
          <a:p>
            <a:pPr eaLnBrk="1" hangingPunct="1">
              <a:spcBef>
                <a:spcPct val="0"/>
              </a:spcBef>
              <a:buFontTx/>
              <a:buNone/>
              <a:defRPr/>
            </a:pPr>
            <a:r>
              <a:rPr lang="en-US" altLang="zh-CN" sz="1650" dirty="0">
                <a:latin typeface="Cambria" panose="02040503050406030204" pitchFamily="18" charset="0"/>
              </a:rPr>
              <a:t>Test: numbers = (2, 10, 15) ; length = 3</a:t>
            </a:r>
          </a:p>
          <a:p>
            <a:pPr eaLnBrk="1" hangingPunct="1">
              <a:spcBef>
                <a:spcPct val="0"/>
              </a:spcBef>
              <a:buFontTx/>
              <a:buNone/>
              <a:defRPr/>
            </a:pPr>
            <a:r>
              <a:rPr lang="en-US" altLang="zh-CN" sz="1650" dirty="0">
                <a:latin typeface="Cambria" panose="02040503050406030204" pitchFamily="18" charset="0"/>
              </a:rPr>
              <a:t>Test Path: [ 1, 2, 3, 4, 3, 4, 3, 4, 3, 5, 6, 7, 6, 7, 6, 7, 6, 8 ]</a:t>
            </a:r>
          </a:p>
          <a:p>
            <a:pPr eaLnBrk="1" hangingPunct="1">
              <a:spcBef>
                <a:spcPct val="0"/>
              </a:spcBef>
              <a:buFontTx/>
              <a:buNone/>
              <a:defRPr/>
            </a:pPr>
            <a:r>
              <a:rPr lang="en-US" altLang="zh-CN" sz="1650" dirty="0">
                <a:latin typeface="Cambria" panose="02040503050406030204" pitchFamily="18" charset="0"/>
              </a:rPr>
              <a:t>DU Paths</a:t>
            </a:r>
          </a:p>
          <a:p>
            <a:pPr eaLnBrk="1" hangingPunct="1">
              <a:spcBef>
                <a:spcPct val="0"/>
              </a:spcBef>
              <a:buFontTx/>
              <a:buNone/>
              <a:defRPr/>
            </a:pPr>
            <a:r>
              <a:rPr lang="en-US" altLang="zh-CN" sz="1650" dirty="0">
                <a:latin typeface="Cambria" panose="02040503050406030204" pitchFamily="18" charset="0"/>
              </a:rPr>
              <a:t>[ 4, 3, 4 ]   [ 7, 6, 7 ]</a:t>
            </a:r>
          </a:p>
        </p:txBody>
      </p:sp>
      <p:sp>
        <p:nvSpPr>
          <p:cNvPr id="71688" name="Text Box 13"/>
          <p:cNvSpPr txBox="1">
            <a:spLocks noChangeArrowheads="1"/>
          </p:cNvSpPr>
          <p:nvPr/>
        </p:nvSpPr>
        <p:spPr bwMode="auto">
          <a:xfrm>
            <a:off x="414555" y="4443416"/>
            <a:ext cx="4915982" cy="854080"/>
          </a:xfrm>
          <a:prstGeom prst="rect">
            <a:avLst/>
          </a:prstGeom>
          <a:solidFill>
            <a:schemeClr val="bg1"/>
          </a:solidFill>
          <a:ln w="12700">
            <a:solidFill>
              <a:schemeClr val="tx1"/>
            </a:solidFill>
            <a:miter lim="800000"/>
            <a:headEnd type="none" w="sm" len="sm"/>
            <a:tailEnd type="none" w="sm" len="sm"/>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defRPr/>
            </a:pPr>
            <a:r>
              <a:rPr lang="en-US" altLang="zh-CN" sz="1650" dirty="0">
                <a:latin typeface="Cambria" panose="02040503050406030204" pitchFamily="18" charset="0"/>
              </a:rPr>
              <a:t>a loop not to be “entered”</a:t>
            </a:r>
          </a:p>
          <a:p>
            <a:pPr eaLnBrk="1" hangingPunct="1">
              <a:spcBef>
                <a:spcPct val="0"/>
              </a:spcBef>
              <a:buFontTx/>
              <a:buNone/>
              <a:defRPr/>
            </a:pPr>
            <a:r>
              <a:rPr lang="en-US" altLang="zh-CN" sz="1650" dirty="0">
                <a:latin typeface="Cambria" panose="02040503050406030204" pitchFamily="18" charset="0"/>
              </a:rPr>
              <a:t>Reveal the bug in the statement</a:t>
            </a:r>
          </a:p>
          <a:p>
            <a:pPr eaLnBrk="1" hangingPunct="1">
              <a:spcBef>
                <a:spcPct val="0"/>
              </a:spcBef>
              <a:buFontTx/>
              <a:buNone/>
              <a:defRPr/>
            </a:pPr>
            <a:r>
              <a:rPr lang="en-US" altLang="zh-CN" sz="1650" dirty="0">
                <a:latin typeface="Cambria" panose="02040503050406030204" pitchFamily="18" charset="0"/>
              </a:rPr>
              <a:t>med = numbers [length / 2];</a:t>
            </a:r>
          </a:p>
        </p:txBody>
      </p:sp>
      <p:sp>
        <p:nvSpPr>
          <p:cNvPr id="228367" name="AutoShape 15"/>
          <p:cNvSpPr>
            <a:spLocks noChangeArrowheads="1"/>
          </p:cNvSpPr>
          <p:nvPr/>
        </p:nvSpPr>
        <p:spPr bwMode="auto">
          <a:xfrm>
            <a:off x="3817360" y="4929187"/>
            <a:ext cx="1448991" cy="804863"/>
          </a:xfrm>
          <a:prstGeom prst="star16">
            <a:avLst>
              <a:gd name="adj" fmla="val 37500"/>
            </a:avLst>
          </a:prstGeom>
          <a:solidFill>
            <a:schemeClr val="bg1"/>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50" dirty="0">
                <a:latin typeface="Cambria" panose="02040503050406030204" pitchFamily="18" charset="0"/>
              </a:rPr>
              <a:t>Bug</a:t>
            </a:r>
          </a:p>
        </p:txBody>
      </p:sp>
      <p:sp>
        <p:nvSpPr>
          <p:cNvPr id="14" name="AutoShape 18"/>
          <p:cNvSpPr>
            <a:spLocks noChangeArrowheads="1"/>
          </p:cNvSpPr>
          <p:nvPr/>
        </p:nvSpPr>
        <p:spPr bwMode="auto">
          <a:xfrm>
            <a:off x="207385" y="4485437"/>
            <a:ext cx="154781" cy="163116"/>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800">
              <a:latin typeface="Cambria" panose="02040503050406030204" pitchFamily="18" charset="0"/>
              <a:cs typeface="Times New Roman" panose="02020603050405020304" pitchFamily="18" charset="0"/>
            </a:endParaRPr>
          </a:p>
        </p:txBody>
      </p:sp>
      <p:sp>
        <p:nvSpPr>
          <p:cNvPr id="15" name="AutoShape 38"/>
          <p:cNvSpPr>
            <a:spLocks noChangeArrowheads="1"/>
          </p:cNvSpPr>
          <p:nvPr/>
        </p:nvSpPr>
        <p:spPr bwMode="auto">
          <a:xfrm>
            <a:off x="131186" y="1627445"/>
            <a:ext cx="171450" cy="171450"/>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Cambria" panose="02040503050406030204" pitchFamily="18" charset="0"/>
              <a:cs typeface="Times New Roman" panose="02020603050405020304" pitchFamily="18" charset="0"/>
            </a:endParaRPr>
          </a:p>
        </p:txBody>
      </p:sp>
      <p:sp>
        <p:nvSpPr>
          <p:cNvPr id="16" name="AutoShape 43"/>
          <p:cNvSpPr>
            <a:spLocks noChangeArrowheads="1"/>
          </p:cNvSpPr>
          <p:nvPr/>
        </p:nvSpPr>
        <p:spPr bwMode="auto">
          <a:xfrm>
            <a:off x="132377" y="3056441"/>
            <a:ext cx="170259" cy="171450"/>
          </a:xfrm>
          <a:prstGeom prst="star8">
            <a:avLst>
              <a:gd name="adj" fmla="val 38250"/>
            </a:avLst>
          </a:prstGeom>
          <a:solidFill>
            <a:schemeClr val="accent6"/>
          </a:solidFill>
          <a:ln w="28575">
            <a:solidFill>
              <a:schemeClr val="accent6"/>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Cambria" panose="02040503050406030204" pitchFamily="18" charset="0"/>
              <a:cs typeface="Times New Roman" panose="02020603050405020304" pitchFamily="18" charset="0"/>
            </a:endParaRPr>
          </a:p>
        </p:txBody>
      </p:sp>
      <p:grpSp>
        <p:nvGrpSpPr>
          <p:cNvPr id="11" name="组合 10"/>
          <p:cNvGrpSpPr/>
          <p:nvPr/>
        </p:nvGrpSpPr>
        <p:grpSpPr>
          <a:xfrm>
            <a:off x="5906038" y="1641700"/>
            <a:ext cx="1752063" cy="3826117"/>
            <a:chOff x="404813" y="757238"/>
            <a:chExt cx="2657475" cy="5689600"/>
          </a:xfrm>
        </p:grpSpPr>
        <p:grpSp>
          <p:nvGrpSpPr>
            <p:cNvPr id="12" name="Group 24"/>
            <p:cNvGrpSpPr>
              <a:grpSpLocks/>
            </p:cNvGrpSpPr>
            <p:nvPr/>
          </p:nvGrpSpPr>
          <p:grpSpPr bwMode="auto">
            <a:xfrm>
              <a:off x="1309688" y="757238"/>
              <a:ext cx="574675" cy="825500"/>
              <a:chOff x="4466" y="495"/>
              <a:chExt cx="362" cy="520"/>
            </a:xfrm>
          </p:grpSpPr>
          <p:grpSp>
            <p:nvGrpSpPr>
              <p:cNvPr id="52" name="Group 9"/>
              <p:cNvGrpSpPr>
                <a:grpSpLocks/>
              </p:cNvGrpSpPr>
              <p:nvPr/>
            </p:nvGrpSpPr>
            <p:grpSpPr bwMode="auto">
              <a:xfrm>
                <a:off x="4466" y="689"/>
                <a:ext cx="362" cy="326"/>
                <a:chOff x="3826" y="2684"/>
                <a:chExt cx="362" cy="326"/>
              </a:xfrm>
            </p:grpSpPr>
            <p:sp>
              <p:nvSpPr>
                <p:cNvPr id="54"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55"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53"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13" name="Group 29"/>
            <p:cNvGrpSpPr>
              <a:grpSpLocks/>
            </p:cNvGrpSpPr>
            <p:nvPr/>
          </p:nvGrpSpPr>
          <p:grpSpPr bwMode="auto">
            <a:xfrm>
              <a:off x="1309688" y="1535113"/>
              <a:ext cx="574675" cy="1004887"/>
              <a:chOff x="4466" y="985"/>
              <a:chExt cx="362" cy="633"/>
            </a:xfrm>
          </p:grpSpPr>
          <p:grpSp>
            <p:nvGrpSpPr>
              <p:cNvPr id="48" name="Group 21"/>
              <p:cNvGrpSpPr>
                <a:grpSpLocks/>
              </p:cNvGrpSpPr>
              <p:nvPr/>
            </p:nvGrpSpPr>
            <p:grpSpPr bwMode="auto">
              <a:xfrm>
                <a:off x="4466" y="1292"/>
                <a:ext cx="362" cy="326"/>
                <a:chOff x="4276" y="1746"/>
                <a:chExt cx="362" cy="326"/>
              </a:xfrm>
            </p:grpSpPr>
            <p:sp>
              <p:nvSpPr>
                <p:cNvPr id="50"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51"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49" name="AutoShape 48"/>
              <p:cNvCxnSpPr>
                <a:cxnSpLocks noChangeShapeType="1"/>
                <a:stCxn id="54" idx="4"/>
                <a:endCxn id="50"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7" name="Group 34"/>
            <p:cNvGrpSpPr>
              <a:grpSpLocks/>
            </p:cNvGrpSpPr>
            <p:nvPr/>
          </p:nvGrpSpPr>
          <p:grpSpPr bwMode="auto">
            <a:xfrm>
              <a:off x="1309688" y="2493963"/>
              <a:ext cx="574675" cy="1004887"/>
              <a:chOff x="4466" y="1589"/>
              <a:chExt cx="362" cy="633"/>
            </a:xfrm>
          </p:grpSpPr>
          <p:grpSp>
            <p:nvGrpSpPr>
              <p:cNvPr id="44" name="Group 27"/>
              <p:cNvGrpSpPr>
                <a:grpSpLocks/>
              </p:cNvGrpSpPr>
              <p:nvPr/>
            </p:nvGrpSpPr>
            <p:grpSpPr bwMode="auto">
              <a:xfrm>
                <a:off x="4466" y="1896"/>
                <a:ext cx="362" cy="326"/>
                <a:chOff x="4276" y="1746"/>
                <a:chExt cx="362" cy="326"/>
              </a:xfrm>
            </p:grpSpPr>
            <p:sp>
              <p:nvSpPr>
                <p:cNvPr id="46"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7"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45" name="AutoShape 49"/>
              <p:cNvCxnSpPr>
                <a:cxnSpLocks noChangeShapeType="1"/>
                <a:stCxn id="50" idx="4"/>
                <a:endCxn id="46"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8" name="Group 37"/>
            <p:cNvGrpSpPr>
              <a:grpSpLocks/>
            </p:cNvGrpSpPr>
            <p:nvPr/>
          </p:nvGrpSpPr>
          <p:grpSpPr bwMode="auto">
            <a:xfrm>
              <a:off x="1914525" y="3937000"/>
              <a:ext cx="574675" cy="517525"/>
              <a:chOff x="4276" y="1746"/>
              <a:chExt cx="362" cy="326"/>
            </a:xfrm>
          </p:grpSpPr>
          <p:sp>
            <p:nvSpPr>
              <p:cNvPr id="42"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3"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19"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20" name="Group 44"/>
            <p:cNvGrpSpPr>
              <a:grpSpLocks/>
            </p:cNvGrpSpPr>
            <p:nvPr/>
          </p:nvGrpSpPr>
          <p:grpSpPr bwMode="auto">
            <a:xfrm>
              <a:off x="404813" y="3216275"/>
              <a:ext cx="1012825" cy="982663"/>
              <a:chOff x="3896" y="2044"/>
              <a:chExt cx="638" cy="619"/>
            </a:xfrm>
          </p:grpSpPr>
          <p:grpSp>
            <p:nvGrpSpPr>
              <p:cNvPr id="37" name="Group 24"/>
              <p:cNvGrpSpPr>
                <a:grpSpLocks/>
              </p:cNvGrpSpPr>
              <p:nvPr/>
            </p:nvGrpSpPr>
            <p:grpSpPr bwMode="auto">
              <a:xfrm>
                <a:off x="3896" y="2337"/>
                <a:ext cx="362" cy="326"/>
                <a:chOff x="4276" y="1746"/>
                <a:chExt cx="362" cy="326"/>
              </a:xfrm>
            </p:grpSpPr>
            <p:sp>
              <p:nvSpPr>
                <p:cNvPr id="40"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1"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38" name="AutoShape 50"/>
              <p:cNvCxnSpPr>
                <a:cxnSpLocks noChangeShapeType="1"/>
                <a:stCxn id="46" idx="3"/>
                <a:endCxn id="40"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9" name="AutoShape 53"/>
              <p:cNvCxnSpPr>
                <a:cxnSpLocks noChangeShapeType="1"/>
                <a:stCxn id="40" idx="2"/>
                <a:endCxn id="46"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1" name="Group 50"/>
            <p:cNvGrpSpPr>
              <a:grpSpLocks/>
            </p:cNvGrpSpPr>
            <p:nvPr/>
          </p:nvGrpSpPr>
          <p:grpSpPr bwMode="auto">
            <a:xfrm>
              <a:off x="1914525" y="4406900"/>
              <a:ext cx="574675" cy="1008063"/>
              <a:chOff x="4979" y="2794"/>
              <a:chExt cx="362" cy="635"/>
            </a:xfrm>
          </p:grpSpPr>
          <p:grpSp>
            <p:nvGrpSpPr>
              <p:cNvPr id="33" name="Group 40"/>
              <p:cNvGrpSpPr>
                <a:grpSpLocks/>
              </p:cNvGrpSpPr>
              <p:nvPr/>
            </p:nvGrpSpPr>
            <p:grpSpPr bwMode="auto">
              <a:xfrm>
                <a:off x="4979" y="3103"/>
                <a:ext cx="362" cy="326"/>
                <a:chOff x="4276" y="1746"/>
                <a:chExt cx="362" cy="326"/>
              </a:xfrm>
            </p:grpSpPr>
            <p:sp>
              <p:nvSpPr>
                <p:cNvPr id="35"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6"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34" name="AutoShape 54"/>
              <p:cNvCxnSpPr>
                <a:cxnSpLocks noChangeShapeType="1"/>
                <a:stCxn id="42" idx="4"/>
                <a:endCxn id="35"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2" name="Group 55"/>
            <p:cNvGrpSpPr>
              <a:grpSpLocks/>
            </p:cNvGrpSpPr>
            <p:nvPr/>
          </p:nvGrpSpPr>
          <p:grpSpPr bwMode="auto">
            <a:xfrm>
              <a:off x="2487613" y="5132388"/>
              <a:ext cx="574675" cy="1314450"/>
              <a:chOff x="5345" y="3199"/>
              <a:chExt cx="362" cy="828"/>
            </a:xfrm>
          </p:grpSpPr>
          <p:grpSp>
            <p:nvGrpSpPr>
              <p:cNvPr id="29" name="Group 6"/>
              <p:cNvGrpSpPr>
                <a:grpSpLocks/>
              </p:cNvGrpSpPr>
              <p:nvPr/>
            </p:nvGrpSpPr>
            <p:grpSpPr bwMode="auto">
              <a:xfrm>
                <a:off x="5345" y="3701"/>
                <a:ext cx="362" cy="326"/>
                <a:chOff x="4726" y="2684"/>
                <a:chExt cx="362" cy="326"/>
              </a:xfrm>
            </p:grpSpPr>
            <p:sp>
              <p:nvSpPr>
                <p:cNvPr id="31"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2"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30" name="AutoShape 55"/>
              <p:cNvCxnSpPr>
                <a:cxnSpLocks noChangeShapeType="1"/>
                <a:stCxn id="35" idx="6"/>
                <a:endCxn id="31"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3" name="Group 60"/>
            <p:cNvGrpSpPr>
              <a:grpSpLocks/>
            </p:cNvGrpSpPr>
            <p:nvPr/>
          </p:nvGrpSpPr>
          <p:grpSpPr bwMode="auto">
            <a:xfrm>
              <a:off x="1101725" y="5132388"/>
              <a:ext cx="920750" cy="1241425"/>
              <a:chOff x="4467" y="3251"/>
              <a:chExt cx="580" cy="782"/>
            </a:xfrm>
          </p:grpSpPr>
          <p:grpSp>
            <p:nvGrpSpPr>
              <p:cNvPr id="24" name="Group 43"/>
              <p:cNvGrpSpPr>
                <a:grpSpLocks/>
              </p:cNvGrpSpPr>
              <p:nvPr/>
            </p:nvGrpSpPr>
            <p:grpSpPr bwMode="auto">
              <a:xfrm>
                <a:off x="4467" y="3707"/>
                <a:ext cx="362" cy="326"/>
                <a:chOff x="4276" y="1746"/>
                <a:chExt cx="362" cy="326"/>
              </a:xfrm>
            </p:grpSpPr>
            <p:sp>
              <p:nvSpPr>
                <p:cNvPr id="27"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8"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25" name="AutoShape 56"/>
              <p:cNvCxnSpPr>
                <a:cxnSpLocks noChangeShapeType="1"/>
                <a:stCxn id="35" idx="3"/>
                <a:endCxn id="27"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26" name="AutoShape 57"/>
              <p:cNvCxnSpPr>
                <a:cxnSpLocks noChangeShapeType="1"/>
                <a:stCxn id="27" idx="2"/>
                <a:endCxn id="35"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10961314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8367"/>
                                        </p:tgtEl>
                                        <p:attrNameLst>
                                          <p:attrName>style.visibility</p:attrName>
                                        </p:attrNameLst>
                                      </p:cBhvr>
                                      <p:to>
                                        <p:strVal val="visible"/>
                                      </p:to>
                                    </p:set>
                                    <p:anim calcmode="lin" valueType="num">
                                      <p:cBhvr>
                                        <p:cTn id="7" dur="1000" fill="hold"/>
                                        <p:tgtEl>
                                          <p:spTgt spid="228367"/>
                                        </p:tgtEl>
                                        <p:attrNameLst>
                                          <p:attrName>ppt_w</p:attrName>
                                        </p:attrNameLst>
                                      </p:cBhvr>
                                      <p:tavLst>
                                        <p:tav tm="0">
                                          <p:val>
                                            <p:strVal val="#ppt_w*0.70"/>
                                          </p:val>
                                        </p:tav>
                                        <p:tav tm="100000">
                                          <p:val>
                                            <p:strVal val="#ppt_w"/>
                                          </p:val>
                                        </p:tav>
                                      </p:tavLst>
                                    </p:anim>
                                    <p:anim calcmode="lin" valueType="num">
                                      <p:cBhvr>
                                        <p:cTn id="8" dur="1000" fill="hold"/>
                                        <p:tgtEl>
                                          <p:spTgt spid="228367"/>
                                        </p:tgtEl>
                                        <p:attrNameLst>
                                          <p:attrName>ppt_h</p:attrName>
                                        </p:attrNameLst>
                                      </p:cBhvr>
                                      <p:tavLst>
                                        <p:tav tm="0">
                                          <p:val>
                                            <p:strVal val="#ppt_h"/>
                                          </p:val>
                                        </p:tav>
                                        <p:tav tm="100000">
                                          <p:val>
                                            <p:strVal val="#ppt_h"/>
                                          </p:val>
                                        </p:tav>
                                      </p:tavLst>
                                    </p:anim>
                                    <p:animEffect transition="in" filter="fade">
                                      <p:cBhvr>
                                        <p:cTn id="9" dur="1000"/>
                                        <p:tgtEl>
                                          <p:spTgt spid="228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6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4294967295"/>
          </p:nvPr>
        </p:nvSpPr>
        <p:spPr bwMode="auto">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latin typeface="Cambria" panose="02040503050406030204" pitchFamily="18" charset="0"/>
            </a:endParaRPr>
          </a:p>
        </p:txBody>
      </p:sp>
      <p:sp>
        <p:nvSpPr>
          <p:cNvPr id="45059" name="Rectangle 2"/>
          <p:cNvSpPr>
            <a:spLocks noGrp="1" noChangeArrowheads="1"/>
          </p:cNvSpPr>
          <p:nvPr>
            <p:ph type="title"/>
          </p:nvPr>
        </p:nvSpPr>
        <p:spPr>
          <a:xfrm>
            <a:off x="3200400" y="203615"/>
            <a:ext cx="5175647" cy="651272"/>
          </a:xfrm>
        </p:spPr>
        <p:txBody>
          <a:bodyPr/>
          <a:lstStyle/>
          <a:p>
            <a:r>
              <a:rPr lang="en-US" altLang="zh-CN" dirty="0" smtClean="0">
                <a:latin typeface="Cambria" panose="02040503050406030204" pitchFamily="18" charset="0"/>
              </a:rPr>
              <a:t>Exercise 2</a:t>
            </a:r>
          </a:p>
        </p:txBody>
      </p:sp>
      <p:sp>
        <p:nvSpPr>
          <p:cNvPr id="2" name="矩形 1"/>
          <p:cNvSpPr/>
          <p:nvPr/>
        </p:nvSpPr>
        <p:spPr>
          <a:xfrm>
            <a:off x="228600" y="1295400"/>
            <a:ext cx="7772400" cy="5170646"/>
          </a:xfrm>
          <a:prstGeom prst="rect">
            <a:avLst/>
          </a:prstGeom>
        </p:spPr>
        <p:txBody>
          <a:bodyPr wrap="square">
            <a:spAutoFit/>
          </a:bodyPr>
          <a:lstStyle/>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  void Merge(</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a[],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left,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mid,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right)</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2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3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len</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 right - left + 1;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4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*temp = new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len</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5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k = 0;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6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j = mid + 1;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7      while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&lt;= mid &amp;&amp; j &lt;= right)</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8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9          temp[k++] = a[</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&lt;= a[j] ? a[</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 a[</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j++</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10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11     while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&lt;= mid)</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12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13         temp[k++] = a[</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14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15     while (j &lt;= right)</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16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17         temp[k++] = a[</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j++</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18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19     for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k = 0; k &lt;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len</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k++)</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20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21         a[left++] = temp[k];</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22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23  }</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97284953"/>
      </p:ext>
    </p:extLst>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154984"/>
          </a:xfrm>
          <a:prstGeom prst="rect">
            <a:avLst/>
          </a:prstGeom>
        </p:spPr>
        <p:txBody>
          <a:bodyPr wrap="square">
            <a:spAutoFit/>
          </a:bodyPr>
          <a:lstStyle/>
          <a:p>
            <a:r>
              <a:rPr lang="en-US" altLang="zh-CN" dirty="0">
                <a:solidFill>
                  <a:schemeClr val="accent2"/>
                </a:solidFill>
                <a:latin typeface="Cambria" panose="02040503050406030204" pitchFamily="18" charset="0"/>
              </a:rPr>
              <a:t>Week </a:t>
            </a:r>
            <a:r>
              <a:rPr lang="en-US" altLang="zh-CN" dirty="0" smtClean="0">
                <a:solidFill>
                  <a:schemeClr val="accent2"/>
                </a:solidFill>
                <a:latin typeface="Cambria" panose="02040503050406030204" pitchFamily="18" charset="0"/>
              </a:rPr>
              <a:t>1:               </a:t>
            </a:r>
            <a:r>
              <a:rPr lang="en-US" altLang="zh-CN" dirty="0">
                <a:solidFill>
                  <a:schemeClr val="accent2"/>
                </a:solidFill>
                <a:latin typeface="Cambria" panose="02040503050406030204" pitchFamily="18" charset="0"/>
              </a:rPr>
              <a:t>The basic concepts and theories of testing</a:t>
            </a:r>
          </a:p>
          <a:p>
            <a:r>
              <a:rPr lang="en-US" altLang="zh-CN" dirty="0">
                <a:solidFill>
                  <a:schemeClr val="accent2"/>
                </a:solidFill>
                <a:latin typeface="Cambria" panose="02040503050406030204" pitchFamily="18" charset="0"/>
              </a:rPr>
              <a:t>Week 2-3:           Principles of Testing</a:t>
            </a:r>
          </a:p>
          <a:p>
            <a:r>
              <a:rPr lang="en-US" altLang="zh-CN" dirty="0">
                <a:solidFill>
                  <a:schemeClr val="accent2"/>
                </a:solidFill>
                <a:latin typeface="Cambria" panose="02040503050406030204" pitchFamily="18" charset="0"/>
              </a:rPr>
              <a:t>Week 4-5: 	   White Box Testing</a:t>
            </a:r>
          </a:p>
          <a:p>
            <a:r>
              <a:rPr lang="en-US" altLang="zh-CN" dirty="0">
                <a:solidFill>
                  <a:srgbClr val="FF0000"/>
                </a:solidFill>
                <a:latin typeface="Cambria" panose="02040503050406030204" pitchFamily="18" charset="0"/>
              </a:rPr>
              <a:t>Week 6-7:	   Test Cases &amp; Black Box Testing</a:t>
            </a:r>
          </a:p>
          <a:p>
            <a:r>
              <a:rPr lang="en-US" altLang="zh-CN" dirty="0">
                <a:solidFill>
                  <a:srgbClr val="132584"/>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133984"/>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chemeClr val="accent2"/>
                </a:solidFill>
                <a:latin typeface="Cambria" panose="02040503050406030204" pitchFamily="18" charset="0"/>
              </a:rPr>
              <a:t>Week 15-16:	   Conclusion &amp; General </a:t>
            </a:r>
            <a:r>
              <a:rPr lang="en-US" altLang="zh-CN" dirty="0" smtClean="0">
                <a:solidFill>
                  <a:schemeClr val="accent2"/>
                </a:solidFill>
                <a:latin typeface="Cambria" panose="02040503050406030204" pitchFamily="18" charset="0"/>
              </a:rPr>
              <a:t>Review</a:t>
            </a:r>
            <a:endParaRPr lang="en-US" altLang="zh-CN" dirty="0">
              <a:solidFill>
                <a:schemeClr val="accent2"/>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4959360" y="2889360"/>
              <a:ext cx="1714680" cy="495720"/>
            </p14:xfrm>
          </p:contentPart>
        </mc:Choice>
        <mc:Fallback xmlns="">
          <p:pic>
            <p:nvPicPr>
              <p:cNvPr id="2" name="墨迹 1"/>
              <p:cNvPicPr/>
              <p:nvPr/>
            </p:nvPicPr>
            <p:blipFill>
              <a:blip r:embed="rId4"/>
              <a:stretch>
                <a:fillRect/>
              </a:stretch>
            </p:blipFill>
            <p:spPr>
              <a:xfrm>
                <a:off x="4950000" y="2880000"/>
                <a:ext cx="1733400" cy="514440"/>
              </a:xfrm>
              <a:prstGeom prst="rect">
                <a:avLst/>
              </a:prstGeom>
            </p:spPr>
          </p:pic>
        </mc:Fallback>
      </mc:AlternateContent>
    </p:spTree>
    <p:extLst>
      <p:ext uri="{BB962C8B-B14F-4D97-AF65-F5344CB8AC3E}">
        <p14:creationId xmlns:p14="http://schemas.microsoft.com/office/powerpoint/2010/main" val="120586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6096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What is a computer </a:t>
            </a:r>
            <a:r>
              <a:rPr lang="en-US" altLang="zh-CN" sz="3200" dirty="0" smtClean="0">
                <a:solidFill>
                  <a:srgbClr val="FF0000"/>
                </a:solidFill>
                <a:latin typeface="Cambria" panose="02040503050406030204" pitchFamily="18" charset="0"/>
              </a:rPr>
              <a:t>bug</a:t>
            </a:r>
            <a:r>
              <a:rPr lang="en-US" altLang="zh-CN" sz="3200" dirty="0" smtClean="0">
                <a:latin typeface="Cambria" panose="02040503050406030204" pitchFamily="18" charset="0"/>
              </a:rPr>
              <a:t>?</a:t>
            </a:r>
          </a:p>
        </p:txBody>
      </p:sp>
      <p:sp>
        <p:nvSpPr>
          <p:cNvPr id="18" name="Rectangle 3"/>
          <p:cNvSpPr txBox="1">
            <a:spLocks noChangeArrowheads="1"/>
          </p:cNvSpPr>
          <p:nvPr/>
        </p:nvSpPr>
        <p:spPr bwMode="auto">
          <a:xfrm>
            <a:off x="76200" y="1981200"/>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000" dirty="0" smtClean="0">
                <a:latin typeface="Cambria" panose="02040503050406030204" pitchFamily="18" charset="0"/>
              </a:rPr>
              <a:t>In 1947 Harvard University was operating a room-sized computer called the </a:t>
            </a:r>
            <a:r>
              <a:rPr lang="en-US" altLang="zh-CN" sz="2000" dirty="0" smtClean="0">
                <a:solidFill>
                  <a:srgbClr val="FF0000"/>
                </a:solidFill>
                <a:latin typeface="Cambria" panose="02040503050406030204" pitchFamily="18" charset="0"/>
              </a:rPr>
              <a:t>Mark II</a:t>
            </a:r>
            <a:r>
              <a:rPr lang="en-US" altLang="zh-CN" sz="2000" dirty="0" smtClean="0">
                <a:latin typeface="Cambria" panose="02040503050406030204" pitchFamily="18" charset="0"/>
              </a:rPr>
              <a:t>.</a:t>
            </a:r>
          </a:p>
          <a:p>
            <a:pPr eaLnBrk="1" hangingPunct="1">
              <a:lnSpc>
                <a:spcPct val="90000"/>
              </a:lnSpc>
            </a:pPr>
            <a:endParaRPr lang="en-US" altLang="zh-CN" sz="2000" dirty="0">
              <a:latin typeface="Cambria" panose="02040503050406030204" pitchFamily="18" charset="0"/>
            </a:endParaRPr>
          </a:p>
          <a:p>
            <a:pPr eaLnBrk="1" hangingPunct="1">
              <a:lnSpc>
                <a:spcPct val="90000"/>
              </a:lnSpc>
            </a:pPr>
            <a:endParaRPr lang="en-US" altLang="zh-CN" sz="2000" dirty="0" smtClean="0">
              <a:latin typeface="Cambria" panose="02040503050406030204" pitchFamily="18" charset="0"/>
            </a:endParaRPr>
          </a:p>
          <a:p>
            <a:pPr eaLnBrk="1" hangingPunct="1">
              <a:lnSpc>
                <a:spcPct val="90000"/>
              </a:lnSpc>
            </a:pPr>
            <a:endParaRPr lang="en-US" altLang="zh-CN" sz="2000" dirty="0">
              <a:latin typeface="Cambria" panose="02040503050406030204" pitchFamily="18" charset="0"/>
            </a:endParaRPr>
          </a:p>
          <a:p>
            <a:pPr marL="0" indent="0" eaLnBrk="1" hangingPunct="1">
              <a:lnSpc>
                <a:spcPct val="90000"/>
              </a:lnSpc>
              <a:buNone/>
            </a:pPr>
            <a:endParaRPr lang="en-US" altLang="zh-CN" sz="2000" dirty="0" smtClean="0">
              <a:latin typeface="Cambria" panose="02040503050406030204" pitchFamily="18" charset="0"/>
            </a:endParaRPr>
          </a:p>
          <a:p>
            <a:pPr marL="0" indent="0" eaLnBrk="1" hangingPunct="1">
              <a:lnSpc>
                <a:spcPct val="90000"/>
              </a:lnSpc>
              <a:buNone/>
            </a:pPr>
            <a:endParaRPr lang="en-US" altLang="zh-CN" sz="2000" dirty="0" smtClean="0">
              <a:latin typeface="Cambria" panose="02040503050406030204" pitchFamily="18" charset="0"/>
            </a:endParaRPr>
          </a:p>
          <a:p>
            <a:pPr eaLnBrk="1" hangingPunct="1">
              <a:lnSpc>
                <a:spcPct val="90000"/>
              </a:lnSpc>
            </a:pPr>
            <a:endParaRPr lang="en-US" altLang="zh-CN" sz="2000" dirty="0" smtClean="0">
              <a:latin typeface="Cambria" panose="02040503050406030204" pitchFamily="18" charset="0"/>
            </a:endParaRPr>
          </a:p>
          <a:p>
            <a:pPr eaLnBrk="1" hangingPunct="1">
              <a:lnSpc>
                <a:spcPct val="90000"/>
              </a:lnSpc>
            </a:pPr>
            <a:endParaRPr lang="en-US" altLang="zh-CN" sz="2000" dirty="0">
              <a:latin typeface="Cambria" panose="02040503050406030204" pitchFamily="18" charset="0"/>
            </a:endParaRPr>
          </a:p>
          <a:p>
            <a:pPr eaLnBrk="1" hangingPunct="1">
              <a:lnSpc>
                <a:spcPct val="90000"/>
              </a:lnSpc>
            </a:pPr>
            <a:r>
              <a:rPr lang="en-US" altLang="zh-CN" sz="2000" dirty="0" smtClean="0">
                <a:latin typeface="Cambria" panose="02040503050406030204" pitchFamily="18" charset="0"/>
              </a:rPr>
              <a:t>A moth flew into the computer and was zapped by the high voltage when it landed on a relay.</a:t>
            </a:r>
          </a:p>
          <a:p>
            <a:pPr eaLnBrk="1" hangingPunct="1">
              <a:lnSpc>
                <a:spcPct val="90000"/>
              </a:lnSpc>
            </a:pPr>
            <a:r>
              <a:rPr lang="en-US" altLang="zh-CN" sz="2000" dirty="0" smtClean="0">
                <a:latin typeface="Cambria" panose="02040503050406030204" pitchFamily="18" charset="0"/>
              </a:rPr>
              <a:t>Hence, the </a:t>
            </a:r>
            <a:r>
              <a:rPr lang="en-US" altLang="zh-CN" sz="2000" dirty="0" smtClean="0">
                <a:solidFill>
                  <a:srgbClr val="FF0000"/>
                </a:solidFill>
                <a:latin typeface="Cambria" panose="02040503050406030204" pitchFamily="18" charset="0"/>
              </a:rPr>
              <a:t>first computer bug</a:t>
            </a:r>
            <a:r>
              <a:rPr lang="en-US" altLang="zh-CN" sz="2000" dirty="0" smtClean="0">
                <a:latin typeface="Cambria" panose="02040503050406030204" pitchFamily="18" charset="0"/>
              </a:rPr>
              <a:t>!</a:t>
            </a:r>
          </a:p>
        </p:txBody>
      </p:sp>
      <p:pic>
        <p:nvPicPr>
          <p:cNvPr id="1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743200"/>
            <a:ext cx="2458074" cy="194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2886879"/>
            <a:ext cx="2565400"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957960" y="2278800"/>
              <a:ext cx="685800" cy="361080"/>
            </p14:xfrm>
          </p:contentPart>
        </mc:Choice>
        <mc:Fallback xmlns="">
          <p:pic>
            <p:nvPicPr>
              <p:cNvPr id="2" name="墨迹 1"/>
              <p:cNvPicPr/>
              <p:nvPr/>
            </p:nvPicPr>
            <p:blipFill>
              <a:blip r:embed="rId7"/>
              <a:stretch>
                <a:fillRect/>
              </a:stretch>
            </p:blipFill>
            <p:spPr>
              <a:xfrm>
                <a:off x="951120" y="2273760"/>
                <a:ext cx="699120" cy="372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8" end="8"/>
                                            </p:txEl>
                                          </p:spTgt>
                                        </p:tgtEl>
                                        <p:attrNameLst>
                                          <p:attrName>style.visibility</p:attrName>
                                        </p:attrNameLst>
                                      </p:cBhvr>
                                      <p:to>
                                        <p:strVal val="visible"/>
                                      </p:to>
                                    </p:set>
                                    <p:animEffect transition="in" filter="fade">
                                      <p:cBhvr>
                                        <p:cTn id="22" dur="500"/>
                                        <p:tgtEl>
                                          <p:spTgt spid="18">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xEl>
                                              <p:pRg st="9" end="9"/>
                                            </p:txEl>
                                          </p:spTgt>
                                        </p:tgtEl>
                                        <p:attrNameLst>
                                          <p:attrName>style.visibility</p:attrName>
                                        </p:attrNameLst>
                                      </p:cBhvr>
                                      <p:to>
                                        <p:strVal val="visible"/>
                                      </p:to>
                                    </p:set>
                                    <p:animEffect transition="in" filter="fade">
                                      <p:cBhvr>
                                        <p:cTn id="30" dur="500"/>
                                        <p:tgtEl>
                                          <p:spTgt spid="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Rectangle 2"/>
          <p:cNvSpPr>
            <a:spLocks noGrp="1" noChangeArrowheads="1"/>
          </p:cNvSpPr>
          <p:nvPr>
            <p:ph type="title"/>
          </p:nvPr>
        </p:nvSpPr>
        <p:spPr>
          <a:xfrm>
            <a:off x="1676400" y="228600"/>
            <a:ext cx="7777162" cy="552450"/>
          </a:xfrm>
        </p:spPr>
        <p:txBody>
          <a:bodyPr/>
          <a:lstStyle/>
          <a:p>
            <a:r>
              <a:rPr lang="en-US" altLang="zh-CN" dirty="0">
                <a:latin typeface="Cambria" panose="02040503050406030204" pitchFamily="18" charset="0"/>
              </a:rPr>
              <a:t>OVERVIEW OF CLASSIFYING TESTS</a:t>
            </a:r>
          </a:p>
        </p:txBody>
      </p:sp>
      <p:sp>
        <p:nvSpPr>
          <p:cNvPr id="1156102" name="Rectangle 6"/>
          <p:cNvSpPr>
            <a:spLocks noChangeArrowheads="1"/>
          </p:cNvSpPr>
          <p:nvPr/>
        </p:nvSpPr>
        <p:spPr bwMode="auto">
          <a:xfrm>
            <a:off x="533400" y="1357971"/>
            <a:ext cx="7777162" cy="1828800"/>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BLACK-BOX</a:t>
            </a:r>
            <a:r>
              <a:rPr lang="en-US" altLang="zh-CN" sz="2000" i="1" dirty="0">
                <a:solidFill>
                  <a:srgbClr val="000099"/>
                </a:solidFill>
                <a:latin typeface="Cambria" panose="02040503050406030204" pitchFamily="18" charset="0"/>
              </a:rPr>
              <a:t>:</a:t>
            </a:r>
            <a:r>
              <a:rPr lang="en-US" altLang="zh-CN" sz="2000" dirty="0">
                <a:solidFill>
                  <a:srgbClr val="000099"/>
                </a:solidFill>
                <a:latin typeface="Cambria" panose="02040503050406030204" pitchFamily="18" charset="0"/>
              </a:rPr>
              <a:t>  </a:t>
            </a:r>
            <a:r>
              <a:rPr lang="en-US" altLang="zh-CN" sz="2000" dirty="0">
                <a:latin typeface="Cambria" panose="02040503050406030204" pitchFamily="18" charset="0"/>
              </a:rPr>
              <a:t>No knowledge of the internal logic of the code is utilized. Tests are based on requirements and functionality</a:t>
            </a:r>
            <a:r>
              <a:rPr lang="en-US" altLang="zh-CN" sz="2000" dirty="0">
                <a:solidFill>
                  <a:srgbClr val="000099"/>
                </a:solidFill>
                <a:latin typeface="Cambria" panose="02040503050406030204" pitchFamily="18" charset="0"/>
              </a:rPr>
              <a:t>.</a:t>
            </a:r>
          </a:p>
          <a:p>
            <a:endParaRPr lang="en-US" altLang="zh-CN" sz="2000"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WHITE-BOX</a:t>
            </a:r>
            <a:r>
              <a:rPr lang="en-US" altLang="zh-CN" sz="2000" i="1" dirty="0">
                <a:solidFill>
                  <a:srgbClr val="000099"/>
                </a:solidFill>
                <a:latin typeface="Cambria" panose="02040503050406030204" pitchFamily="18" charset="0"/>
              </a:rPr>
              <a:t>: </a:t>
            </a:r>
            <a:r>
              <a:rPr lang="en-US" altLang="zh-CN" sz="2000" dirty="0">
                <a:latin typeface="Cambria" panose="02040503050406030204" pitchFamily="18" charset="0"/>
              </a:rPr>
              <a:t>Tests are designed based on the internal logic of the code,  code coverage considerations, and analysis of branches, paths, loops, and conditions</a:t>
            </a:r>
            <a:endParaRPr lang="zh-CN" altLang="en-US" sz="2000" dirty="0">
              <a:latin typeface="Cambria" panose="02040503050406030204" pitchFamily="18" charset="0"/>
            </a:endParaRPr>
          </a:p>
        </p:txBody>
      </p:sp>
      <p:sp>
        <p:nvSpPr>
          <p:cNvPr id="1156103" name="Rectangle 7"/>
          <p:cNvSpPr>
            <a:spLocks noChangeArrowheads="1"/>
          </p:cNvSpPr>
          <p:nvPr/>
        </p:nvSpPr>
        <p:spPr bwMode="auto">
          <a:xfrm>
            <a:off x="533400" y="3505200"/>
            <a:ext cx="7848600" cy="283154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UNIT:</a:t>
            </a:r>
            <a:r>
              <a:rPr lang="en-US" altLang="zh-CN" sz="2000" dirty="0">
                <a:latin typeface="Cambria" panose="02040503050406030204" pitchFamily="18" charset="0"/>
              </a:rPr>
              <a:t> Test at the function or module level. May require test drivers or test harnesses.</a:t>
            </a:r>
          </a:p>
          <a:p>
            <a:endParaRPr lang="en-US" altLang="zh-CN" sz="2000" dirty="0">
              <a:latin typeface="Cambria" panose="02040503050406030204" pitchFamily="18" charset="0"/>
            </a:endParaRPr>
          </a:p>
          <a:p>
            <a:r>
              <a:rPr lang="en-US" altLang="zh-CN" sz="2000" b="1" i="1" dirty="0">
                <a:solidFill>
                  <a:srgbClr val="000099"/>
                </a:solidFill>
                <a:latin typeface="Cambria" panose="02040503050406030204" pitchFamily="18" charset="0"/>
              </a:rPr>
              <a:t>INCREMENTAL INTEGRATION:</a:t>
            </a:r>
            <a:r>
              <a:rPr lang="en-US" altLang="zh-CN" sz="2000" dirty="0">
                <a:latin typeface="Cambria" panose="02040503050406030204" pitchFamily="18" charset="0"/>
              </a:rPr>
              <a:t> Continuous testing as new functionality is added. May need test drivers. Testing combined parts of an application to see if the parts function together properly.</a:t>
            </a:r>
          </a:p>
          <a:p>
            <a:endParaRPr lang="en-US" altLang="zh-CN" sz="2000" dirty="0">
              <a:latin typeface="Cambria" panose="02040503050406030204" pitchFamily="18" charset="0"/>
            </a:endParaRPr>
          </a:p>
          <a:p>
            <a:pPr>
              <a:spcBef>
                <a:spcPct val="20000"/>
              </a:spcBef>
              <a:buClr>
                <a:schemeClr val="accent1"/>
              </a:buClr>
              <a:buSzPct val="122000"/>
            </a:pPr>
            <a:r>
              <a:rPr lang="en-US" altLang="zh-CN" sz="2000" b="1" i="1" dirty="0">
                <a:solidFill>
                  <a:srgbClr val="000099"/>
                </a:solidFill>
                <a:latin typeface="Cambria" panose="02040503050406030204" pitchFamily="18" charset="0"/>
              </a:rPr>
              <a:t>REGRESSION: </a:t>
            </a:r>
            <a:r>
              <a:rPr lang="en-US" altLang="zh-CN" sz="2000" dirty="0">
                <a:latin typeface="Cambria" panose="02040503050406030204" pitchFamily="18" charset="0"/>
              </a:rPr>
              <a:t>Re-testing after fixes or modifications of software or the environment</a:t>
            </a:r>
            <a:r>
              <a:rPr lang="en-US" altLang="zh-CN" sz="2000" b="1" dirty="0">
                <a:solidFill>
                  <a:srgbClr val="000099"/>
                </a:solidFill>
                <a:latin typeface="Cambria" panose="02040503050406030204" pitchFamily="18" charset="0"/>
              </a:rPr>
              <a:t>.</a:t>
            </a:r>
            <a:endParaRPr lang="en-US" altLang="zh-CN" sz="20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23960" y="1631880"/>
              <a:ext cx="889200" cy="4426200"/>
            </p14:xfrm>
          </p:contentPart>
        </mc:Choice>
        <mc:Fallback xmlns="">
          <p:pic>
            <p:nvPicPr>
              <p:cNvPr id="2" name="墨迹 1"/>
              <p:cNvPicPr/>
              <p:nvPr/>
            </p:nvPicPr>
            <p:blipFill>
              <a:blip r:embed="rId4"/>
              <a:stretch>
                <a:fillRect/>
              </a:stretch>
            </p:blipFill>
            <p:spPr>
              <a:xfrm>
                <a:off x="714600" y="1622520"/>
                <a:ext cx="907920" cy="4444920"/>
              </a:xfrm>
              <a:prstGeom prst="rect">
                <a:avLst/>
              </a:prstGeom>
            </p:spPr>
          </p:pic>
        </mc:Fallback>
      </mc:AlternateContent>
    </p:spTree>
    <p:extLst>
      <p:ext uri="{BB962C8B-B14F-4D97-AF65-F5344CB8AC3E}">
        <p14:creationId xmlns:p14="http://schemas.microsoft.com/office/powerpoint/2010/main" val="167680020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Rectangle 2"/>
          <p:cNvSpPr>
            <a:spLocks noGrp="1" noChangeArrowheads="1"/>
          </p:cNvSpPr>
          <p:nvPr>
            <p:ph type="title"/>
          </p:nvPr>
        </p:nvSpPr>
        <p:spPr>
          <a:xfrm>
            <a:off x="3124200" y="195263"/>
            <a:ext cx="5273675" cy="642937"/>
          </a:xfrm>
        </p:spPr>
        <p:txBody>
          <a:bodyPr/>
          <a:lstStyle/>
          <a:p>
            <a:r>
              <a:rPr lang="en-US" altLang="zh-CN" sz="3200" dirty="0">
                <a:latin typeface="Cambria" panose="02040503050406030204" pitchFamily="18" charset="0"/>
              </a:rPr>
              <a:t>TEST PHASES</a:t>
            </a:r>
          </a:p>
        </p:txBody>
      </p:sp>
      <p:sp>
        <p:nvSpPr>
          <p:cNvPr id="1162244" name="Rectangle 4"/>
          <p:cNvSpPr>
            <a:spLocks noChangeArrowheads="1"/>
          </p:cNvSpPr>
          <p:nvPr/>
        </p:nvSpPr>
        <p:spPr bwMode="auto">
          <a:xfrm>
            <a:off x="457200" y="1600200"/>
            <a:ext cx="8305800" cy="270843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200" b="1" i="1" dirty="0">
                <a:solidFill>
                  <a:srgbClr val="000099"/>
                </a:solidFill>
                <a:latin typeface="Cambria" panose="02040503050406030204" pitchFamily="18" charset="0"/>
              </a:rPr>
              <a:t>COMPARISON:</a:t>
            </a:r>
            <a:r>
              <a:rPr lang="en-US" altLang="zh-CN" sz="2200" b="1" dirty="0">
                <a:solidFill>
                  <a:srgbClr val="000099"/>
                </a:solidFill>
                <a:latin typeface="Cambria" panose="02040503050406030204" pitchFamily="18" charset="0"/>
              </a:rPr>
              <a:t> </a:t>
            </a:r>
            <a:r>
              <a:rPr lang="en-US" altLang="zh-CN" sz="2200" dirty="0">
                <a:latin typeface="Cambria" panose="02040503050406030204" pitchFamily="18" charset="0"/>
              </a:rPr>
              <a:t>Compares weaknesses and strengths to competing products.</a:t>
            </a:r>
          </a:p>
          <a:p>
            <a:endParaRPr lang="en-US" altLang="zh-CN" sz="2200" dirty="0">
              <a:latin typeface="Cambria" panose="02040503050406030204" pitchFamily="18" charset="0"/>
            </a:endParaRPr>
          </a:p>
          <a:p>
            <a:r>
              <a:rPr lang="en-US" altLang="zh-CN" sz="2200" b="1" i="1" dirty="0">
                <a:solidFill>
                  <a:srgbClr val="000099"/>
                </a:solidFill>
                <a:latin typeface="Cambria" panose="02040503050406030204" pitchFamily="18" charset="0"/>
              </a:rPr>
              <a:t>ALPHA: </a:t>
            </a:r>
            <a:r>
              <a:rPr lang="en-US" altLang="zh-CN" sz="2200" dirty="0">
                <a:latin typeface="Cambria" panose="02040503050406030204" pitchFamily="18" charset="0"/>
              </a:rPr>
              <a:t>Testing when development is nearing completion; minor design changes may be required</a:t>
            </a:r>
            <a:r>
              <a:rPr lang="en-US" altLang="zh-CN" sz="2200" b="1" dirty="0">
                <a:solidFill>
                  <a:srgbClr val="000099"/>
                </a:solidFill>
                <a:latin typeface="Cambria" panose="02040503050406030204" pitchFamily="18" charset="0"/>
              </a:rPr>
              <a:t>.</a:t>
            </a:r>
          </a:p>
          <a:p>
            <a:endParaRPr lang="en-US" altLang="zh-CN" sz="2200" b="1" dirty="0">
              <a:solidFill>
                <a:srgbClr val="000099"/>
              </a:solidFill>
              <a:latin typeface="Cambria" panose="02040503050406030204" pitchFamily="18" charset="0"/>
            </a:endParaRPr>
          </a:p>
          <a:p>
            <a:r>
              <a:rPr lang="en-US" altLang="zh-CN" sz="2200" b="1" i="1" dirty="0">
                <a:solidFill>
                  <a:srgbClr val="000099"/>
                </a:solidFill>
                <a:latin typeface="Cambria" panose="02040503050406030204" pitchFamily="18" charset="0"/>
              </a:rPr>
              <a:t>BETA: </a:t>
            </a:r>
            <a:r>
              <a:rPr lang="en-US" altLang="zh-CN" sz="2200" dirty="0">
                <a:latin typeface="Cambria" panose="02040503050406030204" pitchFamily="18" charset="0"/>
              </a:rPr>
              <a:t>Development and testing viewed as completed and looking for final bugs and problems before final release</a:t>
            </a:r>
            <a:r>
              <a:rPr lang="en-US" altLang="zh-CN" sz="2200" b="1" dirty="0">
                <a:solidFill>
                  <a:srgbClr val="000099"/>
                </a:solidFill>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30080" y="1955880"/>
              <a:ext cx="1105560" cy="2070360"/>
            </p14:xfrm>
          </p:contentPart>
        </mc:Choice>
        <mc:Fallback xmlns="">
          <p:pic>
            <p:nvPicPr>
              <p:cNvPr id="2" name="墨迹 1"/>
              <p:cNvPicPr/>
              <p:nvPr/>
            </p:nvPicPr>
            <p:blipFill>
              <a:blip r:embed="rId4"/>
              <a:stretch>
                <a:fillRect/>
              </a:stretch>
            </p:blipFill>
            <p:spPr>
              <a:xfrm>
                <a:off x="720720" y="1946520"/>
                <a:ext cx="1124280" cy="2089080"/>
              </a:xfrm>
              <a:prstGeom prst="rect">
                <a:avLst/>
              </a:prstGeom>
            </p:spPr>
          </p:pic>
        </mc:Fallback>
      </mc:AlternateContent>
    </p:spTree>
    <p:extLst>
      <p:ext uri="{BB962C8B-B14F-4D97-AF65-F5344CB8AC3E}">
        <p14:creationId xmlns:p14="http://schemas.microsoft.com/office/powerpoint/2010/main" val="293024668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Rectangle 2"/>
          <p:cNvSpPr>
            <a:spLocks noGrp="1" noChangeArrowheads="1"/>
          </p:cNvSpPr>
          <p:nvPr>
            <p:ph type="title"/>
          </p:nvPr>
        </p:nvSpPr>
        <p:spPr>
          <a:xfrm>
            <a:off x="2438400" y="152400"/>
            <a:ext cx="6794500" cy="698500"/>
          </a:xfrm>
        </p:spPr>
        <p:txBody>
          <a:bodyPr/>
          <a:lstStyle/>
          <a:p>
            <a:r>
              <a:rPr lang="en-US" altLang="zh-CN" sz="3200" dirty="0">
                <a:latin typeface="Cambria" panose="02040503050406030204" pitchFamily="18" charset="0"/>
              </a:rPr>
              <a:t>CLASSIFYING TESTS</a:t>
            </a:r>
          </a:p>
        </p:txBody>
      </p:sp>
      <p:sp>
        <p:nvSpPr>
          <p:cNvPr id="1158148" name="Rectangle 4"/>
          <p:cNvSpPr>
            <a:spLocks noChangeArrowheads="1"/>
          </p:cNvSpPr>
          <p:nvPr/>
        </p:nvSpPr>
        <p:spPr bwMode="auto">
          <a:xfrm>
            <a:off x="533400" y="1498699"/>
            <a:ext cx="7991475" cy="178510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000" b="1" i="1" dirty="0">
                <a:solidFill>
                  <a:srgbClr val="000099"/>
                </a:solidFill>
                <a:latin typeface="Cambria" panose="02040503050406030204" pitchFamily="18" charset="0"/>
              </a:rPr>
              <a:t>FUNCTIONAL:</a:t>
            </a:r>
            <a:r>
              <a:rPr lang="en-US" altLang="zh-CN" sz="2400" b="1" i="1" dirty="0">
                <a:solidFill>
                  <a:srgbClr val="000099"/>
                </a:solidFill>
                <a:latin typeface="Cambria" panose="02040503050406030204" pitchFamily="18" charset="0"/>
              </a:rPr>
              <a:t> </a:t>
            </a:r>
            <a:r>
              <a:rPr lang="en-US" altLang="zh-CN" sz="2000" dirty="0">
                <a:latin typeface="Cambria" panose="02040503050406030204" pitchFamily="18" charset="0"/>
              </a:rPr>
              <a:t>Black-box testing geared to check functional requirements of an application</a:t>
            </a:r>
            <a:r>
              <a:rPr lang="en-US" altLang="zh-CN" sz="2400" dirty="0">
                <a:solidFill>
                  <a:srgbClr val="000099"/>
                </a:solidFill>
                <a:latin typeface="Cambria" panose="02040503050406030204" pitchFamily="18" charset="0"/>
              </a:rPr>
              <a:t>.</a:t>
            </a:r>
          </a:p>
          <a:p>
            <a:endParaRPr lang="en-US" altLang="zh-CN" sz="1000"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SYSTEM</a:t>
            </a:r>
            <a:r>
              <a:rPr lang="en-US" altLang="zh-CN" sz="2400" i="1" dirty="0">
                <a:solidFill>
                  <a:srgbClr val="000099"/>
                </a:solidFill>
                <a:latin typeface="Cambria" panose="02040503050406030204" pitchFamily="18" charset="0"/>
              </a:rPr>
              <a:t>:</a:t>
            </a:r>
            <a:r>
              <a:rPr lang="en-US" altLang="zh-CN" sz="2400" dirty="0">
                <a:solidFill>
                  <a:srgbClr val="000099"/>
                </a:solidFill>
                <a:latin typeface="Cambria" panose="02040503050406030204" pitchFamily="18" charset="0"/>
              </a:rPr>
              <a:t> </a:t>
            </a:r>
            <a:r>
              <a:rPr lang="en-US" altLang="zh-CN" sz="2000" dirty="0">
                <a:latin typeface="Cambria" panose="02040503050406030204" pitchFamily="18" charset="0"/>
              </a:rPr>
              <a:t>Black-box testing that is based on overall requirements and specifications</a:t>
            </a:r>
            <a:r>
              <a:rPr lang="en-US" altLang="zh-CN" sz="2400" dirty="0">
                <a:solidFill>
                  <a:srgbClr val="000099"/>
                </a:solidFill>
                <a:latin typeface="Cambria" panose="02040503050406030204" pitchFamily="18" charset="0"/>
              </a:rPr>
              <a:t>.</a:t>
            </a:r>
          </a:p>
          <a:p>
            <a:endParaRPr lang="en-US" altLang="zh-CN" sz="1000" dirty="0">
              <a:solidFill>
                <a:srgbClr val="000099"/>
              </a:solidFill>
              <a:latin typeface="Cambria" panose="02040503050406030204" pitchFamily="18" charset="0"/>
            </a:endParaRPr>
          </a:p>
        </p:txBody>
      </p:sp>
      <p:sp>
        <p:nvSpPr>
          <p:cNvPr id="1158149" name="Rectangle 5"/>
          <p:cNvSpPr>
            <a:spLocks noChangeArrowheads="1"/>
          </p:cNvSpPr>
          <p:nvPr/>
        </p:nvSpPr>
        <p:spPr bwMode="auto">
          <a:xfrm>
            <a:off x="533401" y="3403699"/>
            <a:ext cx="7991475" cy="2616101"/>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STRESS: </a:t>
            </a:r>
            <a:r>
              <a:rPr lang="en-US" altLang="zh-CN" sz="2000" dirty="0">
                <a:latin typeface="Cambria" panose="02040503050406030204" pitchFamily="18" charset="0"/>
              </a:rPr>
              <a:t>Often used interchangeably with ‘load’ and ‘performance’. But, others believe tests should check functionality under extreme conditions.</a:t>
            </a:r>
          </a:p>
          <a:p>
            <a:endParaRPr lang="en-US" altLang="zh-CN" sz="1000" dirty="0">
              <a:latin typeface="Cambria" panose="02040503050406030204" pitchFamily="18" charset="0"/>
            </a:endParaRPr>
          </a:p>
          <a:p>
            <a:r>
              <a:rPr lang="en-US" altLang="zh-CN" sz="2000" b="1" i="1" dirty="0">
                <a:solidFill>
                  <a:srgbClr val="000099"/>
                </a:solidFill>
                <a:latin typeface="Cambria" panose="02040503050406030204" pitchFamily="18" charset="0"/>
              </a:rPr>
              <a:t>PERFORMANCE:</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Often used interchangeably with “load” and ‘stress’.</a:t>
            </a:r>
          </a:p>
          <a:p>
            <a:endParaRPr lang="en-US" altLang="zh-CN" sz="2000" dirty="0">
              <a:latin typeface="Cambria" panose="02040503050406030204" pitchFamily="18" charset="0"/>
            </a:endParaRPr>
          </a:p>
          <a:p>
            <a:r>
              <a:rPr lang="en-US" altLang="zh-CN" sz="2000" b="1" i="1" dirty="0">
                <a:solidFill>
                  <a:srgbClr val="000099"/>
                </a:solidFill>
                <a:latin typeface="Cambria" panose="02040503050406030204" pitchFamily="18" charset="0"/>
              </a:rPr>
              <a:t>LOAD:</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 under heavy loads to determine at what point a system’s response time degrades or fails</a:t>
            </a:r>
          </a:p>
          <a:p>
            <a:endParaRPr lang="en-US" altLang="zh-CN" sz="2000" b="1"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END-TO-END</a:t>
            </a:r>
            <a:r>
              <a:rPr lang="en-US" altLang="zh-CN" sz="2000" i="1" dirty="0">
                <a:solidFill>
                  <a:srgbClr val="000099"/>
                </a:solidFill>
                <a:latin typeface="Cambria" panose="02040503050406030204" pitchFamily="18" charset="0"/>
              </a:rPr>
              <a:t>:</a:t>
            </a:r>
            <a:r>
              <a:rPr lang="en-US" altLang="zh-CN" sz="2000" dirty="0">
                <a:solidFill>
                  <a:srgbClr val="000099"/>
                </a:solidFill>
                <a:latin typeface="Cambria" panose="02040503050406030204" pitchFamily="18" charset="0"/>
              </a:rPr>
              <a:t> </a:t>
            </a:r>
            <a:r>
              <a:rPr lang="en-US" altLang="zh-CN" sz="2000" dirty="0">
                <a:latin typeface="Cambria" panose="02040503050406030204" pitchFamily="18" charset="0"/>
              </a:rPr>
              <a:t>Testing that mimics real-world use</a:t>
            </a:r>
            <a:r>
              <a:rPr lang="en-US" altLang="zh-CN" sz="2000" b="1" dirty="0">
                <a:solidFill>
                  <a:srgbClr val="000099"/>
                </a:solidFill>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838080" y="1822320"/>
              <a:ext cx="648360" cy="4299480"/>
            </p14:xfrm>
          </p:contentPart>
        </mc:Choice>
        <mc:Fallback xmlns="">
          <p:pic>
            <p:nvPicPr>
              <p:cNvPr id="2" name="墨迹 1"/>
              <p:cNvPicPr/>
              <p:nvPr/>
            </p:nvPicPr>
            <p:blipFill>
              <a:blip r:embed="rId4"/>
              <a:stretch>
                <a:fillRect/>
              </a:stretch>
            </p:blipFill>
            <p:spPr>
              <a:xfrm>
                <a:off x="828720" y="1812960"/>
                <a:ext cx="667080" cy="4318200"/>
              </a:xfrm>
              <a:prstGeom prst="rect">
                <a:avLst/>
              </a:prstGeom>
            </p:spPr>
          </p:pic>
        </mc:Fallback>
      </mc:AlternateContent>
    </p:spTree>
    <p:extLst>
      <p:ext uri="{BB962C8B-B14F-4D97-AF65-F5344CB8AC3E}">
        <p14:creationId xmlns:p14="http://schemas.microsoft.com/office/powerpoint/2010/main" val="96315495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Rectangle 2"/>
          <p:cNvSpPr>
            <a:spLocks noGrp="1" noChangeArrowheads="1"/>
          </p:cNvSpPr>
          <p:nvPr>
            <p:ph type="title"/>
          </p:nvPr>
        </p:nvSpPr>
        <p:spPr>
          <a:xfrm>
            <a:off x="1769853" y="228600"/>
            <a:ext cx="8064500" cy="809625"/>
          </a:xfrm>
        </p:spPr>
        <p:txBody>
          <a:bodyPr/>
          <a:lstStyle/>
          <a:p>
            <a:r>
              <a:rPr lang="en-US" altLang="zh-CN" sz="3200" dirty="0">
                <a:latin typeface="Cambria" panose="02040503050406030204" pitchFamily="18" charset="0"/>
              </a:rPr>
              <a:t>CLASSIFYING TESTS </a:t>
            </a:r>
            <a:r>
              <a:rPr lang="en-US" altLang="zh-CN" sz="2400" dirty="0">
                <a:latin typeface="Cambria" panose="02040503050406030204" pitchFamily="18" charset="0"/>
              </a:rPr>
              <a:t>(continued)</a:t>
            </a:r>
          </a:p>
        </p:txBody>
      </p:sp>
      <p:sp>
        <p:nvSpPr>
          <p:cNvPr id="1160196" name="Rectangle 4"/>
          <p:cNvSpPr>
            <a:spLocks noChangeArrowheads="1"/>
          </p:cNvSpPr>
          <p:nvPr/>
        </p:nvSpPr>
        <p:spPr bwMode="auto">
          <a:xfrm>
            <a:off x="457200" y="1447800"/>
            <a:ext cx="8229600" cy="4524315"/>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ACCEPTANCE:</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Final testing based on specifications of the end-user or customer.</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USABILITY: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Testing for “user-friendliness”. This is clearly subjective and will depend on the targeted end-user or customer profile.</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RECOVERY: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How well can the system recover from crashes, hardware failures, or other catastrophic problems</a:t>
            </a:r>
            <a:r>
              <a:rPr lang="en-US" altLang="zh-CN" sz="2000" b="1" dirty="0">
                <a:solidFill>
                  <a:srgbClr val="000099"/>
                </a:solidFill>
                <a:latin typeface="Cambria" panose="02040503050406030204" pitchFamily="18" charset="0"/>
              </a:rPr>
              <a:t>.</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INSTALL/UNINSTALL:</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 full, partial, or upgrade install/uninstall processes.</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SECURITY: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How well is the system able to protect against unauthorized internal or external access, willful damage, etc.</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COMPATABILITY: </a:t>
            </a:r>
            <a:r>
              <a:rPr lang="en-US" altLang="zh-CN" sz="2000" dirty="0">
                <a:latin typeface="Cambria" panose="02040503050406030204" pitchFamily="18" charset="0"/>
              </a:rPr>
              <a:t>How well does the software perform in a given hardware/software/operating system/network environment</a:t>
            </a:r>
            <a:r>
              <a:rPr lang="en-US" altLang="zh-CN" sz="2000" b="1" dirty="0">
                <a:solidFill>
                  <a:srgbClr val="000099"/>
                </a:solidFill>
                <a:latin typeface="Cambria" panose="02040503050406030204" pitchFamily="18" charset="0"/>
              </a:rPr>
              <a:t>.</a:t>
            </a:r>
          </a:p>
        </p:txBody>
      </p:sp>
    </p:spTree>
    <p:extLst>
      <p:ext uri="{BB962C8B-B14F-4D97-AF65-F5344CB8AC3E}">
        <p14:creationId xmlns:p14="http://schemas.microsoft.com/office/powerpoint/2010/main" val="84091478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570" name="Rectangle 2"/>
          <p:cNvSpPr>
            <a:spLocks noGrp="1" noChangeArrowheads="1"/>
          </p:cNvSpPr>
          <p:nvPr>
            <p:ph type="title"/>
          </p:nvPr>
        </p:nvSpPr>
        <p:spPr>
          <a:xfrm>
            <a:off x="1853242" y="166777"/>
            <a:ext cx="7772400" cy="1143000"/>
          </a:xfrm>
        </p:spPr>
        <p:txBody>
          <a:bodyPr/>
          <a:lstStyle/>
          <a:p>
            <a:r>
              <a:rPr lang="en-US" altLang="zh-CN" sz="3200" dirty="0">
                <a:latin typeface="Cambria" panose="02040503050406030204" pitchFamily="18" charset="0"/>
              </a:rPr>
              <a:t>CLASSIFYING TESTS </a:t>
            </a:r>
            <a:r>
              <a:rPr lang="en-US" altLang="zh-CN" sz="2400" dirty="0">
                <a:latin typeface="Cambria" panose="02040503050406030204" pitchFamily="18" charset="0"/>
              </a:rPr>
              <a:t>(summary)</a:t>
            </a:r>
          </a:p>
        </p:txBody>
      </p:sp>
      <p:graphicFrame>
        <p:nvGraphicFramePr>
          <p:cNvPr id="1389590" name="Group 22"/>
          <p:cNvGraphicFramePr>
            <a:graphicFrameLocks noGrp="1"/>
          </p:cNvGraphicFramePr>
          <p:nvPr>
            <p:ph idx="1"/>
            <p:extLst/>
          </p:nvPr>
        </p:nvGraphicFramePr>
        <p:xfrm>
          <a:off x="152400" y="1447800"/>
          <a:ext cx="8991600" cy="4480560"/>
        </p:xfrm>
        <a:graphic>
          <a:graphicData uri="http://schemas.openxmlformats.org/drawingml/2006/table">
            <a:tbl>
              <a:tblPr/>
              <a:tblGrid>
                <a:gridCol w="2918326">
                  <a:extLst>
                    <a:ext uri="{9D8B030D-6E8A-4147-A177-3AD203B41FA5}">
                      <a16:colId xmlns:a16="http://schemas.microsoft.com/office/drawing/2014/main" val="2978122185"/>
                    </a:ext>
                  </a:extLst>
                </a:gridCol>
                <a:gridCol w="2872874">
                  <a:extLst>
                    <a:ext uri="{9D8B030D-6E8A-4147-A177-3AD203B41FA5}">
                      <a16:colId xmlns:a16="http://schemas.microsoft.com/office/drawing/2014/main" val="3710961324"/>
                    </a:ext>
                  </a:extLst>
                </a:gridCol>
                <a:gridCol w="3200400">
                  <a:extLst>
                    <a:ext uri="{9D8B030D-6E8A-4147-A177-3AD203B41FA5}">
                      <a16:colId xmlns:a16="http://schemas.microsoft.com/office/drawing/2014/main" val="168091956"/>
                    </a:ext>
                  </a:extLst>
                </a:gridCol>
              </a:tblGrid>
              <a:tr h="3213100">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purposes</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Correctness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Black-box</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White-box</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Performance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Reliability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Robustness/strong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Exception handling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Stress/load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Security testing</a:t>
                      </a:r>
                    </a:p>
                  </a:txBody>
                  <a:tcPr horzOverflow="overflow">
                    <a:lnL cap="flat">
                      <a:noFill/>
                    </a:lnL>
                    <a:lnR>
                      <a:noFill/>
                    </a:lnR>
                    <a:lnT cap="flat">
                      <a:noFill/>
                    </a:lnT>
                    <a:lnB cap="flat">
                      <a:noFill/>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life cycle phase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Requirements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Design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Program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Evaluating test results</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Installation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Acceptance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Testing changes: maintenance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endParaRPr>
                    </a:p>
                  </a:txBody>
                  <a:tcPr horzOverflow="overflow">
                    <a:lnL>
                      <a:noFill/>
                    </a:lnL>
                    <a:lnR>
                      <a:noFill/>
                    </a:lnR>
                    <a:lnT cap="flat">
                      <a:noFill/>
                    </a:lnT>
                    <a:lnB cap="flat">
                      <a:noFill/>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scope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implied in</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Unit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Component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Integration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System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or in</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Unit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String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System testing (a test)</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Acceptance testing (b test)</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61094564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0760" y="1289160"/>
              <a:ext cx="7290360" cy="4584960"/>
            </p14:xfrm>
          </p:contentPart>
        </mc:Choice>
        <mc:Fallback xmlns="">
          <p:pic>
            <p:nvPicPr>
              <p:cNvPr id="2" name="墨迹 1"/>
              <p:cNvPicPr/>
              <p:nvPr/>
            </p:nvPicPr>
            <p:blipFill>
              <a:blip r:embed="rId4"/>
              <a:stretch>
                <a:fillRect/>
              </a:stretch>
            </p:blipFill>
            <p:spPr>
              <a:xfrm>
                <a:off x="41400" y="1279800"/>
                <a:ext cx="7309080" cy="4603680"/>
              </a:xfrm>
              <a:prstGeom prst="rect">
                <a:avLst/>
              </a:prstGeom>
            </p:spPr>
          </p:pic>
        </mc:Fallback>
      </mc:AlternateContent>
    </p:spTree>
    <p:extLst>
      <p:ext uri="{BB962C8B-B14F-4D97-AF65-F5344CB8AC3E}">
        <p14:creationId xmlns:p14="http://schemas.microsoft.com/office/powerpoint/2010/main" val="30906694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9970" name="Rectangle 2"/>
          <p:cNvSpPr>
            <a:spLocks noGrp="1" noChangeArrowheads="1"/>
          </p:cNvSpPr>
          <p:nvPr>
            <p:ph type="title"/>
          </p:nvPr>
        </p:nvSpPr>
        <p:spPr>
          <a:xfrm>
            <a:off x="3389313" y="152400"/>
            <a:ext cx="5221287" cy="746125"/>
          </a:xfrm>
        </p:spPr>
        <p:txBody>
          <a:bodyPr/>
          <a:lstStyle/>
          <a:p>
            <a:pPr>
              <a:tabLst>
                <a:tab pos="7540625" algn="r"/>
              </a:tabLst>
            </a:pPr>
            <a:r>
              <a:rPr lang="en-US" altLang="zh-CN" sz="3600" b="1" dirty="0">
                <a:latin typeface="Cambria" panose="02040503050406030204" pitchFamily="18" charset="0"/>
              </a:rPr>
              <a:t>Unit test cases</a:t>
            </a:r>
          </a:p>
        </p:txBody>
      </p:sp>
      <p:sp>
        <p:nvSpPr>
          <p:cNvPr id="339972" name="Rectangle 4"/>
          <p:cNvSpPr>
            <a:spLocks noChangeArrowheads="1"/>
          </p:cNvSpPr>
          <p:nvPr/>
        </p:nvSpPr>
        <p:spPr bwMode="auto">
          <a:xfrm>
            <a:off x="381000" y="1447800"/>
            <a:ext cx="82296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rgbClr val="133984"/>
                </a:solidFill>
                <a:effectLst/>
                <a:latin typeface="Cambria" panose="02040503050406030204" pitchFamily="18" charset="0"/>
                <a:ea typeface="宋体" panose="02010600030101010101" pitchFamily="2" charset="-122"/>
              </a:rPr>
              <a:t>Interface: </a:t>
            </a:r>
            <a:r>
              <a:rPr lang="en-US" altLang="zh-CN" sz="2000" dirty="0">
                <a:effectLst/>
                <a:latin typeface="Cambria" panose="02040503050406030204" pitchFamily="18" charset="0"/>
                <a:ea typeface="宋体" panose="02010600030101010101" pitchFamily="2" charset="-122"/>
              </a:rPr>
              <a:t>ensures that information properly flows in and out of the component</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local data structures: </a:t>
            </a:r>
            <a:r>
              <a:rPr lang="en-US" altLang="zh-CN" sz="2000" dirty="0">
                <a:effectLst/>
                <a:latin typeface="Cambria" panose="02040503050406030204" pitchFamily="18" charset="0"/>
                <a:ea typeface="宋体" panose="02010600030101010101" pitchFamily="2" charset="-122"/>
              </a:rPr>
              <a:t>ensures that data stored temporarily maintains its integrity during execution</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boundary conditions: </a:t>
            </a:r>
            <a:r>
              <a:rPr lang="en-US" altLang="zh-CN" sz="2000" dirty="0">
                <a:effectLst/>
                <a:latin typeface="Cambria" panose="02040503050406030204" pitchFamily="18" charset="0"/>
                <a:ea typeface="宋体" panose="02010600030101010101" pitchFamily="2" charset="-122"/>
              </a:rPr>
              <a:t>ensures that the component operates properly at boundaries established to limit or restrict processing</a:t>
            </a:r>
          </a:p>
          <a:p>
            <a:endParaRPr lang="en-US" altLang="zh-CN" sz="2000" dirty="0">
              <a:solidFill>
                <a:srgbClr val="133984"/>
              </a:solidFill>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independent paths: </a:t>
            </a:r>
            <a:r>
              <a:rPr lang="en-US" altLang="zh-CN" sz="2000" dirty="0">
                <a:effectLst/>
                <a:latin typeface="Cambria" panose="02040503050406030204" pitchFamily="18" charset="0"/>
                <a:ea typeface="宋体" panose="02010600030101010101" pitchFamily="2" charset="-122"/>
              </a:rPr>
              <a:t>ensures that all paths in a component have been executed at least once</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error-handling paths</a:t>
            </a:r>
            <a:r>
              <a:rPr lang="en-US" altLang="zh-CN" sz="2400" b="1" dirty="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ensures that errors are correctly handled</a:t>
            </a:r>
          </a:p>
        </p:txBody>
      </p:sp>
    </p:spTree>
    <p:extLst>
      <p:ext uri="{BB962C8B-B14F-4D97-AF65-F5344CB8AC3E}">
        <p14:creationId xmlns:p14="http://schemas.microsoft.com/office/powerpoint/2010/main" val="2540050239"/>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52258" name="Rectangle 2"/>
          <p:cNvSpPr>
            <a:spLocks noGrp="1" noChangeArrowheads="1"/>
          </p:cNvSpPr>
          <p:nvPr>
            <p:ph type="title"/>
          </p:nvPr>
        </p:nvSpPr>
        <p:spPr>
          <a:xfrm>
            <a:off x="3502025" y="162719"/>
            <a:ext cx="4784725" cy="685800"/>
          </a:xfrm>
        </p:spPr>
        <p:txBody>
          <a:bodyPr/>
          <a:lstStyle/>
          <a:p>
            <a:r>
              <a:rPr lang="en-US" altLang="zh-CN" sz="3200" b="1" dirty="0">
                <a:latin typeface="Cambria" panose="02040503050406030204" pitchFamily="18" charset="0"/>
              </a:rPr>
              <a:t>Two Approaches</a:t>
            </a:r>
          </a:p>
        </p:txBody>
      </p:sp>
      <p:sp>
        <p:nvSpPr>
          <p:cNvPr id="352265" name="Rectangle 9"/>
          <p:cNvSpPr>
            <a:spLocks noChangeArrowheads="1"/>
          </p:cNvSpPr>
          <p:nvPr/>
        </p:nvSpPr>
        <p:spPr bwMode="auto">
          <a:xfrm>
            <a:off x="4679950" y="4581525"/>
            <a:ext cx="33845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effectLst/>
                <a:latin typeface="Cambria" panose="02040503050406030204" pitchFamily="18" charset="0"/>
                <a:ea typeface="宋体" panose="02010600030101010101" pitchFamily="2" charset="-122"/>
              </a:rPr>
              <a:t>a special-purpose program to simulate the activity of the missing component</a:t>
            </a:r>
            <a:endParaRPr lang="zh-CN" altLang="en-US" sz="1400">
              <a:effectLst/>
              <a:latin typeface="Cambria" panose="02040503050406030204" pitchFamily="18" charset="0"/>
              <a:ea typeface="宋体" panose="02010600030101010101" pitchFamily="2" charset="-122"/>
            </a:endParaRPr>
          </a:p>
        </p:txBody>
      </p:sp>
      <p:grpSp>
        <p:nvGrpSpPr>
          <p:cNvPr id="352278" name="Group 22"/>
          <p:cNvGrpSpPr>
            <a:grpSpLocks/>
          </p:cNvGrpSpPr>
          <p:nvPr/>
        </p:nvGrpSpPr>
        <p:grpSpPr bwMode="auto">
          <a:xfrm>
            <a:off x="1368425" y="1600200"/>
            <a:ext cx="6175375" cy="3030538"/>
            <a:chOff x="862" y="1008"/>
            <a:chExt cx="3890" cy="1909"/>
          </a:xfrm>
        </p:grpSpPr>
        <p:sp>
          <p:nvSpPr>
            <p:cNvPr id="352261" name="Rectangle 5"/>
            <p:cNvSpPr>
              <a:spLocks noChangeArrowheads="1"/>
            </p:cNvSpPr>
            <p:nvPr/>
          </p:nvSpPr>
          <p:spPr bwMode="auto">
            <a:xfrm>
              <a:off x="975" y="1440"/>
              <a:ext cx="1111"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Test Driver</a:t>
              </a:r>
              <a:endParaRPr lang="zh-CN" altLang="en-US" sz="2000" b="1">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2" name="Rectangle 6"/>
            <p:cNvSpPr>
              <a:spLocks noChangeArrowheads="1"/>
            </p:cNvSpPr>
            <p:nvPr/>
          </p:nvSpPr>
          <p:spPr bwMode="auto">
            <a:xfrm>
              <a:off x="862" y="2341"/>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3" name="Rectangle 7"/>
            <p:cNvSpPr>
              <a:spLocks noChangeArrowheads="1"/>
            </p:cNvSpPr>
            <p:nvPr/>
          </p:nvSpPr>
          <p:spPr bwMode="auto">
            <a:xfrm>
              <a:off x="3216" y="1440"/>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4" name="Rectangle 8"/>
            <p:cNvSpPr>
              <a:spLocks noChangeArrowheads="1"/>
            </p:cNvSpPr>
            <p:nvPr/>
          </p:nvSpPr>
          <p:spPr bwMode="auto">
            <a:xfrm>
              <a:off x="3402" y="2409"/>
              <a:ext cx="960"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Test Stub</a:t>
              </a:r>
              <a:endParaRPr lang="zh-CN" altLang="en-US" sz="2000">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6" name="Line 10"/>
            <p:cNvSpPr>
              <a:spLocks noChangeShapeType="1"/>
            </p:cNvSpPr>
            <p:nvPr/>
          </p:nvSpPr>
          <p:spPr bwMode="auto">
            <a:xfrm>
              <a:off x="3840"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68" name="Text Box 12"/>
            <p:cNvSpPr txBox="1">
              <a:spLocks noChangeArrowheads="1"/>
            </p:cNvSpPr>
            <p:nvPr/>
          </p:nvSpPr>
          <p:spPr bwMode="auto">
            <a:xfrm>
              <a:off x="3840"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0" name="Line 14"/>
            <p:cNvSpPr>
              <a:spLocks noChangeShapeType="1"/>
            </p:cNvSpPr>
            <p:nvPr/>
          </p:nvSpPr>
          <p:spPr bwMode="auto">
            <a:xfrm>
              <a:off x="3648" y="2016"/>
              <a:ext cx="0" cy="39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1" name="Line 15"/>
            <p:cNvSpPr>
              <a:spLocks noChangeShapeType="1"/>
            </p:cNvSpPr>
            <p:nvPr/>
          </p:nvSpPr>
          <p:spPr bwMode="auto">
            <a:xfrm flipV="1">
              <a:off x="4128" y="2016"/>
              <a:ext cx="0" cy="39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2" name="Line 16"/>
            <p:cNvSpPr>
              <a:spLocks noChangeShapeType="1"/>
            </p:cNvSpPr>
            <p:nvPr/>
          </p:nvSpPr>
          <p:spPr bwMode="auto">
            <a:xfrm>
              <a:off x="1536"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3" name="Text Box 17"/>
            <p:cNvSpPr txBox="1">
              <a:spLocks noChangeArrowheads="1"/>
            </p:cNvSpPr>
            <p:nvPr/>
          </p:nvSpPr>
          <p:spPr bwMode="auto">
            <a:xfrm>
              <a:off x="1536"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4" name="Line 18"/>
            <p:cNvSpPr>
              <a:spLocks noChangeShapeType="1"/>
            </p:cNvSpPr>
            <p:nvPr/>
          </p:nvSpPr>
          <p:spPr bwMode="auto">
            <a:xfrm>
              <a:off x="1536" y="1872"/>
              <a:ext cx="0" cy="46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5" name="Text Box 19"/>
            <p:cNvSpPr txBox="1">
              <a:spLocks noChangeArrowheads="1"/>
            </p:cNvSpPr>
            <p:nvPr/>
          </p:nvSpPr>
          <p:spPr bwMode="auto">
            <a:xfrm>
              <a:off x="1536" y="2064"/>
              <a:ext cx="67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call</a:t>
              </a:r>
            </a:p>
          </p:txBody>
        </p:sp>
        <p:sp>
          <p:nvSpPr>
            <p:cNvPr id="352276" name="Text Box 20"/>
            <p:cNvSpPr txBox="1">
              <a:spLocks noChangeArrowheads="1"/>
            </p:cNvSpPr>
            <p:nvPr/>
          </p:nvSpPr>
          <p:spPr bwMode="auto">
            <a:xfrm>
              <a:off x="2109" y="157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effectLst/>
                  <a:latin typeface="Cambria" panose="02040503050406030204" pitchFamily="18" charset="0"/>
                  <a:ea typeface="宋体" panose="02010600030101010101" pitchFamily="2" charset="-122"/>
                </a:rPr>
                <a:t>=main()</a:t>
              </a:r>
            </a:p>
          </p:txBody>
        </p:sp>
      </p:grpSp>
      <p:sp>
        <p:nvSpPr>
          <p:cNvPr id="352277" name="Text Box 21"/>
          <p:cNvSpPr txBox="1">
            <a:spLocks noChangeArrowheads="1"/>
          </p:cNvSpPr>
          <p:nvPr/>
        </p:nvSpPr>
        <p:spPr bwMode="auto">
          <a:xfrm>
            <a:off x="1727200" y="5388114"/>
            <a:ext cx="5965223" cy="707886"/>
          </a:xfrm>
          <a:prstGeom prst="rect">
            <a:avLst/>
          </a:prstGeom>
          <a:noFill/>
          <a:ln w="38100" cmpd="dbl">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B30019"/>
                </a:solidFill>
                <a:effectLst/>
                <a:latin typeface="Cambria" panose="02040503050406030204" pitchFamily="18" charset="0"/>
                <a:ea typeface="宋体" panose="02010600030101010101" pitchFamily="2" charset="-122"/>
              </a:rPr>
              <a:t>Driver</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that calls component to be tested</a:t>
            </a:r>
          </a:p>
          <a:p>
            <a:r>
              <a:rPr lang="en-US" altLang="zh-CN" sz="2000" b="1">
                <a:solidFill>
                  <a:srgbClr val="B30019"/>
                </a:solidFill>
                <a:effectLst/>
                <a:latin typeface="Cambria" panose="02040503050406030204" pitchFamily="18" charset="0"/>
                <a:ea typeface="宋体" panose="02010600030101010101" pitchFamily="2" charset="-122"/>
              </a:rPr>
              <a:t>Stub</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called by component to be tested</a:t>
            </a: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549440" y="1136520"/>
              <a:ext cx="5321520" cy="5048640"/>
            </p14:xfrm>
          </p:contentPart>
        </mc:Choice>
        <mc:Fallback xmlns="">
          <p:pic>
            <p:nvPicPr>
              <p:cNvPr id="2" name="墨迹 1"/>
              <p:cNvPicPr/>
              <p:nvPr/>
            </p:nvPicPr>
            <p:blipFill>
              <a:blip r:embed="rId3"/>
              <a:stretch>
                <a:fillRect/>
              </a:stretch>
            </p:blipFill>
            <p:spPr>
              <a:xfrm>
                <a:off x="1540080" y="1127160"/>
                <a:ext cx="5340240" cy="5067360"/>
              </a:xfrm>
              <a:prstGeom prst="rect">
                <a:avLst/>
              </a:prstGeom>
            </p:spPr>
          </p:pic>
        </mc:Fallback>
      </mc:AlternateContent>
    </p:spTree>
    <p:extLst>
      <p:ext uri="{BB962C8B-B14F-4D97-AF65-F5344CB8AC3E}">
        <p14:creationId xmlns:p14="http://schemas.microsoft.com/office/powerpoint/2010/main" val="164234085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79388" y="5697538"/>
            <a:ext cx="8785225" cy="468312"/>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lgn="ctr">
              <a:buClr>
                <a:srgbClr val="FF00FF"/>
              </a:buClr>
              <a:buSzPct val="120000"/>
              <a:buFont typeface="Zapf Dingbats" charset="2"/>
              <a:buChar char="è"/>
            </a:pPr>
            <a:r>
              <a:rPr lang="zh-CN" altLang="en-US" sz="2400" b="1" i="1" dirty="0">
                <a:latin typeface="Cambria" panose="02040503050406030204" pitchFamily="18" charset="0"/>
              </a:rPr>
              <a:t>  </a:t>
            </a:r>
            <a:r>
              <a:rPr lang="en-US" altLang="zh-CN" sz="2400" b="1" i="1" dirty="0">
                <a:latin typeface="Cambria" panose="02040503050406030204" pitchFamily="18" charset="0"/>
              </a:rPr>
              <a:t>driver</a:t>
            </a:r>
            <a:r>
              <a:rPr lang="en-US" altLang="zh-CN" sz="2400" i="1" dirty="0">
                <a:latin typeface="Cambria" panose="02040503050406030204" pitchFamily="18" charset="0"/>
              </a:rPr>
              <a:t> and/or </a:t>
            </a:r>
            <a:r>
              <a:rPr lang="en-US" altLang="zh-CN" sz="2400" b="1" i="1" dirty="0">
                <a:latin typeface="Cambria" panose="02040503050406030204" pitchFamily="18" charset="0"/>
              </a:rPr>
              <a:t>stubs </a:t>
            </a:r>
            <a:r>
              <a:rPr lang="en-US" altLang="zh-CN" sz="2400" i="1" dirty="0">
                <a:latin typeface="Cambria" panose="02040503050406030204" pitchFamily="18" charset="0"/>
              </a:rPr>
              <a:t>must be developed for each unit test</a:t>
            </a:r>
          </a:p>
        </p:txBody>
      </p:sp>
      <p:grpSp>
        <p:nvGrpSpPr>
          <p:cNvPr id="341020" name="Group 28"/>
          <p:cNvGrpSpPr>
            <a:grpSpLocks/>
          </p:cNvGrpSpPr>
          <p:nvPr/>
        </p:nvGrpSpPr>
        <p:grpSpPr bwMode="auto">
          <a:xfrm>
            <a:off x="827088" y="1844675"/>
            <a:ext cx="7356475" cy="3683000"/>
            <a:chOff x="240" y="1003"/>
            <a:chExt cx="4634" cy="2320"/>
          </a:xfrm>
        </p:grpSpPr>
        <p:sp>
          <p:nvSpPr>
            <p:cNvPr id="340994" name="Freeform 2"/>
            <p:cNvSpPr>
              <a:spLocks/>
            </p:cNvSpPr>
            <p:nvPr/>
          </p:nvSpPr>
          <p:spPr bwMode="auto">
            <a:xfrm>
              <a:off x="1581" y="1003"/>
              <a:ext cx="2320" cy="1497"/>
            </a:xfrm>
            <a:custGeom>
              <a:avLst/>
              <a:gdLst>
                <a:gd name="T0" fmla="*/ 1760 w 1761"/>
                <a:gd name="T1" fmla="*/ 1553 h 1554"/>
                <a:gd name="T2" fmla="*/ 1760 w 1761"/>
                <a:gd name="T3" fmla="*/ 0 h 1554"/>
                <a:gd name="T4" fmla="*/ 0 w 1761"/>
                <a:gd name="T5" fmla="*/ 0 h 1554"/>
                <a:gd name="T6" fmla="*/ 0 w 1761"/>
                <a:gd name="T7" fmla="*/ 471 h 1554"/>
              </a:gdLst>
              <a:ahLst/>
              <a:cxnLst>
                <a:cxn ang="0">
                  <a:pos x="T0" y="T1"/>
                </a:cxn>
                <a:cxn ang="0">
                  <a:pos x="T2" y="T3"/>
                </a:cxn>
                <a:cxn ang="0">
                  <a:pos x="T4" y="T5"/>
                </a:cxn>
                <a:cxn ang="0">
                  <a:pos x="T6" y="T7"/>
                </a:cxn>
              </a:cxnLst>
              <a:rect l="0" t="0" r="r" b="b"/>
              <a:pathLst>
                <a:path w="1761" h="1554">
                  <a:moveTo>
                    <a:pt x="1760" y="1553"/>
                  </a:moveTo>
                  <a:lnTo>
                    <a:pt x="1760" y="0"/>
                  </a:lnTo>
                  <a:lnTo>
                    <a:pt x="0" y="0"/>
                  </a:lnTo>
                  <a:lnTo>
                    <a:pt x="0" y="471"/>
                  </a:lnTo>
                </a:path>
              </a:pathLst>
            </a:custGeom>
            <a:noFill/>
            <a:ln w="381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grpSp>
          <p:nvGrpSpPr>
            <p:cNvPr id="340995" name="Group 3"/>
            <p:cNvGrpSpPr>
              <a:grpSpLocks/>
            </p:cNvGrpSpPr>
            <p:nvPr/>
          </p:nvGrpSpPr>
          <p:grpSpPr bwMode="auto">
            <a:xfrm>
              <a:off x="3152" y="2523"/>
              <a:ext cx="1508" cy="557"/>
              <a:chOff x="2772" y="2381"/>
              <a:chExt cx="1508" cy="557"/>
            </a:xfrm>
          </p:grpSpPr>
          <p:sp>
            <p:nvSpPr>
              <p:cNvPr id="340996" name="Rectangle 4"/>
              <p:cNvSpPr>
                <a:spLocks noChangeArrowheads="1"/>
              </p:cNvSpPr>
              <p:nvPr/>
            </p:nvSpPr>
            <p:spPr bwMode="auto">
              <a:xfrm>
                <a:off x="2772" y="2381"/>
                <a:ext cx="1140" cy="208"/>
              </a:xfrm>
              <a:prstGeom prst="rect">
                <a:avLst/>
              </a:prstGeom>
              <a:solidFill>
                <a:srgbClr val="DC008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7" name="Rectangle 5"/>
              <p:cNvSpPr>
                <a:spLocks noChangeArrowheads="1"/>
              </p:cNvSpPr>
              <p:nvPr/>
            </p:nvSpPr>
            <p:spPr bwMode="auto">
              <a:xfrm>
                <a:off x="2865" y="2472"/>
                <a:ext cx="1140" cy="20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8" name="Rectangle 6"/>
              <p:cNvSpPr>
                <a:spLocks noChangeArrowheads="1"/>
              </p:cNvSpPr>
              <p:nvPr/>
            </p:nvSpPr>
            <p:spPr bwMode="auto">
              <a:xfrm>
                <a:off x="2959" y="2557"/>
                <a:ext cx="1140" cy="208"/>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9" name="Rectangle 7"/>
              <p:cNvSpPr>
                <a:spLocks noChangeArrowheads="1"/>
              </p:cNvSpPr>
              <p:nvPr/>
            </p:nvSpPr>
            <p:spPr bwMode="auto">
              <a:xfrm>
                <a:off x="3050" y="2640"/>
                <a:ext cx="1140" cy="20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0" name="Rectangle 8"/>
              <p:cNvSpPr>
                <a:spLocks noChangeArrowheads="1"/>
              </p:cNvSpPr>
              <p:nvPr/>
            </p:nvSpPr>
            <p:spPr bwMode="auto">
              <a:xfrm>
                <a:off x="3140" y="2730"/>
                <a:ext cx="1140" cy="208"/>
              </a:xfrm>
              <a:prstGeom prst="rect">
                <a:avLst/>
              </a:prstGeom>
              <a:solidFill>
                <a:srgbClr val="FAFD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000" b="1">
                    <a:effectLst/>
                    <a:latin typeface="Cambria" panose="02040503050406030204" pitchFamily="18" charset="0"/>
                    <a:ea typeface="宋体" panose="02010600030101010101" pitchFamily="2" charset="-122"/>
                  </a:rPr>
                  <a:t>Test cases</a:t>
                </a:r>
              </a:p>
            </p:txBody>
          </p:sp>
        </p:grpSp>
        <p:sp>
          <p:nvSpPr>
            <p:cNvPr id="341003" name="Rectangle 11"/>
            <p:cNvSpPr>
              <a:spLocks noChangeArrowheads="1"/>
            </p:cNvSpPr>
            <p:nvPr/>
          </p:nvSpPr>
          <p:spPr bwMode="auto">
            <a:xfrm>
              <a:off x="3198" y="1207"/>
              <a:ext cx="1676" cy="1026"/>
            </a:xfrm>
            <a:prstGeom prst="rect">
              <a:avLst/>
            </a:prstGeom>
            <a:solidFill>
              <a:schemeClr val="bg1"/>
            </a:solidFill>
            <a:ln w="38100" cmpd="dbl">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000" b="1">
                  <a:effectLst/>
                  <a:latin typeface="Cambria" panose="02040503050406030204" pitchFamily="18" charset="0"/>
                  <a:ea typeface="宋体" panose="02010600030101010101" pitchFamily="2" charset="-122"/>
                </a:rPr>
                <a:t>interface</a:t>
              </a:r>
            </a:p>
            <a:p>
              <a:r>
                <a:rPr lang="en-US" altLang="zh-CN" sz="2000" b="1">
                  <a:effectLst/>
                  <a:latin typeface="Cambria" panose="02040503050406030204" pitchFamily="18" charset="0"/>
                  <a:ea typeface="宋体" panose="02010600030101010101" pitchFamily="2" charset="-122"/>
                </a:rPr>
                <a:t>local data structures</a:t>
              </a:r>
            </a:p>
            <a:p>
              <a:r>
                <a:rPr lang="en-US" altLang="zh-CN" sz="2000" b="1">
                  <a:effectLst/>
                  <a:latin typeface="Cambria" panose="02040503050406030204" pitchFamily="18" charset="0"/>
                  <a:ea typeface="宋体" panose="02010600030101010101" pitchFamily="2" charset="-122"/>
                </a:rPr>
                <a:t>boundary conditions</a:t>
              </a:r>
            </a:p>
            <a:p>
              <a:r>
                <a:rPr lang="en-US" altLang="zh-CN" sz="2000" b="1">
                  <a:effectLst/>
                  <a:latin typeface="Cambria" panose="02040503050406030204" pitchFamily="18" charset="0"/>
                  <a:ea typeface="宋体" panose="02010600030101010101" pitchFamily="2" charset="-122"/>
                </a:rPr>
                <a:t>independent paths</a:t>
              </a:r>
            </a:p>
            <a:p>
              <a:r>
                <a:rPr lang="en-US" altLang="zh-CN" sz="2000" b="1">
                  <a:effectLst/>
                  <a:latin typeface="Cambria" panose="02040503050406030204" pitchFamily="18" charset="0"/>
                  <a:ea typeface="宋体" panose="02010600030101010101" pitchFamily="2" charset="-122"/>
                </a:rPr>
                <a:t>error-handling paths</a:t>
              </a:r>
            </a:p>
          </p:txBody>
        </p:sp>
        <p:sp>
          <p:nvSpPr>
            <p:cNvPr id="341004" name="Rectangle 12"/>
            <p:cNvSpPr>
              <a:spLocks noChangeArrowheads="1"/>
            </p:cNvSpPr>
            <p:nvPr/>
          </p:nvSpPr>
          <p:spPr bwMode="auto">
            <a:xfrm>
              <a:off x="1236" y="1288"/>
              <a:ext cx="689" cy="331"/>
            </a:xfrm>
            <a:prstGeom prst="rect">
              <a:avLst/>
            </a:prstGeom>
            <a:solidFill>
              <a:srgbClr val="CCFFFF"/>
            </a:solidFill>
            <a:ln w="12700">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Driver</a:t>
              </a:r>
            </a:p>
          </p:txBody>
        </p:sp>
        <p:grpSp>
          <p:nvGrpSpPr>
            <p:cNvPr id="341005" name="Group 13"/>
            <p:cNvGrpSpPr>
              <a:grpSpLocks/>
            </p:cNvGrpSpPr>
            <p:nvPr/>
          </p:nvGrpSpPr>
          <p:grpSpPr bwMode="auto">
            <a:xfrm>
              <a:off x="286" y="3058"/>
              <a:ext cx="1472" cy="265"/>
              <a:chOff x="286" y="3058"/>
              <a:chExt cx="1472" cy="265"/>
            </a:xfrm>
          </p:grpSpPr>
          <p:sp>
            <p:nvSpPr>
              <p:cNvPr id="341006" name="Rectangle 14"/>
              <p:cNvSpPr>
                <a:spLocks noChangeArrowheads="1"/>
              </p:cNvSpPr>
              <p:nvPr/>
            </p:nvSpPr>
            <p:spPr bwMode="auto">
              <a:xfrm>
                <a:off x="286"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sp>
            <p:nvSpPr>
              <p:cNvPr id="341007" name="Rectangle 15"/>
              <p:cNvSpPr>
                <a:spLocks noChangeArrowheads="1"/>
              </p:cNvSpPr>
              <p:nvPr/>
            </p:nvSpPr>
            <p:spPr bwMode="auto">
              <a:xfrm>
                <a:off x="1267"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grpSp>
        <p:sp>
          <p:nvSpPr>
            <p:cNvPr id="341008" name="Line 16"/>
            <p:cNvSpPr>
              <a:spLocks noChangeShapeType="1"/>
            </p:cNvSpPr>
            <p:nvPr/>
          </p:nvSpPr>
          <p:spPr bwMode="auto">
            <a:xfrm>
              <a:off x="1764" y="1628"/>
              <a:ext cx="453" cy="123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9" name="Rectangle 17"/>
            <p:cNvSpPr>
              <a:spLocks noChangeArrowheads="1"/>
            </p:cNvSpPr>
            <p:nvPr/>
          </p:nvSpPr>
          <p:spPr bwMode="auto">
            <a:xfrm>
              <a:off x="1919" y="2825"/>
              <a:ext cx="71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400">
                  <a:effectLst/>
                  <a:latin typeface="Cambria" panose="02040503050406030204" pitchFamily="18" charset="0"/>
                  <a:ea typeface="宋体" panose="02010600030101010101" pitchFamily="2" charset="-122"/>
                </a:rPr>
                <a:t>Results</a:t>
              </a:r>
            </a:p>
          </p:txBody>
        </p:sp>
        <p:cxnSp>
          <p:nvCxnSpPr>
            <p:cNvPr id="341010" name="AutoShape 18"/>
            <p:cNvCxnSpPr>
              <a:cxnSpLocks noChangeShapeType="1"/>
              <a:stCxn id="341004" idx="2"/>
              <a:endCxn id="341015" idx="0"/>
            </p:cNvCxnSpPr>
            <p:nvPr/>
          </p:nvCxnSpPr>
          <p:spPr bwMode="auto">
            <a:xfrm flipH="1">
              <a:off x="973" y="1619"/>
              <a:ext cx="608" cy="349"/>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1" name="AutoShape 19"/>
            <p:cNvCxnSpPr>
              <a:cxnSpLocks noChangeShapeType="1"/>
              <a:stCxn id="341015" idx="2"/>
              <a:endCxn id="341006" idx="0"/>
            </p:cNvCxnSpPr>
            <p:nvPr/>
          </p:nvCxnSpPr>
          <p:spPr bwMode="auto">
            <a:xfrm flipH="1">
              <a:off x="532" y="2633"/>
              <a:ext cx="441"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2" name="AutoShape 20"/>
            <p:cNvCxnSpPr>
              <a:cxnSpLocks noChangeShapeType="1"/>
              <a:stCxn id="341015" idx="2"/>
              <a:endCxn id="341007" idx="0"/>
            </p:cNvCxnSpPr>
            <p:nvPr/>
          </p:nvCxnSpPr>
          <p:spPr bwMode="auto">
            <a:xfrm>
              <a:off x="973" y="2633"/>
              <a:ext cx="540"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1014" name="Group 22"/>
            <p:cNvGrpSpPr>
              <a:grpSpLocks/>
            </p:cNvGrpSpPr>
            <p:nvPr/>
          </p:nvGrpSpPr>
          <p:grpSpPr bwMode="auto">
            <a:xfrm>
              <a:off x="240" y="1968"/>
              <a:ext cx="1152" cy="665"/>
              <a:chOff x="576" y="1584"/>
              <a:chExt cx="1024" cy="591"/>
            </a:xfrm>
          </p:grpSpPr>
          <p:sp>
            <p:nvSpPr>
              <p:cNvPr id="341015" name="Rectangle 23"/>
              <p:cNvSpPr>
                <a:spLocks noChangeArrowheads="1"/>
              </p:cNvSpPr>
              <p:nvPr/>
            </p:nvSpPr>
            <p:spPr bwMode="auto">
              <a:xfrm>
                <a:off x="854" y="1584"/>
                <a:ext cx="746" cy="591"/>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Component</a:t>
                </a:r>
              </a:p>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to be tested</a:t>
                </a:r>
                <a:endParaRPr lang="en-US" altLang="zh-CN" sz="1600">
                  <a:effectLst/>
                  <a:latin typeface="Cambria" panose="02040503050406030204" pitchFamily="18" charset="0"/>
                  <a:ea typeface="宋体" panose="02010600030101010101" pitchFamily="2" charset="-122"/>
                </a:endParaRPr>
              </a:p>
            </p:txBody>
          </p:sp>
          <p:grpSp>
            <p:nvGrpSpPr>
              <p:cNvPr id="341016" name="Group 24"/>
              <p:cNvGrpSpPr>
                <a:grpSpLocks/>
              </p:cNvGrpSpPr>
              <p:nvPr/>
            </p:nvGrpSpPr>
            <p:grpSpPr bwMode="auto">
              <a:xfrm>
                <a:off x="576" y="1694"/>
                <a:ext cx="415" cy="370"/>
                <a:chOff x="576" y="1680"/>
                <a:chExt cx="415" cy="370"/>
              </a:xfrm>
            </p:grpSpPr>
            <p:sp>
              <p:nvSpPr>
                <p:cNvPr id="341017" name="Rectangle 25"/>
                <p:cNvSpPr>
                  <a:spLocks noChangeArrowheads="1"/>
                </p:cNvSpPr>
                <p:nvPr/>
              </p:nvSpPr>
              <p:spPr bwMode="auto">
                <a:xfrm>
                  <a:off x="576" y="1680"/>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18" name="Rectangle 26"/>
                <p:cNvSpPr>
                  <a:spLocks noChangeArrowheads="1"/>
                </p:cNvSpPr>
                <p:nvPr/>
              </p:nvSpPr>
              <p:spPr bwMode="auto">
                <a:xfrm>
                  <a:off x="576" y="1945"/>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grpSp>
      </p:grpSp>
    </p:spTree>
    <p:extLst>
      <p:ext uri="{BB962C8B-B14F-4D97-AF65-F5344CB8AC3E}">
        <p14:creationId xmlns:p14="http://schemas.microsoft.com/office/powerpoint/2010/main" val="4177352018"/>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92657" y="990600"/>
            <a:ext cx="6096000" cy="3733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marL="0" indent="0">
              <a:buClr>
                <a:srgbClr val="FF00FF"/>
              </a:buClr>
              <a:buNone/>
            </a:pPr>
            <a:r>
              <a:rPr lang="en-US" altLang="zh-CN" sz="1600" b="1" dirty="0">
                <a:latin typeface="Cambria" panose="02040503050406030204" pitchFamily="18" charset="0"/>
              </a:rPr>
              <a:t>public class </a:t>
            </a:r>
            <a:r>
              <a:rPr lang="en-US" altLang="zh-CN" sz="1600" b="1" dirty="0" err="1" smtClean="0">
                <a:latin typeface="Cambria" panose="02040503050406030204" pitchFamily="18" charset="0"/>
              </a:rPr>
              <a:t>unittest</a:t>
            </a:r>
            <a:r>
              <a:rPr lang="en-US" altLang="zh-CN" sz="1600" b="1" dirty="0" smtClean="0">
                <a:latin typeface="Cambria" panose="02040503050406030204" pitchFamily="18" charset="0"/>
              </a:rPr>
              <a:t>{</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Test driver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a:latin typeface="Cambria" panose="02040503050406030204" pitchFamily="18" charset="0"/>
              </a:rPr>
              <a:t>static void main(String[] </a:t>
            </a:r>
            <a:r>
              <a:rPr lang="en-US" altLang="zh-CN" sz="1400" b="1" dirty="0" err="1">
                <a:latin typeface="Cambria" panose="02040503050406030204" pitchFamily="18" charset="0"/>
              </a:rPr>
              <a:t>args</a:t>
            </a:r>
            <a:r>
              <a:rPr lang="en-US" altLang="zh-CN" sz="1400" b="1" dirty="0">
                <a:latin typeface="Cambria" panose="02040503050406030204" pitchFamily="18" charset="0"/>
              </a:rPr>
              <a:t>)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r>
              <a:rPr lang="en-US" altLang="zh-CN" sz="1400" b="1" dirty="0">
                <a:latin typeface="Cambria" panose="02040503050406030204" pitchFamily="18" charset="0"/>
              </a:rPr>
              <a:t>d = new </a:t>
            </a: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p>
          <a:p>
            <a:pPr marL="0" indent="0">
              <a:buClr>
                <a:srgbClr val="FF00FF"/>
              </a:buClr>
              <a:buNone/>
            </a:pPr>
            <a:r>
              <a:rPr lang="en-US" altLang="zh-CN" sz="1400" b="1" dirty="0" err="1" smtClean="0">
                <a:latin typeface="Cambria" panose="02040503050406030204" pitchFamily="18" charset="0"/>
              </a:rPr>
              <a:t>d.Add</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My module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err="1">
                <a:latin typeface="Cambria" panose="02040503050406030204" pitchFamily="18" charset="0"/>
              </a:rPr>
              <a:t>int</a:t>
            </a:r>
            <a:r>
              <a:rPr lang="en-US" altLang="zh-CN" sz="1400" b="1" dirty="0">
                <a:latin typeface="Cambria" panose="02040503050406030204" pitchFamily="18" charset="0"/>
              </a:rPr>
              <a:t> Add()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a:latin typeface="Cambria" panose="02040503050406030204" pitchFamily="18" charset="0"/>
              </a:rPr>
              <a:t>output=</a:t>
            </a:r>
            <a:r>
              <a:rPr lang="en-US" altLang="zh-CN" sz="1400" b="1" dirty="0" err="1">
                <a:latin typeface="Cambria" panose="02040503050406030204" pitchFamily="18" charset="0"/>
              </a:rPr>
              <a:t>this.Stub1</a:t>
            </a:r>
            <a:r>
              <a:rPr lang="en-US" altLang="zh-CN" sz="1400" b="1" dirty="0">
                <a:latin typeface="Cambria" panose="02040503050406030204" pitchFamily="18" charset="0"/>
              </a:rPr>
              <a:t>() + </a:t>
            </a:r>
            <a:r>
              <a:rPr lang="en-US" altLang="zh-CN" sz="1400" b="1" dirty="0" err="1">
                <a:latin typeface="Cambria" panose="02040503050406030204" pitchFamily="18" charset="0"/>
              </a:rPr>
              <a:t>this.Stub2</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System.out.print</a:t>
            </a:r>
            <a:r>
              <a:rPr lang="en-US" altLang="zh-CN" sz="1400" b="1" dirty="0">
                <a:latin typeface="Cambria" panose="02040503050406030204" pitchFamily="18" charset="0"/>
              </a:rPr>
              <a:t>("My module: return value is "+output+"\n");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return </a:t>
            </a:r>
            <a:r>
              <a:rPr lang="en-US" altLang="zh-CN" sz="1400" b="1" dirty="0">
                <a:latin typeface="Cambria" panose="02040503050406030204" pitchFamily="18" charset="0"/>
              </a:rPr>
              <a:t>output;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p:txBody>
      </p:sp>
      <p:sp>
        <p:nvSpPr>
          <p:cNvPr id="28" name="Rectangle 10"/>
          <p:cNvSpPr txBox="1">
            <a:spLocks noChangeArrowheads="1"/>
          </p:cNvSpPr>
          <p:nvPr/>
        </p:nvSpPr>
        <p:spPr bwMode="auto">
          <a:xfrm>
            <a:off x="4114800" y="4132053"/>
            <a:ext cx="5715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Stub1</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Stub1</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output=3;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1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Stub2</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Stub2</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output=7;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2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latin typeface="Cambria" panose="02040503050406030204" pitchFamily="18" charset="0"/>
              </a:rPr>
              <a:t>}</a:t>
            </a:r>
            <a:endParaRPr lang="en-US" altLang="zh-CN" sz="1600" b="1"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5560" y="1517760"/>
              <a:ext cx="6718320" cy="4972320"/>
            </p14:xfrm>
          </p:contentPart>
        </mc:Choice>
        <mc:Fallback xmlns="">
          <p:pic>
            <p:nvPicPr>
              <p:cNvPr id="2" name="墨迹 1"/>
              <p:cNvPicPr/>
              <p:nvPr/>
            </p:nvPicPr>
            <p:blipFill>
              <a:blip r:embed="rId4"/>
              <a:stretch>
                <a:fillRect/>
              </a:stretch>
            </p:blipFill>
            <p:spPr>
              <a:xfrm>
                <a:off x="16200" y="1508400"/>
                <a:ext cx="6737040" cy="4991040"/>
              </a:xfrm>
              <a:prstGeom prst="rect">
                <a:avLst/>
              </a:prstGeom>
            </p:spPr>
          </p:pic>
        </mc:Fallback>
      </mc:AlternateContent>
    </p:spTree>
    <p:extLst>
      <p:ext uri="{BB962C8B-B14F-4D97-AF65-F5344CB8AC3E}">
        <p14:creationId xmlns:p14="http://schemas.microsoft.com/office/powerpoint/2010/main" val="1538835778"/>
      </p:ext>
    </p:extLst>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6118" name="Rectangle 6"/>
          <p:cNvSpPr>
            <a:spLocks noChangeArrowheads="1"/>
          </p:cNvSpPr>
          <p:nvPr/>
        </p:nvSpPr>
        <p:spPr bwMode="auto">
          <a:xfrm>
            <a:off x="381000" y="1524000"/>
            <a:ext cx="8245475" cy="4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40000"/>
              </a:lnSpc>
            </a:pPr>
            <a:r>
              <a:rPr lang="en-US" altLang="zh-CN" dirty="0">
                <a:effectLst/>
                <a:latin typeface="Cambria" panose="02040503050406030204" pitchFamily="18" charset="0"/>
                <a:ea typeface="宋体" panose="02010600030101010101" pitchFamily="2" charset="-122"/>
              </a:rPr>
              <a:t>1.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operation at </a:t>
            </a:r>
            <a:r>
              <a:rPr lang="en-US" altLang="zh-CN" dirty="0">
                <a:solidFill>
                  <a:srgbClr val="13BBBF"/>
                </a:solidFill>
                <a:effectLst/>
                <a:latin typeface="Cambria" panose="02040503050406030204" pitchFamily="18" charset="0"/>
                <a:ea typeface="宋体" panose="02010600030101010101" pitchFamily="2" charset="-122"/>
              </a:rPr>
              <a:t>normal parameter</a:t>
            </a:r>
            <a:r>
              <a:rPr lang="en-US" altLang="zh-CN" dirty="0">
                <a:effectLst/>
                <a:latin typeface="Cambria" panose="02040503050406030204" pitchFamily="18" charset="0"/>
                <a:ea typeface="宋体" panose="02010600030101010101" pitchFamily="2" charset="-122"/>
              </a:rPr>
              <a:t> values </a:t>
            </a:r>
          </a:p>
          <a:p>
            <a:pPr>
              <a:lnSpc>
                <a:spcPct val="140000"/>
              </a:lnSpc>
              <a:buFontTx/>
              <a:buAutoNum type="arabicPeriod" startAt="2"/>
            </a:pPr>
            <a:r>
              <a:rPr lang="en-US" altLang="zh-CN" dirty="0">
                <a:effectLst/>
                <a:latin typeface="Cambria" panose="02040503050406030204" pitchFamily="18" charset="0"/>
                <a:ea typeface="宋体" panose="02010600030101010101" pitchFamily="2" charset="-122"/>
              </a:rPr>
              <a:t>Verify operation at </a:t>
            </a:r>
            <a:r>
              <a:rPr lang="en-US" altLang="zh-CN" dirty="0">
                <a:solidFill>
                  <a:srgbClr val="13BBBF"/>
                </a:solidFill>
                <a:effectLst/>
                <a:latin typeface="Cambria" panose="02040503050406030204" pitchFamily="18" charset="0"/>
                <a:ea typeface="宋体" panose="02010600030101010101" pitchFamily="2" charset="-122"/>
              </a:rPr>
              <a:t>limit parameter</a:t>
            </a:r>
            <a:r>
              <a:rPr lang="en-US" altLang="zh-CN" dirty="0">
                <a:effectLst/>
                <a:latin typeface="Cambria" panose="02040503050406030204" pitchFamily="18" charset="0"/>
                <a:ea typeface="宋体" panose="02010600030101010101" pitchFamily="2" charset="-122"/>
              </a:rPr>
              <a:t> values</a:t>
            </a:r>
          </a:p>
          <a:p>
            <a:pPr>
              <a:lnSpc>
                <a:spcPct val="140000"/>
              </a:lnSpc>
            </a:pPr>
            <a:r>
              <a:rPr lang="en-US" altLang="zh-CN" dirty="0">
                <a:effectLst/>
                <a:latin typeface="Cambria" panose="02040503050406030204" pitchFamily="18" charset="0"/>
                <a:ea typeface="宋体" panose="02010600030101010101" pitchFamily="2" charset="-122"/>
              </a:rPr>
              <a:t>3.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operation </a:t>
            </a:r>
            <a:r>
              <a:rPr lang="en-US" altLang="zh-CN" dirty="0">
                <a:solidFill>
                  <a:srgbClr val="13BBBF"/>
                </a:solidFill>
                <a:effectLst/>
                <a:latin typeface="Cambria" panose="02040503050406030204" pitchFamily="18" charset="0"/>
                <a:ea typeface="宋体" panose="02010600030101010101" pitchFamily="2" charset="-122"/>
              </a:rPr>
              <a:t>outside parameter</a:t>
            </a:r>
            <a:r>
              <a:rPr lang="en-US" altLang="zh-CN" dirty="0">
                <a:effectLst/>
                <a:latin typeface="Cambria" panose="02040503050406030204" pitchFamily="18" charset="0"/>
                <a:ea typeface="宋体" panose="02010600030101010101" pitchFamily="2" charset="-122"/>
              </a:rPr>
              <a:t> values</a:t>
            </a:r>
          </a:p>
          <a:p>
            <a:pPr>
              <a:lnSpc>
                <a:spcPct val="140000"/>
              </a:lnSpc>
              <a:buFontTx/>
              <a:buAutoNum type="arabicPeriod" startAt="4"/>
            </a:pPr>
            <a:r>
              <a:rPr lang="en-US" altLang="zh-CN" dirty="0">
                <a:effectLst/>
                <a:latin typeface="Cambria" panose="02040503050406030204" pitchFamily="18" charset="0"/>
                <a:ea typeface="宋体" panose="02010600030101010101" pitchFamily="2" charset="-122"/>
              </a:rPr>
              <a:t>Ensure that all </a:t>
            </a:r>
            <a:r>
              <a:rPr lang="en-US" altLang="zh-CN" dirty="0">
                <a:solidFill>
                  <a:srgbClr val="13BBBF"/>
                </a:solidFill>
                <a:effectLst/>
                <a:latin typeface="Cambria" panose="02040503050406030204" pitchFamily="18" charset="0"/>
                <a:ea typeface="宋体" panose="02010600030101010101" pitchFamily="2" charset="-122"/>
              </a:rPr>
              <a:t>instructions</a:t>
            </a:r>
            <a:r>
              <a:rPr lang="en-US" altLang="zh-CN" dirty="0">
                <a:effectLst/>
                <a:latin typeface="Cambria" panose="02040503050406030204" pitchFamily="18" charset="0"/>
                <a:ea typeface="宋体" panose="02010600030101010101" pitchFamily="2" charset="-122"/>
              </a:rPr>
              <a:t> execute </a:t>
            </a:r>
          </a:p>
          <a:p>
            <a:pPr>
              <a:lnSpc>
                <a:spcPct val="140000"/>
              </a:lnSpc>
            </a:pPr>
            <a:r>
              <a:rPr lang="en-US" altLang="zh-CN" dirty="0">
                <a:effectLst/>
                <a:latin typeface="Cambria" panose="02040503050406030204" pitchFamily="18" charset="0"/>
                <a:ea typeface="宋体" panose="02010600030101010101" pitchFamily="2" charset="-122"/>
              </a:rPr>
              <a:t>5.  </a:t>
            </a:r>
            <a:r>
              <a:rPr lang="en-US" altLang="zh-CN" dirty="0" smtClean="0">
                <a:effectLst/>
                <a:latin typeface="Cambria" panose="02040503050406030204" pitchFamily="18" charset="0"/>
                <a:ea typeface="宋体" panose="02010600030101010101" pitchFamily="2" charset="-122"/>
              </a:rPr>
              <a:t> Check </a:t>
            </a:r>
            <a:r>
              <a:rPr lang="en-US" altLang="zh-CN" dirty="0">
                <a:effectLst/>
                <a:latin typeface="Cambria" panose="02040503050406030204" pitchFamily="18" charset="0"/>
                <a:ea typeface="宋体" panose="02010600030101010101" pitchFamily="2" charset="-122"/>
              </a:rPr>
              <a:t>all </a:t>
            </a:r>
            <a:r>
              <a:rPr lang="en-US" altLang="zh-CN" dirty="0">
                <a:solidFill>
                  <a:srgbClr val="13BBBF"/>
                </a:solidFill>
                <a:effectLst/>
                <a:latin typeface="Cambria" panose="02040503050406030204" pitchFamily="18" charset="0"/>
                <a:ea typeface="宋体" panose="02010600030101010101" pitchFamily="2" charset="-122"/>
              </a:rPr>
              <a:t>paths</a:t>
            </a:r>
            <a:r>
              <a:rPr lang="en-US" altLang="zh-CN" dirty="0">
                <a:effectLst/>
                <a:latin typeface="Cambria" panose="02040503050406030204" pitchFamily="18" charset="0"/>
                <a:ea typeface="宋体" panose="02010600030101010101" pitchFamily="2" charset="-122"/>
              </a:rPr>
              <a:t>, including both sides of all </a:t>
            </a:r>
            <a:r>
              <a:rPr lang="en-US" altLang="zh-CN" dirty="0">
                <a:solidFill>
                  <a:srgbClr val="13BBBF"/>
                </a:solidFill>
                <a:effectLst/>
                <a:latin typeface="Cambria" panose="02040503050406030204" pitchFamily="18" charset="0"/>
                <a:ea typeface="宋体" panose="02010600030101010101" pitchFamily="2" charset="-122"/>
              </a:rPr>
              <a:t>branches</a:t>
            </a:r>
            <a:endParaRPr lang="en-US" altLang="zh-CN" dirty="0">
              <a:effectLst/>
              <a:latin typeface="Cambria" panose="02040503050406030204" pitchFamily="18" charset="0"/>
              <a:ea typeface="宋体" panose="02010600030101010101" pitchFamily="2" charset="-122"/>
            </a:endParaRPr>
          </a:p>
          <a:p>
            <a:pPr>
              <a:lnSpc>
                <a:spcPct val="140000"/>
              </a:lnSpc>
              <a:buFontTx/>
              <a:buAutoNum type="arabicPeriod" startAt="6"/>
            </a:pPr>
            <a:r>
              <a:rPr lang="en-US" altLang="zh-CN" dirty="0">
                <a:effectLst/>
                <a:latin typeface="Cambria" panose="02040503050406030204" pitchFamily="18" charset="0"/>
                <a:ea typeface="宋体" panose="02010600030101010101" pitchFamily="2" charset="-122"/>
              </a:rPr>
              <a:t>Check the use of all </a:t>
            </a:r>
            <a:r>
              <a:rPr lang="en-US" altLang="zh-CN" dirty="0">
                <a:solidFill>
                  <a:srgbClr val="13BBBF"/>
                </a:solidFill>
                <a:effectLst/>
                <a:latin typeface="Cambria" panose="02040503050406030204" pitchFamily="18" charset="0"/>
                <a:ea typeface="宋体" panose="02010600030101010101" pitchFamily="2" charset="-122"/>
              </a:rPr>
              <a:t>called objects</a:t>
            </a:r>
            <a:endParaRPr lang="en-US" altLang="zh-CN" dirty="0">
              <a:effectLst/>
              <a:latin typeface="Cambria" panose="02040503050406030204" pitchFamily="18" charset="0"/>
              <a:ea typeface="宋体" panose="02010600030101010101" pitchFamily="2" charset="-122"/>
            </a:endParaRPr>
          </a:p>
          <a:p>
            <a:pPr>
              <a:lnSpc>
                <a:spcPct val="140000"/>
              </a:lnSpc>
              <a:buFontTx/>
              <a:buAutoNum type="arabicPeriod" startAt="7"/>
            </a:pPr>
            <a:r>
              <a:rPr lang="en-US" altLang="zh-CN" dirty="0">
                <a:effectLst/>
                <a:latin typeface="Cambria" panose="02040503050406030204" pitchFamily="18" charset="0"/>
                <a:ea typeface="宋体" panose="02010600030101010101" pitchFamily="2" charset="-122"/>
              </a:rPr>
              <a:t>Verify the handling of all </a:t>
            </a:r>
            <a:r>
              <a:rPr lang="en-US" altLang="zh-CN" dirty="0">
                <a:solidFill>
                  <a:srgbClr val="13BBBF"/>
                </a:solidFill>
                <a:effectLst/>
                <a:latin typeface="Cambria" panose="02040503050406030204" pitchFamily="18" charset="0"/>
                <a:ea typeface="宋体" panose="02010600030101010101" pitchFamily="2" charset="-122"/>
              </a:rPr>
              <a:t>data structures</a:t>
            </a:r>
            <a:endParaRPr lang="en-US" altLang="zh-CN" dirty="0">
              <a:effectLst/>
              <a:latin typeface="Cambria" panose="02040503050406030204" pitchFamily="18" charset="0"/>
              <a:ea typeface="宋体" panose="02010600030101010101" pitchFamily="2" charset="-122"/>
            </a:endParaRPr>
          </a:p>
          <a:p>
            <a:pPr>
              <a:lnSpc>
                <a:spcPct val="140000"/>
              </a:lnSpc>
            </a:pPr>
            <a:r>
              <a:rPr lang="en-US" altLang="zh-CN" dirty="0">
                <a:effectLst/>
                <a:latin typeface="Cambria" panose="02040503050406030204" pitchFamily="18" charset="0"/>
                <a:ea typeface="宋体" panose="02010600030101010101" pitchFamily="2" charset="-122"/>
              </a:rPr>
              <a:t>8.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the handling of </a:t>
            </a:r>
            <a:r>
              <a:rPr lang="en-US" altLang="zh-CN" dirty="0">
                <a:solidFill>
                  <a:srgbClr val="13BBBF"/>
                </a:solidFill>
                <a:effectLst/>
                <a:latin typeface="Cambria" panose="02040503050406030204" pitchFamily="18" charset="0"/>
                <a:ea typeface="宋体" panose="02010600030101010101" pitchFamily="2" charset="-122"/>
              </a:rPr>
              <a:t>all files</a:t>
            </a:r>
          </a:p>
        </p:txBody>
      </p:sp>
      <p:sp>
        <p:nvSpPr>
          <p:cNvPr id="346119" name="Rectangle 7"/>
          <p:cNvSpPr>
            <a:spLocks noGrp="1" noChangeArrowheads="1"/>
          </p:cNvSpPr>
          <p:nvPr>
            <p:ph type="title" idx="4294967295"/>
          </p:nvPr>
        </p:nvSpPr>
        <p:spPr>
          <a:xfrm>
            <a:off x="3429000" y="152400"/>
            <a:ext cx="4918075" cy="800100"/>
          </a:xfrm>
        </p:spPr>
        <p:txBody>
          <a:bodyPr/>
          <a:lstStyle/>
          <a:p>
            <a:r>
              <a:rPr lang="en-US" altLang="zh-CN" sz="3200" b="1" dirty="0">
                <a:latin typeface="Cambria" panose="02040503050406030204" pitchFamily="18" charset="0"/>
              </a:rPr>
              <a:t>Methods in Unit test</a:t>
            </a:r>
            <a:endParaRPr lang="zh-CN" altLang="en-US" sz="3200" b="1" dirty="0">
              <a:latin typeface="Cambria" panose="02040503050406030204" pitchFamily="18" charset="0"/>
            </a:endParaRPr>
          </a:p>
        </p:txBody>
      </p:sp>
    </p:spTree>
    <p:extLst>
      <p:ext uri="{BB962C8B-B14F-4D97-AF65-F5344CB8AC3E}">
        <p14:creationId xmlns:p14="http://schemas.microsoft.com/office/powerpoint/2010/main" val="2969193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599426" y="2667000"/>
            <a:ext cx="6400800" cy="3705225"/>
          </a:xfrm>
          <a:prstGeom prst="rect">
            <a:avLst/>
          </a:prstGeom>
        </p:spPr>
      </p:pic>
      <p:pic>
        <p:nvPicPr>
          <p:cNvPr id="5" name="图片 4"/>
          <p:cNvPicPr>
            <a:picLocks noChangeAspect="1"/>
          </p:cNvPicPr>
          <p:nvPr/>
        </p:nvPicPr>
        <p:blipFill>
          <a:blip r:embed="rId4"/>
          <a:stretch>
            <a:fillRect/>
          </a:stretch>
        </p:blipFill>
        <p:spPr>
          <a:xfrm>
            <a:off x="152400" y="1219200"/>
            <a:ext cx="5181600" cy="140680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墨迹 5"/>
              <p14:cNvContentPartPr/>
              <p14:nvPr/>
            </p14:nvContentPartPr>
            <p14:xfrm>
              <a:off x="2460240" y="1762200"/>
              <a:ext cx="2343960" cy="4263480"/>
            </p14:xfrm>
          </p:contentPart>
        </mc:Choice>
        <mc:Fallback xmlns="">
          <p:pic>
            <p:nvPicPr>
              <p:cNvPr id="6" name="墨迹 5"/>
              <p:cNvPicPr/>
              <p:nvPr/>
            </p:nvPicPr>
            <p:blipFill>
              <a:blip r:embed="rId6"/>
              <a:stretch>
                <a:fillRect/>
              </a:stretch>
            </p:blipFill>
            <p:spPr>
              <a:xfrm>
                <a:off x="2453400" y="1754280"/>
                <a:ext cx="2358720" cy="427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p14:cNvContentPartPr/>
              <p14:nvPr/>
            </p14:nvContentPartPr>
            <p14:xfrm>
              <a:off x="285840" y="2315160"/>
              <a:ext cx="5241960" cy="3932640"/>
            </p14:xfrm>
          </p:contentPart>
        </mc:Choice>
        <mc:Fallback xmlns="">
          <p:pic>
            <p:nvPicPr>
              <p:cNvPr id="7" name="墨迹 6"/>
              <p:cNvPicPr/>
              <p:nvPr/>
            </p:nvPicPr>
            <p:blipFill>
              <a:blip r:embed="rId8"/>
              <a:stretch>
                <a:fillRect/>
              </a:stretch>
            </p:blipFill>
            <p:spPr>
              <a:xfrm>
                <a:off x="278640" y="2310120"/>
                <a:ext cx="5257080" cy="3945240"/>
              </a:xfrm>
              <a:prstGeom prst="rect">
                <a:avLst/>
              </a:prstGeom>
            </p:spPr>
          </p:pic>
        </mc:Fallback>
      </mc:AlternateContent>
    </p:spTree>
    <p:extLst>
      <p:ext uri="{BB962C8B-B14F-4D97-AF65-F5344CB8AC3E}">
        <p14:creationId xmlns:p14="http://schemas.microsoft.com/office/powerpoint/2010/main" val="33022915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838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Grace Hopper</a:t>
            </a:r>
          </a:p>
        </p:txBody>
      </p:sp>
      <p:sp>
        <p:nvSpPr>
          <p:cNvPr id="18" name="Rectangle 3"/>
          <p:cNvSpPr txBox="1">
            <a:spLocks noChangeArrowheads="1"/>
          </p:cNvSpPr>
          <p:nvPr/>
        </p:nvSpPr>
        <p:spPr bwMode="auto">
          <a:xfrm>
            <a:off x="76200" y="1981200"/>
            <a:ext cx="6934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CN" sz="2400" dirty="0">
                <a:latin typeface="Cambria Math" panose="02040503050406030204" pitchFamily="18" charset="0"/>
                <a:ea typeface="Cambria Math" panose="02040503050406030204" pitchFamily="18" charset="0"/>
              </a:rPr>
              <a:t>Grace Brewster Murray Hopper was an American computer scientist and United States Navy rear admiral. </a:t>
            </a:r>
          </a:p>
          <a:p>
            <a:pPr eaLnBrk="1" hangingPunct="1">
              <a:lnSpc>
                <a:spcPct val="150000"/>
              </a:lnSpc>
            </a:pPr>
            <a:r>
              <a:rPr lang="en-US" altLang="zh-CN" sz="2400" dirty="0" smtClean="0">
                <a:latin typeface="Cambria Math" panose="02040503050406030204" pitchFamily="18" charset="0"/>
                <a:ea typeface="Cambria Math" panose="02040503050406030204" pitchFamily="18" charset="0"/>
              </a:rPr>
              <a:t>One </a:t>
            </a:r>
            <a:r>
              <a:rPr lang="en-US" altLang="zh-CN" sz="2400" dirty="0">
                <a:latin typeface="Cambria Math" panose="02040503050406030204" pitchFamily="18" charset="0"/>
                <a:ea typeface="Cambria Math" panose="02040503050406030204" pitchFamily="18" charset="0"/>
              </a:rPr>
              <a:t>of the first programmers of the Harvard Mark I computer, she was a pioneer of computer programming who invented one of the first linkers.</a:t>
            </a:r>
            <a:endParaRPr lang="en-US" altLang="zh-CN" sz="2400" dirty="0" smtClean="0">
              <a:latin typeface="Cambria Math" panose="02040503050406030204" pitchFamily="18" charset="0"/>
              <a:ea typeface="Cambria Math" panose="02040503050406030204" pitchFamily="18" charset="0"/>
            </a:endParaRPr>
          </a:p>
        </p:txBody>
      </p:sp>
      <p:pic>
        <p:nvPicPr>
          <p:cNvPr id="2050" name="Picture 2" descr="https://images2015.cnblogs.com/blog/1074477/201703/1074477-20170325225703455-151599688.png"/>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086600" y="2133600"/>
            <a:ext cx="1717170" cy="20119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bwMode="auto">
          <a:xfrm>
            <a:off x="7106985" y="4220732"/>
            <a:ext cx="1704963" cy="426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90000"/>
              </a:lnSpc>
              <a:buNone/>
            </a:pPr>
            <a:r>
              <a:rPr lang="en-US" altLang="zh-CN" sz="2400" dirty="0" smtClean="0">
                <a:solidFill>
                  <a:srgbClr val="FF0000"/>
                </a:solidFill>
                <a:latin typeface="Cambria" panose="02040503050406030204" pitchFamily="18" charset="0"/>
              </a:rPr>
              <a:t>1906-1992</a:t>
            </a:r>
          </a:p>
        </p:txBody>
      </p:sp>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3788640" y="1816200"/>
              <a:ext cx="725400" cy="455400"/>
            </p14:xfrm>
          </p:contentPart>
        </mc:Choice>
        <mc:Fallback xmlns="">
          <p:pic>
            <p:nvPicPr>
              <p:cNvPr id="2" name="墨迹 1"/>
              <p:cNvPicPr/>
              <p:nvPr/>
            </p:nvPicPr>
            <p:blipFill>
              <a:blip r:embed="rId7"/>
              <a:stretch>
                <a:fillRect/>
              </a:stretch>
            </p:blipFill>
            <p:spPr>
              <a:xfrm>
                <a:off x="3778920" y="1807920"/>
                <a:ext cx="743400" cy="468360"/>
              </a:xfrm>
              <a:prstGeom prst="rect">
                <a:avLst/>
              </a:prstGeom>
            </p:spPr>
          </p:pic>
        </mc:Fallback>
      </mc:AlternateContent>
    </p:spTree>
    <p:extLst>
      <p:ext uri="{BB962C8B-B14F-4D97-AF65-F5344CB8AC3E}">
        <p14:creationId xmlns:p14="http://schemas.microsoft.com/office/powerpoint/2010/main" val="32021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7142" name="Rectangle 6"/>
          <p:cNvSpPr>
            <a:spLocks noChangeArrowheads="1"/>
          </p:cNvSpPr>
          <p:nvPr/>
        </p:nvSpPr>
        <p:spPr bwMode="auto">
          <a:xfrm>
            <a:off x="457200" y="1600200"/>
            <a:ext cx="802957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dirty="0">
                <a:effectLst/>
                <a:latin typeface="Cambria" panose="02040503050406030204" pitchFamily="18" charset="0"/>
                <a:ea typeface="宋体" panose="02010600030101010101" pitchFamily="2" charset="-122"/>
              </a:rPr>
              <a:t>9. </a:t>
            </a:r>
            <a:r>
              <a:rPr lang="en-US" altLang="zh-CN" dirty="0" smtClean="0">
                <a:effectLst/>
                <a:latin typeface="Cambria" panose="02040503050406030204" pitchFamily="18" charset="0"/>
                <a:ea typeface="宋体" panose="02010600030101010101" pitchFamily="2" charset="-122"/>
              </a:rPr>
              <a:t>  Check </a:t>
            </a:r>
            <a:r>
              <a:rPr lang="en-US" altLang="zh-CN" dirty="0">
                <a:solidFill>
                  <a:srgbClr val="13BBBF"/>
                </a:solidFill>
                <a:effectLst/>
                <a:latin typeface="Cambria" panose="02040503050406030204" pitchFamily="18" charset="0"/>
                <a:ea typeface="宋体" panose="02010600030101010101" pitchFamily="2" charset="-122"/>
              </a:rPr>
              <a:t>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loops</a:t>
            </a:r>
            <a:r>
              <a:rPr lang="en-US" altLang="zh-CN" dirty="0">
                <a:effectLst/>
                <a:latin typeface="Cambria" panose="02040503050406030204" pitchFamily="18" charset="0"/>
                <a:ea typeface="宋体" panose="02010600030101010101" pitchFamily="2" charset="-122"/>
              </a:rPr>
              <a:t> </a:t>
            </a:r>
          </a:p>
          <a:p>
            <a:pPr>
              <a:lnSpc>
                <a:spcPct val="150000"/>
              </a:lnSpc>
            </a:pPr>
            <a:r>
              <a:rPr lang="en-US" altLang="zh-CN" dirty="0">
                <a:effectLst/>
                <a:latin typeface="Cambria" panose="02040503050406030204" pitchFamily="18" charset="0"/>
                <a:ea typeface="宋体" panose="02010600030101010101" pitchFamily="2" charset="-122"/>
              </a:rPr>
              <a:t>10. Check </a:t>
            </a:r>
            <a:r>
              <a:rPr lang="en-US" altLang="zh-CN" dirty="0">
                <a:solidFill>
                  <a:srgbClr val="13BBBF"/>
                </a:solidFill>
                <a:effectLst/>
                <a:latin typeface="Cambria" panose="02040503050406030204" pitchFamily="18" charset="0"/>
                <a:ea typeface="宋体" panose="02010600030101010101" pitchFamily="2" charset="-122"/>
              </a:rPr>
              <a:t>abnormal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loops</a:t>
            </a:r>
          </a:p>
          <a:p>
            <a:pPr>
              <a:lnSpc>
                <a:spcPct val="150000"/>
              </a:lnSpc>
            </a:pPr>
            <a:r>
              <a:rPr lang="en-US" altLang="zh-CN" dirty="0">
                <a:effectLst/>
                <a:latin typeface="Cambria" panose="02040503050406030204" pitchFamily="18" charset="0"/>
                <a:ea typeface="宋体" panose="02010600030101010101" pitchFamily="2" charset="-122"/>
              </a:rPr>
              <a:t>11. Check </a:t>
            </a:r>
            <a:r>
              <a:rPr lang="en-US" altLang="zh-CN" dirty="0">
                <a:solidFill>
                  <a:srgbClr val="13BBBF"/>
                </a:solidFill>
                <a:effectLst/>
                <a:latin typeface="Cambria" panose="02040503050406030204" pitchFamily="18" charset="0"/>
                <a:ea typeface="宋体" panose="02010600030101010101" pitchFamily="2" charset="-122"/>
              </a:rPr>
              <a:t>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recursions </a:t>
            </a:r>
            <a:r>
              <a:rPr lang="en-US" altLang="zh-CN" sz="1600" dirty="0">
                <a:solidFill>
                  <a:schemeClr val="accent1"/>
                </a:solidFill>
                <a:effectLst/>
                <a:latin typeface="Cambria" panose="02040503050406030204" pitchFamily="18" charset="0"/>
                <a:ea typeface="宋体" panose="02010600030101010101" pitchFamily="2" charset="-122"/>
              </a:rPr>
              <a:t>(</a:t>
            </a:r>
            <a:r>
              <a:rPr lang="zh-CN" altLang="en-US" sz="1600" dirty="0">
                <a:solidFill>
                  <a:schemeClr val="accent1"/>
                </a:solidFill>
                <a:effectLst/>
                <a:latin typeface="Cambria" panose="02040503050406030204" pitchFamily="18" charset="0"/>
                <a:ea typeface="宋体" panose="02010600030101010101" pitchFamily="2" charset="-122"/>
              </a:rPr>
              <a:t>递归</a:t>
            </a:r>
            <a:r>
              <a:rPr lang="en-US" altLang="zh-CN" sz="1600" dirty="0">
                <a:solidFill>
                  <a:schemeClr val="accent1"/>
                </a:solidFill>
                <a:effectLst/>
                <a:latin typeface="Cambria" panose="02040503050406030204" pitchFamily="18" charset="0"/>
                <a:ea typeface="宋体" panose="02010600030101010101" pitchFamily="2" charset="-122"/>
              </a:rPr>
              <a:t>)</a:t>
            </a:r>
          </a:p>
          <a:p>
            <a:pPr>
              <a:lnSpc>
                <a:spcPct val="150000"/>
              </a:lnSpc>
            </a:pPr>
            <a:r>
              <a:rPr lang="en-US" altLang="zh-CN" dirty="0">
                <a:effectLst/>
                <a:latin typeface="Cambria" panose="02040503050406030204" pitchFamily="18" charset="0"/>
                <a:ea typeface="宋体" panose="02010600030101010101" pitchFamily="2" charset="-122"/>
              </a:rPr>
              <a:t>12. Check </a:t>
            </a:r>
            <a:r>
              <a:rPr lang="en-US" altLang="zh-CN" dirty="0">
                <a:solidFill>
                  <a:srgbClr val="13BBBF"/>
                </a:solidFill>
                <a:effectLst/>
                <a:latin typeface="Cambria" panose="02040503050406030204" pitchFamily="18" charset="0"/>
                <a:ea typeface="宋体" panose="02010600030101010101" pitchFamily="2" charset="-122"/>
              </a:rPr>
              <a:t>abnormal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recursions</a:t>
            </a:r>
          </a:p>
          <a:p>
            <a:pPr>
              <a:lnSpc>
                <a:spcPct val="150000"/>
              </a:lnSpc>
            </a:pPr>
            <a:r>
              <a:rPr lang="en-US" altLang="zh-CN" dirty="0">
                <a:effectLst/>
                <a:latin typeface="Cambria" panose="02040503050406030204" pitchFamily="18" charset="0"/>
                <a:ea typeface="宋体" panose="02010600030101010101" pitchFamily="2" charset="-122"/>
              </a:rPr>
              <a:t>13. Verify the handling of all </a:t>
            </a:r>
            <a:r>
              <a:rPr lang="en-US" altLang="zh-CN" dirty="0">
                <a:solidFill>
                  <a:srgbClr val="13BBBF"/>
                </a:solidFill>
                <a:effectLst/>
                <a:latin typeface="Cambria" panose="02040503050406030204" pitchFamily="18" charset="0"/>
                <a:ea typeface="宋体" panose="02010600030101010101" pitchFamily="2" charset="-122"/>
              </a:rPr>
              <a:t>error conditions</a:t>
            </a:r>
          </a:p>
          <a:p>
            <a:pPr>
              <a:lnSpc>
                <a:spcPct val="150000"/>
              </a:lnSpc>
            </a:pPr>
            <a:r>
              <a:rPr lang="en-US" altLang="zh-CN" dirty="0">
                <a:effectLst/>
                <a:latin typeface="Cambria" panose="02040503050406030204" pitchFamily="18" charset="0"/>
                <a:ea typeface="宋体" panose="02010600030101010101" pitchFamily="2" charset="-122"/>
              </a:rPr>
              <a:t>14. Check </a:t>
            </a:r>
            <a:r>
              <a:rPr lang="en-US" altLang="zh-CN" dirty="0">
                <a:solidFill>
                  <a:srgbClr val="13BBBF"/>
                </a:solidFill>
                <a:effectLst/>
                <a:latin typeface="Cambria" panose="02040503050406030204" pitchFamily="18" charset="0"/>
                <a:ea typeface="宋体" panose="02010600030101010101" pitchFamily="2" charset="-122"/>
              </a:rPr>
              <a:t>timing</a:t>
            </a:r>
            <a:r>
              <a:rPr lang="en-US" altLang="zh-CN" dirty="0">
                <a:effectLst/>
                <a:latin typeface="Cambria" panose="02040503050406030204" pitchFamily="18" charset="0"/>
                <a:ea typeface="宋体" panose="02010600030101010101" pitchFamily="2" charset="-122"/>
              </a:rPr>
              <a:t> and </a:t>
            </a:r>
            <a:r>
              <a:rPr lang="en-US" altLang="zh-CN" dirty="0">
                <a:solidFill>
                  <a:srgbClr val="13BBBF"/>
                </a:solidFill>
                <a:effectLst/>
                <a:latin typeface="Cambria" panose="02040503050406030204" pitchFamily="18" charset="0"/>
                <a:ea typeface="宋体" panose="02010600030101010101" pitchFamily="2" charset="-122"/>
              </a:rPr>
              <a:t>synchronization</a:t>
            </a:r>
          </a:p>
          <a:p>
            <a:pPr>
              <a:lnSpc>
                <a:spcPct val="150000"/>
              </a:lnSpc>
            </a:pPr>
            <a:r>
              <a:rPr lang="en-US" altLang="zh-CN" dirty="0">
                <a:effectLst/>
                <a:latin typeface="Cambria" panose="02040503050406030204" pitchFamily="18" charset="0"/>
                <a:ea typeface="宋体" panose="02010600030101010101" pitchFamily="2" charset="-122"/>
              </a:rPr>
              <a:t>15. Verify all hardware </a:t>
            </a:r>
            <a:r>
              <a:rPr lang="en-US" altLang="zh-CN" dirty="0">
                <a:solidFill>
                  <a:srgbClr val="13BBBF"/>
                </a:solidFill>
                <a:effectLst/>
                <a:latin typeface="Cambria" panose="02040503050406030204" pitchFamily="18" charset="0"/>
                <a:ea typeface="宋体" panose="02010600030101010101" pitchFamily="2" charset="-122"/>
              </a:rPr>
              <a:t>dependencies</a:t>
            </a:r>
            <a:endParaRPr lang="zh-CN" altLang="en-US" dirty="0">
              <a:solidFill>
                <a:srgbClr val="13BBBF"/>
              </a:solidFill>
              <a:effectLst/>
              <a:latin typeface="Cambria" panose="02040503050406030204" pitchFamily="18" charset="0"/>
              <a:ea typeface="宋体" panose="02010600030101010101" pitchFamily="2" charset="-122"/>
            </a:endParaRPr>
          </a:p>
        </p:txBody>
      </p:sp>
      <p:sp>
        <p:nvSpPr>
          <p:cNvPr id="347144" name="Rectangle 8"/>
          <p:cNvSpPr>
            <a:spLocks noGrp="1" noChangeArrowheads="1"/>
          </p:cNvSpPr>
          <p:nvPr>
            <p:ph type="title" idx="4294967295"/>
          </p:nvPr>
        </p:nvSpPr>
        <p:spPr>
          <a:xfrm>
            <a:off x="2667000" y="152400"/>
            <a:ext cx="6359525" cy="533400"/>
          </a:xfrm>
        </p:spPr>
        <p:txBody>
          <a:bodyPr/>
          <a:lstStyle/>
          <a:p>
            <a:r>
              <a:rPr lang="en-US" altLang="zh-CN" sz="3600" b="1" dirty="0">
                <a:latin typeface="Cambria" panose="02040503050406030204" pitchFamily="18" charset="0"/>
              </a:rPr>
              <a:t>Methods in Unit test </a:t>
            </a:r>
            <a:r>
              <a:rPr lang="en-US" altLang="zh-CN" sz="1800" b="1" dirty="0">
                <a:latin typeface="Cambria" panose="02040503050406030204" pitchFamily="18" charset="0"/>
              </a:rPr>
              <a:t>(2)</a:t>
            </a:r>
            <a:endParaRPr lang="zh-CN" altLang="en-US" sz="1800" b="1" dirty="0">
              <a:latin typeface="Cambria" panose="02040503050406030204" pitchFamily="18" charset="0"/>
            </a:endParaRPr>
          </a:p>
        </p:txBody>
      </p:sp>
    </p:spTree>
    <p:extLst>
      <p:ext uri="{BB962C8B-B14F-4D97-AF65-F5344CB8AC3E}">
        <p14:creationId xmlns:p14="http://schemas.microsoft.com/office/powerpoint/2010/main" val="23319527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Rectangle 2"/>
          <p:cNvSpPr>
            <a:spLocks noGrp="1" noChangeArrowheads="1"/>
          </p:cNvSpPr>
          <p:nvPr>
            <p:ph type="title"/>
          </p:nvPr>
        </p:nvSpPr>
        <p:spPr>
          <a:xfrm>
            <a:off x="1676400" y="228600"/>
            <a:ext cx="7777162" cy="552450"/>
          </a:xfrm>
        </p:spPr>
        <p:txBody>
          <a:bodyPr/>
          <a:lstStyle/>
          <a:p>
            <a:r>
              <a:rPr lang="en-US" altLang="zh-CN" dirty="0">
                <a:latin typeface="Cambria" panose="02040503050406030204" pitchFamily="18" charset="0"/>
              </a:rPr>
              <a:t>OVERVIEW OF CLASSIFYING TESTS</a:t>
            </a:r>
          </a:p>
        </p:txBody>
      </p:sp>
      <p:sp>
        <p:nvSpPr>
          <p:cNvPr id="1156102" name="Rectangle 6"/>
          <p:cNvSpPr>
            <a:spLocks noChangeArrowheads="1"/>
          </p:cNvSpPr>
          <p:nvPr/>
        </p:nvSpPr>
        <p:spPr bwMode="auto">
          <a:xfrm>
            <a:off x="533400" y="1357971"/>
            <a:ext cx="7777162" cy="1828800"/>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BLACK-BOX</a:t>
            </a:r>
            <a:r>
              <a:rPr lang="en-US" altLang="zh-CN" sz="2000" i="1" dirty="0">
                <a:solidFill>
                  <a:srgbClr val="000099"/>
                </a:solidFill>
                <a:latin typeface="Cambria" panose="02040503050406030204" pitchFamily="18" charset="0"/>
              </a:rPr>
              <a:t>:</a:t>
            </a:r>
            <a:r>
              <a:rPr lang="en-US" altLang="zh-CN" sz="2000" dirty="0">
                <a:solidFill>
                  <a:srgbClr val="000099"/>
                </a:solidFill>
                <a:latin typeface="Cambria" panose="02040503050406030204" pitchFamily="18" charset="0"/>
              </a:rPr>
              <a:t>  </a:t>
            </a:r>
            <a:r>
              <a:rPr lang="en-US" altLang="zh-CN" sz="2000" dirty="0">
                <a:latin typeface="Cambria" panose="02040503050406030204" pitchFamily="18" charset="0"/>
              </a:rPr>
              <a:t>No knowledge of the internal logic of the code is utilized. Tests are based on requirements and functionality</a:t>
            </a:r>
            <a:r>
              <a:rPr lang="en-US" altLang="zh-CN" sz="2000" dirty="0">
                <a:solidFill>
                  <a:srgbClr val="000099"/>
                </a:solidFill>
                <a:latin typeface="Cambria" panose="02040503050406030204" pitchFamily="18" charset="0"/>
              </a:rPr>
              <a:t>.</a:t>
            </a:r>
          </a:p>
          <a:p>
            <a:endParaRPr lang="en-US" altLang="zh-CN" sz="2000"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WHITE-BOX</a:t>
            </a:r>
            <a:r>
              <a:rPr lang="en-US" altLang="zh-CN" sz="2000" i="1" dirty="0">
                <a:solidFill>
                  <a:srgbClr val="000099"/>
                </a:solidFill>
                <a:latin typeface="Cambria" panose="02040503050406030204" pitchFamily="18" charset="0"/>
              </a:rPr>
              <a:t>: </a:t>
            </a:r>
            <a:r>
              <a:rPr lang="en-US" altLang="zh-CN" sz="2000" dirty="0">
                <a:latin typeface="Cambria" panose="02040503050406030204" pitchFamily="18" charset="0"/>
              </a:rPr>
              <a:t>Tests are designed based on the internal logic of the code,  code coverage considerations, and analysis of branches, paths, loops, and conditions</a:t>
            </a:r>
            <a:endParaRPr lang="zh-CN" altLang="en-US" sz="2000" dirty="0">
              <a:latin typeface="Cambria" panose="02040503050406030204" pitchFamily="18" charset="0"/>
            </a:endParaRPr>
          </a:p>
        </p:txBody>
      </p:sp>
      <p:sp>
        <p:nvSpPr>
          <p:cNvPr id="1156103" name="Rectangle 7"/>
          <p:cNvSpPr>
            <a:spLocks noChangeArrowheads="1"/>
          </p:cNvSpPr>
          <p:nvPr/>
        </p:nvSpPr>
        <p:spPr bwMode="auto">
          <a:xfrm>
            <a:off x="533400" y="3505200"/>
            <a:ext cx="7848600" cy="283154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UNIT:</a:t>
            </a:r>
            <a:r>
              <a:rPr lang="en-US" altLang="zh-CN" sz="2000" dirty="0">
                <a:latin typeface="Cambria" panose="02040503050406030204" pitchFamily="18" charset="0"/>
              </a:rPr>
              <a:t> Test at the function or module level. May require test drivers or test harnesses.</a:t>
            </a:r>
          </a:p>
          <a:p>
            <a:endParaRPr lang="en-US" altLang="zh-CN" sz="2000" dirty="0">
              <a:latin typeface="Cambria" panose="02040503050406030204" pitchFamily="18" charset="0"/>
            </a:endParaRPr>
          </a:p>
          <a:p>
            <a:r>
              <a:rPr lang="en-US" altLang="zh-CN" sz="2000" b="1" i="1" dirty="0">
                <a:solidFill>
                  <a:srgbClr val="000099"/>
                </a:solidFill>
                <a:latin typeface="Cambria" panose="02040503050406030204" pitchFamily="18" charset="0"/>
              </a:rPr>
              <a:t>INCREMENTAL INTEGRATION:</a:t>
            </a:r>
            <a:r>
              <a:rPr lang="en-US" altLang="zh-CN" sz="2000" dirty="0">
                <a:latin typeface="Cambria" panose="02040503050406030204" pitchFamily="18" charset="0"/>
              </a:rPr>
              <a:t> Continuous testing as new functionality is added. May need test drivers. Testing combined parts of an application to see if the parts function together properly.</a:t>
            </a:r>
          </a:p>
          <a:p>
            <a:endParaRPr lang="en-US" altLang="zh-CN" sz="2000" dirty="0">
              <a:latin typeface="Cambria" panose="02040503050406030204" pitchFamily="18" charset="0"/>
            </a:endParaRPr>
          </a:p>
          <a:p>
            <a:pPr>
              <a:spcBef>
                <a:spcPct val="20000"/>
              </a:spcBef>
              <a:buClr>
                <a:schemeClr val="accent1"/>
              </a:buClr>
              <a:buSzPct val="122000"/>
            </a:pPr>
            <a:r>
              <a:rPr lang="en-US" altLang="zh-CN" sz="2000" b="1" i="1" dirty="0">
                <a:solidFill>
                  <a:srgbClr val="000099"/>
                </a:solidFill>
                <a:latin typeface="Cambria" panose="02040503050406030204" pitchFamily="18" charset="0"/>
              </a:rPr>
              <a:t>REGRESSION: </a:t>
            </a:r>
            <a:r>
              <a:rPr lang="en-US" altLang="zh-CN" sz="2000" dirty="0">
                <a:latin typeface="Cambria" panose="02040503050406030204" pitchFamily="18" charset="0"/>
              </a:rPr>
              <a:t>Re-testing after fixes or modifications of software or the environment</a:t>
            </a:r>
            <a:r>
              <a:rPr lang="en-US" altLang="zh-CN" sz="2000" b="1" dirty="0">
                <a:solidFill>
                  <a:srgbClr val="000099"/>
                </a:solidFill>
                <a:latin typeface="Cambria" panose="02040503050406030204" pitchFamily="18" charset="0"/>
              </a:rPr>
              <a:t>.</a:t>
            </a:r>
            <a:endParaRPr lang="en-US" altLang="zh-CN" sz="2000" dirty="0">
              <a:latin typeface="Cambria" panose="02040503050406030204" pitchFamily="18" charset="0"/>
            </a:endParaRPr>
          </a:p>
        </p:txBody>
      </p:sp>
    </p:spTree>
    <p:extLst>
      <p:ext uri="{BB962C8B-B14F-4D97-AF65-F5344CB8AC3E}">
        <p14:creationId xmlns:p14="http://schemas.microsoft.com/office/powerpoint/2010/main" val="150990449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Rectangle 2"/>
          <p:cNvSpPr>
            <a:spLocks noGrp="1" noChangeArrowheads="1"/>
          </p:cNvSpPr>
          <p:nvPr>
            <p:ph type="title"/>
          </p:nvPr>
        </p:nvSpPr>
        <p:spPr>
          <a:xfrm>
            <a:off x="3124200" y="195263"/>
            <a:ext cx="5273675" cy="642937"/>
          </a:xfrm>
        </p:spPr>
        <p:txBody>
          <a:bodyPr/>
          <a:lstStyle/>
          <a:p>
            <a:r>
              <a:rPr lang="en-US" altLang="zh-CN" sz="3200" dirty="0">
                <a:latin typeface="Cambria" panose="02040503050406030204" pitchFamily="18" charset="0"/>
              </a:rPr>
              <a:t>TEST PHASES</a:t>
            </a:r>
          </a:p>
        </p:txBody>
      </p:sp>
      <p:sp>
        <p:nvSpPr>
          <p:cNvPr id="1162244" name="Rectangle 4"/>
          <p:cNvSpPr>
            <a:spLocks noChangeArrowheads="1"/>
          </p:cNvSpPr>
          <p:nvPr/>
        </p:nvSpPr>
        <p:spPr bwMode="auto">
          <a:xfrm>
            <a:off x="457200" y="1600200"/>
            <a:ext cx="8305800" cy="270843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200" b="1" i="1" dirty="0">
                <a:solidFill>
                  <a:srgbClr val="000099"/>
                </a:solidFill>
                <a:latin typeface="Cambria" panose="02040503050406030204" pitchFamily="18" charset="0"/>
              </a:rPr>
              <a:t>COMPARISON:</a:t>
            </a:r>
            <a:r>
              <a:rPr lang="en-US" altLang="zh-CN" sz="2200" b="1" dirty="0">
                <a:solidFill>
                  <a:srgbClr val="000099"/>
                </a:solidFill>
                <a:latin typeface="Cambria" panose="02040503050406030204" pitchFamily="18" charset="0"/>
              </a:rPr>
              <a:t> </a:t>
            </a:r>
            <a:r>
              <a:rPr lang="en-US" altLang="zh-CN" sz="2200" dirty="0">
                <a:latin typeface="Cambria" panose="02040503050406030204" pitchFamily="18" charset="0"/>
              </a:rPr>
              <a:t>Compares weaknesses and strengths to competing products.</a:t>
            </a:r>
          </a:p>
          <a:p>
            <a:endParaRPr lang="en-US" altLang="zh-CN" sz="2200" dirty="0">
              <a:latin typeface="Cambria" panose="02040503050406030204" pitchFamily="18" charset="0"/>
            </a:endParaRPr>
          </a:p>
          <a:p>
            <a:r>
              <a:rPr lang="en-US" altLang="zh-CN" sz="2200" b="1" i="1" dirty="0">
                <a:solidFill>
                  <a:srgbClr val="000099"/>
                </a:solidFill>
                <a:latin typeface="Cambria" panose="02040503050406030204" pitchFamily="18" charset="0"/>
              </a:rPr>
              <a:t>ALPHA: </a:t>
            </a:r>
            <a:r>
              <a:rPr lang="en-US" altLang="zh-CN" sz="2200" dirty="0">
                <a:latin typeface="Cambria" panose="02040503050406030204" pitchFamily="18" charset="0"/>
              </a:rPr>
              <a:t>Testing when development is nearing completion; minor design changes may be required</a:t>
            </a:r>
            <a:r>
              <a:rPr lang="en-US" altLang="zh-CN" sz="2200" b="1" dirty="0">
                <a:solidFill>
                  <a:srgbClr val="000099"/>
                </a:solidFill>
                <a:latin typeface="Cambria" panose="02040503050406030204" pitchFamily="18" charset="0"/>
              </a:rPr>
              <a:t>.</a:t>
            </a:r>
          </a:p>
          <a:p>
            <a:endParaRPr lang="en-US" altLang="zh-CN" sz="2200" b="1" dirty="0">
              <a:solidFill>
                <a:srgbClr val="000099"/>
              </a:solidFill>
              <a:latin typeface="Cambria" panose="02040503050406030204" pitchFamily="18" charset="0"/>
            </a:endParaRPr>
          </a:p>
          <a:p>
            <a:r>
              <a:rPr lang="en-US" altLang="zh-CN" sz="2200" b="1" i="1" dirty="0">
                <a:solidFill>
                  <a:srgbClr val="000099"/>
                </a:solidFill>
                <a:latin typeface="Cambria" panose="02040503050406030204" pitchFamily="18" charset="0"/>
              </a:rPr>
              <a:t>BETA: </a:t>
            </a:r>
            <a:r>
              <a:rPr lang="en-US" altLang="zh-CN" sz="2200" dirty="0">
                <a:latin typeface="Cambria" panose="02040503050406030204" pitchFamily="18" charset="0"/>
              </a:rPr>
              <a:t>Development and testing viewed as completed and looking for final bugs and problems before final release</a:t>
            </a:r>
            <a:r>
              <a:rPr lang="en-US" altLang="zh-CN" sz="2200" b="1" dirty="0">
                <a:solidFill>
                  <a:srgbClr val="000099"/>
                </a:solidFill>
                <a:latin typeface="Cambria" panose="02040503050406030204" pitchFamily="18" charset="0"/>
              </a:rPr>
              <a:t>.</a:t>
            </a:r>
          </a:p>
        </p:txBody>
      </p:sp>
    </p:spTree>
    <p:extLst>
      <p:ext uri="{BB962C8B-B14F-4D97-AF65-F5344CB8AC3E}">
        <p14:creationId xmlns:p14="http://schemas.microsoft.com/office/powerpoint/2010/main" val="356765760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Rectangle 2"/>
          <p:cNvSpPr>
            <a:spLocks noGrp="1" noChangeArrowheads="1"/>
          </p:cNvSpPr>
          <p:nvPr>
            <p:ph type="title"/>
          </p:nvPr>
        </p:nvSpPr>
        <p:spPr>
          <a:xfrm>
            <a:off x="2438400" y="152400"/>
            <a:ext cx="6794500" cy="698500"/>
          </a:xfrm>
        </p:spPr>
        <p:txBody>
          <a:bodyPr/>
          <a:lstStyle/>
          <a:p>
            <a:r>
              <a:rPr lang="en-US" altLang="zh-CN" sz="3200" dirty="0">
                <a:latin typeface="Cambria" panose="02040503050406030204" pitchFamily="18" charset="0"/>
              </a:rPr>
              <a:t>CLASSIFYING TESTS</a:t>
            </a:r>
          </a:p>
        </p:txBody>
      </p:sp>
      <p:sp>
        <p:nvSpPr>
          <p:cNvPr id="1158148" name="Rectangle 4"/>
          <p:cNvSpPr>
            <a:spLocks noChangeArrowheads="1"/>
          </p:cNvSpPr>
          <p:nvPr/>
        </p:nvSpPr>
        <p:spPr bwMode="auto">
          <a:xfrm>
            <a:off x="533400" y="1498699"/>
            <a:ext cx="7991475" cy="178510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000" b="1" i="1" dirty="0">
                <a:solidFill>
                  <a:srgbClr val="000099"/>
                </a:solidFill>
                <a:latin typeface="Cambria" panose="02040503050406030204" pitchFamily="18" charset="0"/>
              </a:rPr>
              <a:t>FUNCTIONAL:</a:t>
            </a:r>
            <a:r>
              <a:rPr lang="en-US" altLang="zh-CN" sz="2400" b="1" i="1" dirty="0">
                <a:solidFill>
                  <a:srgbClr val="000099"/>
                </a:solidFill>
                <a:latin typeface="Cambria" panose="02040503050406030204" pitchFamily="18" charset="0"/>
              </a:rPr>
              <a:t> </a:t>
            </a:r>
            <a:r>
              <a:rPr lang="en-US" altLang="zh-CN" sz="2000" dirty="0">
                <a:latin typeface="Cambria" panose="02040503050406030204" pitchFamily="18" charset="0"/>
              </a:rPr>
              <a:t>Black-box testing geared to check functional requirements of an application</a:t>
            </a:r>
            <a:r>
              <a:rPr lang="en-US" altLang="zh-CN" sz="2400" dirty="0">
                <a:solidFill>
                  <a:srgbClr val="000099"/>
                </a:solidFill>
                <a:latin typeface="Cambria" panose="02040503050406030204" pitchFamily="18" charset="0"/>
              </a:rPr>
              <a:t>.</a:t>
            </a:r>
          </a:p>
          <a:p>
            <a:endParaRPr lang="en-US" altLang="zh-CN" sz="1000"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SYSTEM</a:t>
            </a:r>
            <a:r>
              <a:rPr lang="en-US" altLang="zh-CN" sz="2400" i="1" dirty="0">
                <a:solidFill>
                  <a:srgbClr val="000099"/>
                </a:solidFill>
                <a:latin typeface="Cambria" panose="02040503050406030204" pitchFamily="18" charset="0"/>
              </a:rPr>
              <a:t>:</a:t>
            </a:r>
            <a:r>
              <a:rPr lang="en-US" altLang="zh-CN" sz="2400" dirty="0">
                <a:solidFill>
                  <a:srgbClr val="000099"/>
                </a:solidFill>
                <a:latin typeface="Cambria" panose="02040503050406030204" pitchFamily="18" charset="0"/>
              </a:rPr>
              <a:t> </a:t>
            </a:r>
            <a:r>
              <a:rPr lang="en-US" altLang="zh-CN" sz="2000" dirty="0">
                <a:latin typeface="Cambria" panose="02040503050406030204" pitchFamily="18" charset="0"/>
              </a:rPr>
              <a:t>Black-box testing that is based on overall requirements and specifications</a:t>
            </a:r>
            <a:r>
              <a:rPr lang="en-US" altLang="zh-CN" sz="2400" dirty="0">
                <a:solidFill>
                  <a:srgbClr val="000099"/>
                </a:solidFill>
                <a:latin typeface="Cambria" panose="02040503050406030204" pitchFamily="18" charset="0"/>
              </a:rPr>
              <a:t>.</a:t>
            </a:r>
          </a:p>
          <a:p>
            <a:endParaRPr lang="en-US" altLang="zh-CN" sz="1000" dirty="0">
              <a:solidFill>
                <a:srgbClr val="000099"/>
              </a:solidFill>
              <a:latin typeface="Cambria" panose="02040503050406030204" pitchFamily="18" charset="0"/>
            </a:endParaRPr>
          </a:p>
        </p:txBody>
      </p:sp>
      <p:sp>
        <p:nvSpPr>
          <p:cNvPr id="1158149" name="Rectangle 5"/>
          <p:cNvSpPr>
            <a:spLocks noChangeArrowheads="1"/>
          </p:cNvSpPr>
          <p:nvPr/>
        </p:nvSpPr>
        <p:spPr bwMode="auto">
          <a:xfrm>
            <a:off x="533401" y="3403699"/>
            <a:ext cx="7991475" cy="2616101"/>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STRESS: </a:t>
            </a:r>
            <a:r>
              <a:rPr lang="en-US" altLang="zh-CN" sz="2000" dirty="0">
                <a:latin typeface="Cambria" panose="02040503050406030204" pitchFamily="18" charset="0"/>
              </a:rPr>
              <a:t>Often used interchangeably with ‘load’ and ‘performance’. But, others believe tests should check functionality under extreme conditions.</a:t>
            </a:r>
          </a:p>
          <a:p>
            <a:endParaRPr lang="en-US" altLang="zh-CN" sz="1000" dirty="0">
              <a:latin typeface="Cambria" panose="02040503050406030204" pitchFamily="18" charset="0"/>
            </a:endParaRPr>
          </a:p>
          <a:p>
            <a:r>
              <a:rPr lang="en-US" altLang="zh-CN" sz="2000" b="1" i="1" dirty="0">
                <a:solidFill>
                  <a:srgbClr val="000099"/>
                </a:solidFill>
                <a:latin typeface="Cambria" panose="02040503050406030204" pitchFamily="18" charset="0"/>
              </a:rPr>
              <a:t>PERFORMANCE:</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Often used interchangeably with “load” and ‘stress’.</a:t>
            </a:r>
          </a:p>
          <a:p>
            <a:endParaRPr lang="en-US" altLang="zh-CN" sz="2000" dirty="0">
              <a:latin typeface="Cambria" panose="02040503050406030204" pitchFamily="18" charset="0"/>
            </a:endParaRPr>
          </a:p>
          <a:p>
            <a:r>
              <a:rPr lang="en-US" altLang="zh-CN" sz="2000" b="1" i="1" dirty="0">
                <a:solidFill>
                  <a:srgbClr val="000099"/>
                </a:solidFill>
                <a:latin typeface="Cambria" panose="02040503050406030204" pitchFamily="18" charset="0"/>
              </a:rPr>
              <a:t>LOAD:</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 under heavy loads to determine at what point a system’s response time degrades or fails</a:t>
            </a:r>
          </a:p>
          <a:p>
            <a:endParaRPr lang="en-US" altLang="zh-CN" sz="2000" b="1"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END-TO-END</a:t>
            </a:r>
            <a:r>
              <a:rPr lang="en-US" altLang="zh-CN" sz="2000" i="1" dirty="0">
                <a:solidFill>
                  <a:srgbClr val="000099"/>
                </a:solidFill>
                <a:latin typeface="Cambria" panose="02040503050406030204" pitchFamily="18" charset="0"/>
              </a:rPr>
              <a:t>:</a:t>
            </a:r>
            <a:r>
              <a:rPr lang="en-US" altLang="zh-CN" sz="2000" dirty="0">
                <a:solidFill>
                  <a:srgbClr val="000099"/>
                </a:solidFill>
                <a:latin typeface="Cambria" panose="02040503050406030204" pitchFamily="18" charset="0"/>
              </a:rPr>
              <a:t> </a:t>
            </a:r>
            <a:r>
              <a:rPr lang="en-US" altLang="zh-CN" sz="2000" dirty="0">
                <a:latin typeface="Cambria" panose="02040503050406030204" pitchFamily="18" charset="0"/>
              </a:rPr>
              <a:t>Testing that mimics real-world use</a:t>
            </a:r>
            <a:r>
              <a:rPr lang="en-US" altLang="zh-CN" sz="2000" b="1" dirty="0">
                <a:solidFill>
                  <a:srgbClr val="000099"/>
                </a:solidFill>
                <a:latin typeface="Cambria" panose="02040503050406030204" pitchFamily="18" charset="0"/>
              </a:rPr>
              <a:t>.</a:t>
            </a:r>
          </a:p>
        </p:txBody>
      </p:sp>
    </p:spTree>
    <p:extLst>
      <p:ext uri="{BB962C8B-B14F-4D97-AF65-F5344CB8AC3E}">
        <p14:creationId xmlns:p14="http://schemas.microsoft.com/office/powerpoint/2010/main" val="193418990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Rectangle 2"/>
          <p:cNvSpPr>
            <a:spLocks noGrp="1" noChangeArrowheads="1"/>
          </p:cNvSpPr>
          <p:nvPr>
            <p:ph type="title"/>
          </p:nvPr>
        </p:nvSpPr>
        <p:spPr>
          <a:xfrm>
            <a:off x="1769853" y="228600"/>
            <a:ext cx="8064500" cy="809625"/>
          </a:xfrm>
        </p:spPr>
        <p:txBody>
          <a:bodyPr/>
          <a:lstStyle/>
          <a:p>
            <a:r>
              <a:rPr lang="en-US" altLang="zh-CN" sz="3200" dirty="0">
                <a:latin typeface="Cambria" panose="02040503050406030204" pitchFamily="18" charset="0"/>
              </a:rPr>
              <a:t>CLASSIFYING TESTS </a:t>
            </a:r>
            <a:r>
              <a:rPr lang="en-US" altLang="zh-CN" sz="2400" dirty="0">
                <a:latin typeface="Cambria" panose="02040503050406030204" pitchFamily="18" charset="0"/>
              </a:rPr>
              <a:t>(continued)</a:t>
            </a:r>
          </a:p>
        </p:txBody>
      </p:sp>
      <p:sp>
        <p:nvSpPr>
          <p:cNvPr id="1160196" name="Rectangle 4"/>
          <p:cNvSpPr>
            <a:spLocks noChangeArrowheads="1"/>
          </p:cNvSpPr>
          <p:nvPr/>
        </p:nvSpPr>
        <p:spPr bwMode="auto">
          <a:xfrm>
            <a:off x="457200" y="1447800"/>
            <a:ext cx="8229600" cy="4524315"/>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ACCEPTANCE:</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Final testing based on specifications of the end-user or customer.</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USABILITY: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Testing for “user-friendliness”. This is clearly subjective and will depend on the targeted end-user or customer profile.</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RECOVERY: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How well can the system recover from crashes, hardware failures, or other catastrophic problems</a:t>
            </a:r>
            <a:r>
              <a:rPr lang="en-US" altLang="zh-CN" sz="2000" b="1" dirty="0">
                <a:solidFill>
                  <a:srgbClr val="000099"/>
                </a:solidFill>
                <a:latin typeface="Cambria" panose="02040503050406030204" pitchFamily="18" charset="0"/>
              </a:rPr>
              <a:t>.</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INSTALL/UNINSTALL:</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 full, partial, or upgrade install/uninstall processes.</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SECURITY: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How well is the system able to protect against unauthorized internal or external access, willful damage, etc.</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COMPATABILITY: </a:t>
            </a:r>
            <a:r>
              <a:rPr lang="en-US" altLang="zh-CN" sz="2000" dirty="0">
                <a:latin typeface="Cambria" panose="02040503050406030204" pitchFamily="18" charset="0"/>
              </a:rPr>
              <a:t>How well does the software perform in a given hardware/software/operating system/network environment</a:t>
            </a:r>
            <a:r>
              <a:rPr lang="en-US" altLang="zh-CN" sz="2000" b="1" dirty="0">
                <a:solidFill>
                  <a:srgbClr val="000099"/>
                </a:solidFill>
                <a:latin typeface="Cambria" panose="02040503050406030204" pitchFamily="18" charset="0"/>
              </a:rPr>
              <a:t>.</a:t>
            </a:r>
          </a:p>
        </p:txBody>
      </p:sp>
    </p:spTree>
    <p:extLst>
      <p:ext uri="{BB962C8B-B14F-4D97-AF65-F5344CB8AC3E}">
        <p14:creationId xmlns:p14="http://schemas.microsoft.com/office/powerpoint/2010/main" val="223724264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570" name="Rectangle 2"/>
          <p:cNvSpPr>
            <a:spLocks noGrp="1" noChangeArrowheads="1"/>
          </p:cNvSpPr>
          <p:nvPr>
            <p:ph type="title"/>
          </p:nvPr>
        </p:nvSpPr>
        <p:spPr>
          <a:xfrm>
            <a:off x="1853242" y="166777"/>
            <a:ext cx="7772400" cy="1143000"/>
          </a:xfrm>
        </p:spPr>
        <p:txBody>
          <a:bodyPr/>
          <a:lstStyle/>
          <a:p>
            <a:r>
              <a:rPr lang="en-US" altLang="zh-CN" sz="3200" dirty="0">
                <a:latin typeface="Cambria" panose="02040503050406030204" pitchFamily="18" charset="0"/>
              </a:rPr>
              <a:t>CLASSIFYING TESTS </a:t>
            </a:r>
            <a:r>
              <a:rPr lang="en-US" altLang="zh-CN" sz="2400" dirty="0">
                <a:latin typeface="Cambria" panose="02040503050406030204" pitchFamily="18" charset="0"/>
              </a:rPr>
              <a:t>(summary)</a:t>
            </a:r>
          </a:p>
        </p:txBody>
      </p:sp>
      <p:graphicFrame>
        <p:nvGraphicFramePr>
          <p:cNvPr id="1389590" name="Group 22"/>
          <p:cNvGraphicFramePr>
            <a:graphicFrameLocks noGrp="1"/>
          </p:cNvGraphicFramePr>
          <p:nvPr>
            <p:ph idx="1"/>
            <p:extLst/>
          </p:nvPr>
        </p:nvGraphicFramePr>
        <p:xfrm>
          <a:off x="152400" y="1447800"/>
          <a:ext cx="8991600" cy="4480560"/>
        </p:xfrm>
        <a:graphic>
          <a:graphicData uri="http://schemas.openxmlformats.org/drawingml/2006/table">
            <a:tbl>
              <a:tblPr/>
              <a:tblGrid>
                <a:gridCol w="2918326">
                  <a:extLst>
                    <a:ext uri="{9D8B030D-6E8A-4147-A177-3AD203B41FA5}">
                      <a16:colId xmlns:a16="http://schemas.microsoft.com/office/drawing/2014/main" val="2978122185"/>
                    </a:ext>
                  </a:extLst>
                </a:gridCol>
                <a:gridCol w="2872874">
                  <a:extLst>
                    <a:ext uri="{9D8B030D-6E8A-4147-A177-3AD203B41FA5}">
                      <a16:colId xmlns:a16="http://schemas.microsoft.com/office/drawing/2014/main" val="3710961324"/>
                    </a:ext>
                  </a:extLst>
                </a:gridCol>
                <a:gridCol w="3200400">
                  <a:extLst>
                    <a:ext uri="{9D8B030D-6E8A-4147-A177-3AD203B41FA5}">
                      <a16:colId xmlns:a16="http://schemas.microsoft.com/office/drawing/2014/main" val="168091956"/>
                    </a:ext>
                  </a:extLst>
                </a:gridCol>
              </a:tblGrid>
              <a:tr h="3213100">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purposes</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Correctness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Black-box</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White-box</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Performance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Reliability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Robustness/strong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Exception handling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Stress/load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Security testing</a:t>
                      </a:r>
                    </a:p>
                  </a:txBody>
                  <a:tcPr horzOverflow="overflow">
                    <a:lnL cap="flat">
                      <a:noFill/>
                    </a:lnL>
                    <a:lnR>
                      <a:noFill/>
                    </a:lnR>
                    <a:lnT cap="flat">
                      <a:noFill/>
                    </a:lnT>
                    <a:lnB cap="flat">
                      <a:noFill/>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life cycle phase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Requirements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Design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Program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Evaluating test results</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Installation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Acceptance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Testing changes: maintenance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endParaRPr>
                    </a:p>
                  </a:txBody>
                  <a:tcPr horzOverflow="overflow">
                    <a:lnL>
                      <a:noFill/>
                    </a:lnL>
                    <a:lnR>
                      <a:noFill/>
                    </a:lnR>
                    <a:lnT cap="flat">
                      <a:noFill/>
                    </a:lnT>
                    <a:lnB cap="flat">
                      <a:noFill/>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scope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implied in</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Unit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Component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Integration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System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or in</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Unit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String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System testing (a test)</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Acceptance testing (b test)</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610945640"/>
                  </a:ext>
                </a:extLst>
              </a:tr>
            </a:tbl>
          </a:graphicData>
        </a:graphic>
      </p:graphicFrame>
    </p:spTree>
    <p:extLst>
      <p:ext uri="{BB962C8B-B14F-4D97-AF65-F5344CB8AC3E}">
        <p14:creationId xmlns:p14="http://schemas.microsoft.com/office/powerpoint/2010/main" val="91127295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9970" name="Rectangle 2"/>
          <p:cNvSpPr>
            <a:spLocks noGrp="1" noChangeArrowheads="1"/>
          </p:cNvSpPr>
          <p:nvPr>
            <p:ph type="title"/>
          </p:nvPr>
        </p:nvSpPr>
        <p:spPr>
          <a:xfrm>
            <a:off x="3389313" y="152400"/>
            <a:ext cx="5221287" cy="746125"/>
          </a:xfrm>
        </p:spPr>
        <p:txBody>
          <a:bodyPr/>
          <a:lstStyle/>
          <a:p>
            <a:pPr>
              <a:tabLst>
                <a:tab pos="7540625" algn="r"/>
              </a:tabLst>
            </a:pPr>
            <a:r>
              <a:rPr lang="en-US" altLang="zh-CN" sz="3600" b="1" dirty="0">
                <a:latin typeface="Cambria" panose="02040503050406030204" pitchFamily="18" charset="0"/>
              </a:rPr>
              <a:t>Unit test cases</a:t>
            </a:r>
          </a:p>
        </p:txBody>
      </p:sp>
      <p:sp>
        <p:nvSpPr>
          <p:cNvPr id="339972" name="Rectangle 4"/>
          <p:cNvSpPr>
            <a:spLocks noChangeArrowheads="1"/>
          </p:cNvSpPr>
          <p:nvPr/>
        </p:nvSpPr>
        <p:spPr bwMode="auto">
          <a:xfrm>
            <a:off x="381000" y="1447800"/>
            <a:ext cx="82296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rgbClr val="133984"/>
                </a:solidFill>
                <a:effectLst/>
                <a:latin typeface="Cambria" panose="02040503050406030204" pitchFamily="18" charset="0"/>
                <a:ea typeface="宋体" panose="02010600030101010101" pitchFamily="2" charset="-122"/>
              </a:rPr>
              <a:t>Interface: </a:t>
            </a:r>
            <a:r>
              <a:rPr lang="en-US" altLang="zh-CN" sz="2000" dirty="0">
                <a:effectLst/>
                <a:latin typeface="Cambria" panose="02040503050406030204" pitchFamily="18" charset="0"/>
                <a:ea typeface="宋体" panose="02010600030101010101" pitchFamily="2" charset="-122"/>
              </a:rPr>
              <a:t>ensures that information properly flows in and out of the component</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local data structures: </a:t>
            </a:r>
            <a:r>
              <a:rPr lang="en-US" altLang="zh-CN" sz="2000" dirty="0">
                <a:effectLst/>
                <a:latin typeface="Cambria" panose="02040503050406030204" pitchFamily="18" charset="0"/>
                <a:ea typeface="宋体" panose="02010600030101010101" pitchFamily="2" charset="-122"/>
              </a:rPr>
              <a:t>ensures that data stored temporarily maintains its integrity during execution</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boundary conditions: </a:t>
            </a:r>
            <a:r>
              <a:rPr lang="en-US" altLang="zh-CN" sz="2000" dirty="0">
                <a:effectLst/>
                <a:latin typeface="Cambria" panose="02040503050406030204" pitchFamily="18" charset="0"/>
                <a:ea typeface="宋体" panose="02010600030101010101" pitchFamily="2" charset="-122"/>
              </a:rPr>
              <a:t>ensures that the component operates properly at boundaries established to limit or restrict processing</a:t>
            </a:r>
          </a:p>
          <a:p>
            <a:endParaRPr lang="en-US" altLang="zh-CN" sz="2000" dirty="0">
              <a:solidFill>
                <a:srgbClr val="133984"/>
              </a:solidFill>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independent paths: </a:t>
            </a:r>
            <a:r>
              <a:rPr lang="en-US" altLang="zh-CN" sz="2000" dirty="0">
                <a:effectLst/>
                <a:latin typeface="Cambria" panose="02040503050406030204" pitchFamily="18" charset="0"/>
                <a:ea typeface="宋体" panose="02010600030101010101" pitchFamily="2" charset="-122"/>
              </a:rPr>
              <a:t>ensures that all paths in a component have been executed at least once</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error-handling paths</a:t>
            </a:r>
            <a:r>
              <a:rPr lang="en-US" altLang="zh-CN" sz="2400" b="1" dirty="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ensures that errors are correctly handled</a:t>
            </a:r>
          </a:p>
        </p:txBody>
      </p:sp>
    </p:spTree>
    <p:extLst>
      <p:ext uri="{BB962C8B-B14F-4D97-AF65-F5344CB8AC3E}">
        <p14:creationId xmlns:p14="http://schemas.microsoft.com/office/powerpoint/2010/main" val="3264219221"/>
      </p:ext>
    </p:extLst>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52258" name="Rectangle 2"/>
          <p:cNvSpPr>
            <a:spLocks noGrp="1" noChangeArrowheads="1"/>
          </p:cNvSpPr>
          <p:nvPr>
            <p:ph type="title"/>
          </p:nvPr>
        </p:nvSpPr>
        <p:spPr>
          <a:xfrm>
            <a:off x="3502025" y="162719"/>
            <a:ext cx="4784725" cy="685800"/>
          </a:xfrm>
        </p:spPr>
        <p:txBody>
          <a:bodyPr/>
          <a:lstStyle/>
          <a:p>
            <a:r>
              <a:rPr lang="en-US" altLang="zh-CN" sz="3200" b="1" dirty="0">
                <a:latin typeface="Cambria" panose="02040503050406030204" pitchFamily="18" charset="0"/>
              </a:rPr>
              <a:t>Two Approaches</a:t>
            </a:r>
          </a:p>
        </p:txBody>
      </p:sp>
      <p:sp>
        <p:nvSpPr>
          <p:cNvPr id="352265" name="Rectangle 9"/>
          <p:cNvSpPr>
            <a:spLocks noChangeArrowheads="1"/>
          </p:cNvSpPr>
          <p:nvPr/>
        </p:nvSpPr>
        <p:spPr bwMode="auto">
          <a:xfrm>
            <a:off x="4679950" y="4581525"/>
            <a:ext cx="33845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effectLst/>
                <a:latin typeface="Cambria" panose="02040503050406030204" pitchFamily="18" charset="0"/>
                <a:ea typeface="宋体" panose="02010600030101010101" pitchFamily="2" charset="-122"/>
              </a:rPr>
              <a:t>a special-purpose program to simulate the activity of the missing component</a:t>
            </a:r>
            <a:endParaRPr lang="zh-CN" altLang="en-US" sz="1400">
              <a:effectLst/>
              <a:latin typeface="Cambria" panose="02040503050406030204" pitchFamily="18" charset="0"/>
              <a:ea typeface="宋体" panose="02010600030101010101" pitchFamily="2" charset="-122"/>
            </a:endParaRPr>
          </a:p>
        </p:txBody>
      </p:sp>
      <p:grpSp>
        <p:nvGrpSpPr>
          <p:cNvPr id="352278" name="Group 22"/>
          <p:cNvGrpSpPr>
            <a:grpSpLocks/>
          </p:cNvGrpSpPr>
          <p:nvPr/>
        </p:nvGrpSpPr>
        <p:grpSpPr bwMode="auto">
          <a:xfrm>
            <a:off x="1368425" y="1600200"/>
            <a:ext cx="6175375" cy="3030538"/>
            <a:chOff x="862" y="1008"/>
            <a:chExt cx="3890" cy="1909"/>
          </a:xfrm>
        </p:grpSpPr>
        <p:sp>
          <p:nvSpPr>
            <p:cNvPr id="352261" name="Rectangle 5"/>
            <p:cNvSpPr>
              <a:spLocks noChangeArrowheads="1"/>
            </p:cNvSpPr>
            <p:nvPr/>
          </p:nvSpPr>
          <p:spPr bwMode="auto">
            <a:xfrm>
              <a:off x="975" y="1440"/>
              <a:ext cx="1111"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Test Driver</a:t>
              </a:r>
              <a:endParaRPr lang="zh-CN" altLang="en-US" sz="2000" b="1">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2" name="Rectangle 6"/>
            <p:cNvSpPr>
              <a:spLocks noChangeArrowheads="1"/>
            </p:cNvSpPr>
            <p:nvPr/>
          </p:nvSpPr>
          <p:spPr bwMode="auto">
            <a:xfrm>
              <a:off x="862" y="2341"/>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3" name="Rectangle 7"/>
            <p:cNvSpPr>
              <a:spLocks noChangeArrowheads="1"/>
            </p:cNvSpPr>
            <p:nvPr/>
          </p:nvSpPr>
          <p:spPr bwMode="auto">
            <a:xfrm>
              <a:off x="3216" y="1440"/>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4" name="Rectangle 8"/>
            <p:cNvSpPr>
              <a:spLocks noChangeArrowheads="1"/>
            </p:cNvSpPr>
            <p:nvPr/>
          </p:nvSpPr>
          <p:spPr bwMode="auto">
            <a:xfrm>
              <a:off x="3402" y="2409"/>
              <a:ext cx="960"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Test Stub</a:t>
              </a:r>
              <a:endParaRPr lang="zh-CN" altLang="en-US" sz="2000">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6" name="Line 10"/>
            <p:cNvSpPr>
              <a:spLocks noChangeShapeType="1"/>
            </p:cNvSpPr>
            <p:nvPr/>
          </p:nvSpPr>
          <p:spPr bwMode="auto">
            <a:xfrm>
              <a:off x="3840"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68" name="Text Box 12"/>
            <p:cNvSpPr txBox="1">
              <a:spLocks noChangeArrowheads="1"/>
            </p:cNvSpPr>
            <p:nvPr/>
          </p:nvSpPr>
          <p:spPr bwMode="auto">
            <a:xfrm>
              <a:off x="3840"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0" name="Line 14"/>
            <p:cNvSpPr>
              <a:spLocks noChangeShapeType="1"/>
            </p:cNvSpPr>
            <p:nvPr/>
          </p:nvSpPr>
          <p:spPr bwMode="auto">
            <a:xfrm>
              <a:off x="3648" y="2016"/>
              <a:ext cx="0" cy="39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1" name="Line 15"/>
            <p:cNvSpPr>
              <a:spLocks noChangeShapeType="1"/>
            </p:cNvSpPr>
            <p:nvPr/>
          </p:nvSpPr>
          <p:spPr bwMode="auto">
            <a:xfrm flipV="1">
              <a:off x="4128" y="2016"/>
              <a:ext cx="0" cy="39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2" name="Line 16"/>
            <p:cNvSpPr>
              <a:spLocks noChangeShapeType="1"/>
            </p:cNvSpPr>
            <p:nvPr/>
          </p:nvSpPr>
          <p:spPr bwMode="auto">
            <a:xfrm>
              <a:off x="1536"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3" name="Text Box 17"/>
            <p:cNvSpPr txBox="1">
              <a:spLocks noChangeArrowheads="1"/>
            </p:cNvSpPr>
            <p:nvPr/>
          </p:nvSpPr>
          <p:spPr bwMode="auto">
            <a:xfrm>
              <a:off x="1536"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4" name="Line 18"/>
            <p:cNvSpPr>
              <a:spLocks noChangeShapeType="1"/>
            </p:cNvSpPr>
            <p:nvPr/>
          </p:nvSpPr>
          <p:spPr bwMode="auto">
            <a:xfrm>
              <a:off x="1536" y="1872"/>
              <a:ext cx="0" cy="46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5" name="Text Box 19"/>
            <p:cNvSpPr txBox="1">
              <a:spLocks noChangeArrowheads="1"/>
            </p:cNvSpPr>
            <p:nvPr/>
          </p:nvSpPr>
          <p:spPr bwMode="auto">
            <a:xfrm>
              <a:off x="1536" y="2064"/>
              <a:ext cx="67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call</a:t>
              </a:r>
            </a:p>
          </p:txBody>
        </p:sp>
        <p:sp>
          <p:nvSpPr>
            <p:cNvPr id="352276" name="Text Box 20"/>
            <p:cNvSpPr txBox="1">
              <a:spLocks noChangeArrowheads="1"/>
            </p:cNvSpPr>
            <p:nvPr/>
          </p:nvSpPr>
          <p:spPr bwMode="auto">
            <a:xfrm>
              <a:off x="2109" y="157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effectLst/>
                  <a:latin typeface="Cambria" panose="02040503050406030204" pitchFamily="18" charset="0"/>
                  <a:ea typeface="宋体" panose="02010600030101010101" pitchFamily="2" charset="-122"/>
                </a:rPr>
                <a:t>=main()</a:t>
              </a:r>
            </a:p>
          </p:txBody>
        </p:sp>
      </p:grpSp>
      <p:sp>
        <p:nvSpPr>
          <p:cNvPr id="352277" name="Text Box 21"/>
          <p:cNvSpPr txBox="1">
            <a:spLocks noChangeArrowheads="1"/>
          </p:cNvSpPr>
          <p:nvPr/>
        </p:nvSpPr>
        <p:spPr bwMode="auto">
          <a:xfrm>
            <a:off x="1727200" y="5388114"/>
            <a:ext cx="5965223" cy="707886"/>
          </a:xfrm>
          <a:prstGeom prst="rect">
            <a:avLst/>
          </a:prstGeom>
          <a:noFill/>
          <a:ln w="38100" cmpd="dbl">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B30019"/>
                </a:solidFill>
                <a:effectLst/>
                <a:latin typeface="Cambria" panose="02040503050406030204" pitchFamily="18" charset="0"/>
                <a:ea typeface="宋体" panose="02010600030101010101" pitchFamily="2" charset="-122"/>
              </a:rPr>
              <a:t>Driver</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that calls component to be tested</a:t>
            </a:r>
          </a:p>
          <a:p>
            <a:r>
              <a:rPr lang="en-US" altLang="zh-CN" sz="2000" b="1">
                <a:solidFill>
                  <a:srgbClr val="B30019"/>
                </a:solidFill>
                <a:effectLst/>
                <a:latin typeface="Cambria" panose="02040503050406030204" pitchFamily="18" charset="0"/>
                <a:ea typeface="宋体" panose="02010600030101010101" pitchFamily="2" charset="-122"/>
              </a:rPr>
              <a:t>Stub</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called by component to be tested</a:t>
            </a:r>
          </a:p>
        </p:txBody>
      </p:sp>
    </p:spTree>
    <p:extLst>
      <p:ext uri="{BB962C8B-B14F-4D97-AF65-F5344CB8AC3E}">
        <p14:creationId xmlns:p14="http://schemas.microsoft.com/office/powerpoint/2010/main" val="196054418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79388" y="5697538"/>
            <a:ext cx="8785225" cy="468312"/>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lgn="ctr">
              <a:buClr>
                <a:srgbClr val="FF00FF"/>
              </a:buClr>
              <a:buSzPct val="120000"/>
              <a:buFont typeface="Zapf Dingbats" charset="2"/>
              <a:buChar char="è"/>
            </a:pPr>
            <a:r>
              <a:rPr lang="zh-CN" altLang="en-US" sz="2400" b="1" i="1" dirty="0">
                <a:latin typeface="Cambria" panose="02040503050406030204" pitchFamily="18" charset="0"/>
              </a:rPr>
              <a:t>  </a:t>
            </a:r>
            <a:r>
              <a:rPr lang="en-US" altLang="zh-CN" sz="2400" b="1" i="1" dirty="0">
                <a:latin typeface="Cambria" panose="02040503050406030204" pitchFamily="18" charset="0"/>
              </a:rPr>
              <a:t>driver</a:t>
            </a:r>
            <a:r>
              <a:rPr lang="en-US" altLang="zh-CN" sz="2400" i="1" dirty="0">
                <a:latin typeface="Cambria" panose="02040503050406030204" pitchFamily="18" charset="0"/>
              </a:rPr>
              <a:t> and/or </a:t>
            </a:r>
            <a:r>
              <a:rPr lang="en-US" altLang="zh-CN" sz="2400" b="1" i="1" dirty="0">
                <a:latin typeface="Cambria" panose="02040503050406030204" pitchFamily="18" charset="0"/>
              </a:rPr>
              <a:t>stubs </a:t>
            </a:r>
            <a:r>
              <a:rPr lang="en-US" altLang="zh-CN" sz="2400" i="1" dirty="0">
                <a:latin typeface="Cambria" panose="02040503050406030204" pitchFamily="18" charset="0"/>
              </a:rPr>
              <a:t>must be developed for each unit test</a:t>
            </a:r>
          </a:p>
        </p:txBody>
      </p:sp>
      <p:grpSp>
        <p:nvGrpSpPr>
          <p:cNvPr id="341020" name="Group 28"/>
          <p:cNvGrpSpPr>
            <a:grpSpLocks/>
          </p:cNvGrpSpPr>
          <p:nvPr/>
        </p:nvGrpSpPr>
        <p:grpSpPr bwMode="auto">
          <a:xfrm>
            <a:off x="827088" y="1844675"/>
            <a:ext cx="7356475" cy="3683000"/>
            <a:chOff x="240" y="1003"/>
            <a:chExt cx="4634" cy="2320"/>
          </a:xfrm>
        </p:grpSpPr>
        <p:sp>
          <p:nvSpPr>
            <p:cNvPr id="340994" name="Freeform 2"/>
            <p:cNvSpPr>
              <a:spLocks/>
            </p:cNvSpPr>
            <p:nvPr/>
          </p:nvSpPr>
          <p:spPr bwMode="auto">
            <a:xfrm>
              <a:off x="1581" y="1003"/>
              <a:ext cx="2320" cy="1497"/>
            </a:xfrm>
            <a:custGeom>
              <a:avLst/>
              <a:gdLst>
                <a:gd name="T0" fmla="*/ 1760 w 1761"/>
                <a:gd name="T1" fmla="*/ 1553 h 1554"/>
                <a:gd name="T2" fmla="*/ 1760 w 1761"/>
                <a:gd name="T3" fmla="*/ 0 h 1554"/>
                <a:gd name="T4" fmla="*/ 0 w 1761"/>
                <a:gd name="T5" fmla="*/ 0 h 1554"/>
                <a:gd name="T6" fmla="*/ 0 w 1761"/>
                <a:gd name="T7" fmla="*/ 471 h 1554"/>
              </a:gdLst>
              <a:ahLst/>
              <a:cxnLst>
                <a:cxn ang="0">
                  <a:pos x="T0" y="T1"/>
                </a:cxn>
                <a:cxn ang="0">
                  <a:pos x="T2" y="T3"/>
                </a:cxn>
                <a:cxn ang="0">
                  <a:pos x="T4" y="T5"/>
                </a:cxn>
                <a:cxn ang="0">
                  <a:pos x="T6" y="T7"/>
                </a:cxn>
              </a:cxnLst>
              <a:rect l="0" t="0" r="r" b="b"/>
              <a:pathLst>
                <a:path w="1761" h="1554">
                  <a:moveTo>
                    <a:pt x="1760" y="1553"/>
                  </a:moveTo>
                  <a:lnTo>
                    <a:pt x="1760" y="0"/>
                  </a:lnTo>
                  <a:lnTo>
                    <a:pt x="0" y="0"/>
                  </a:lnTo>
                  <a:lnTo>
                    <a:pt x="0" y="471"/>
                  </a:lnTo>
                </a:path>
              </a:pathLst>
            </a:custGeom>
            <a:noFill/>
            <a:ln w="381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grpSp>
          <p:nvGrpSpPr>
            <p:cNvPr id="340995" name="Group 3"/>
            <p:cNvGrpSpPr>
              <a:grpSpLocks/>
            </p:cNvGrpSpPr>
            <p:nvPr/>
          </p:nvGrpSpPr>
          <p:grpSpPr bwMode="auto">
            <a:xfrm>
              <a:off x="3152" y="2523"/>
              <a:ext cx="1508" cy="557"/>
              <a:chOff x="2772" y="2381"/>
              <a:chExt cx="1508" cy="557"/>
            </a:xfrm>
          </p:grpSpPr>
          <p:sp>
            <p:nvSpPr>
              <p:cNvPr id="340996" name="Rectangle 4"/>
              <p:cNvSpPr>
                <a:spLocks noChangeArrowheads="1"/>
              </p:cNvSpPr>
              <p:nvPr/>
            </p:nvSpPr>
            <p:spPr bwMode="auto">
              <a:xfrm>
                <a:off x="2772" y="2381"/>
                <a:ext cx="1140" cy="208"/>
              </a:xfrm>
              <a:prstGeom prst="rect">
                <a:avLst/>
              </a:prstGeom>
              <a:solidFill>
                <a:srgbClr val="DC008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7" name="Rectangle 5"/>
              <p:cNvSpPr>
                <a:spLocks noChangeArrowheads="1"/>
              </p:cNvSpPr>
              <p:nvPr/>
            </p:nvSpPr>
            <p:spPr bwMode="auto">
              <a:xfrm>
                <a:off x="2865" y="2472"/>
                <a:ext cx="1140" cy="20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8" name="Rectangle 6"/>
              <p:cNvSpPr>
                <a:spLocks noChangeArrowheads="1"/>
              </p:cNvSpPr>
              <p:nvPr/>
            </p:nvSpPr>
            <p:spPr bwMode="auto">
              <a:xfrm>
                <a:off x="2959" y="2557"/>
                <a:ext cx="1140" cy="208"/>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9" name="Rectangle 7"/>
              <p:cNvSpPr>
                <a:spLocks noChangeArrowheads="1"/>
              </p:cNvSpPr>
              <p:nvPr/>
            </p:nvSpPr>
            <p:spPr bwMode="auto">
              <a:xfrm>
                <a:off x="3050" y="2640"/>
                <a:ext cx="1140" cy="20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0" name="Rectangle 8"/>
              <p:cNvSpPr>
                <a:spLocks noChangeArrowheads="1"/>
              </p:cNvSpPr>
              <p:nvPr/>
            </p:nvSpPr>
            <p:spPr bwMode="auto">
              <a:xfrm>
                <a:off x="3140" y="2730"/>
                <a:ext cx="1140" cy="208"/>
              </a:xfrm>
              <a:prstGeom prst="rect">
                <a:avLst/>
              </a:prstGeom>
              <a:solidFill>
                <a:srgbClr val="FAFD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000" b="1">
                    <a:effectLst/>
                    <a:latin typeface="Cambria" panose="02040503050406030204" pitchFamily="18" charset="0"/>
                    <a:ea typeface="宋体" panose="02010600030101010101" pitchFamily="2" charset="-122"/>
                  </a:rPr>
                  <a:t>Test cases</a:t>
                </a:r>
              </a:p>
            </p:txBody>
          </p:sp>
        </p:grpSp>
        <p:sp>
          <p:nvSpPr>
            <p:cNvPr id="341003" name="Rectangle 11"/>
            <p:cNvSpPr>
              <a:spLocks noChangeArrowheads="1"/>
            </p:cNvSpPr>
            <p:nvPr/>
          </p:nvSpPr>
          <p:spPr bwMode="auto">
            <a:xfrm>
              <a:off x="3198" y="1207"/>
              <a:ext cx="1676" cy="1026"/>
            </a:xfrm>
            <a:prstGeom prst="rect">
              <a:avLst/>
            </a:prstGeom>
            <a:solidFill>
              <a:schemeClr val="bg1"/>
            </a:solidFill>
            <a:ln w="38100" cmpd="dbl">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000" b="1">
                  <a:effectLst/>
                  <a:latin typeface="Cambria" panose="02040503050406030204" pitchFamily="18" charset="0"/>
                  <a:ea typeface="宋体" panose="02010600030101010101" pitchFamily="2" charset="-122"/>
                </a:rPr>
                <a:t>interface</a:t>
              </a:r>
            </a:p>
            <a:p>
              <a:r>
                <a:rPr lang="en-US" altLang="zh-CN" sz="2000" b="1">
                  <a:effectLst/>
                  <a:latin typeface="Cambria" panose="02040503050406030204" pitchFamily="18" charset="0"/>
                  <a:ea typeface="宋体" panose="02010600030101010101" pitchFamily="2" charset="-122"/>
                </a:rPr>
                <a:t>local data structures</a:t>
              </a:r>
            </a:p>
            <a:p>
              <a:r>
                <a:rPr lang="en-US" altLang="zh-CN" sz="2000" b="1">
                  <a:effectLst/>
                  <a:latin typeface="Cambria" panose="02040503050406030204" pitchFamily="18" charset="0"/>
                  <a:ea typeface="宋体" panose="02010600030101010101" pitchFamily="2" charset="-122"/>
                </a:rPr>
                <a:t>boundary conditions</a:t>
              </a:r>
            </a:p>
            <a:p>
              <a:r>
                <a:rPr lang="en-US" altLang="zh-CN" sz="2000" b="1">
                  <a:effectLst/>
                  <a:latin typeface="Cambria" panose="02040503050406030204" pitchFamily="18" charset="0"/>
                  <a:ea typeface="宋体" panose="02010600030101010101" pitchFamily="2" charset="-122"/>
                </a:rPr>
                <a:t>independent paths</a:t>
              </a:r>
            </a:p>
            <a:p>
              <a:r>
                <a:rPr lang="en-US" altLang="zh-CN" sz="2000" b="1">
                  <a:effectLst/>
                  <a:latin typeface="Cambria" panose="02040503050406030204" pitchFamily="18" charset="0"/>
                  <a:ea typeface="宋体" panose="02010600030101010101" pitchFamily="2" charset="-122"/>
                </a:rPr>
                <a:t>error-handling paths</a:t>
              </a:r>
            </a:p>
          </p:txBody>
        </p:sp>
        <p:sp>
          <p:nvSpPr>
            <p:cNvPr id="341004" name="Rectangle 12"/>
            <p:cNvSpPr>
              <a:spLocks noChangeArrowheads="1"/>
            </p:cNvSpPr>
            <p:nvPr/>
          </p:nvSpPr>
          <p:spPr bwMode="auto">
            <a:xfrm>
              <a:off x="1236" y="1288"/>
              <a:ext cx="689" cy="331"/>
            </a:xfrm>
            <a:prstGeom prst="rect">
              <a:avLst/>
            </a:prstGeom>
            <a:solidFill>
              <a:srgbClr val="CCFFFF"/>
            </a:solidFill>
            <a:ln w="12700">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Driver</a:t>
              </a:r>
            </a:p>
          </p:txBody>
        </p:sp>
        <p:grpSp>
          <p:nvGrpSpPr>
            <p:cNvPr id="341005" name="Group 13"/>
            <p:cNvGrpSpPr>
              <a:grpSpLocks/>
            </p:cNvGrpSpPr>
            <p:nvPr/>
          </p:nvGrpSpPr>
          <p:grpSpPr bwMode="auto">
            <a:xfrm>
              <a:off x="286" y="3058"/>
              <a:ext cx="1472" cy="265"/>
              <a:chOff x="286" y="3058"/>
              <a:chExt cx="1472" cy="265"/>
            </a:xfrm>
          </p:grpSpPr>
          <p:sp>
            <p:nvSpPr>
              <p:cNvPr id="341006" name="Rectangle 14"/>
              <p:cNvSpPr>
                <a:spLocks noChangeArrowheads="1"/>
              </p:cNvSpPr>
              <p:nvPr/>
            </p:nvSpPr>
            <p:spPr bwMode="auto">
              <a:xfrm>
                <a:off x="286"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sp>
            <p:nvSpPr>
              <p:cNvPr id="341007" name="Rectangle 15"/>
              <p:cNvSpPr>
                <a:spLocks noChangeArrowheads="1"/>
              </p:cNvSpPr>
              <p:nvPr/>
            </p:nvSpPr>
            <p:spPr bwMode="auto">
              <a:xfrm>
                <a:off x="1267"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grpSp>
        <p:sp>
          <p:nvSpPr>
            <p:cNvPr id="341008" name="Line 16"/>
            <p:cNvSpPr>
              <a:spLocks noChangeShapeType="1"/>
            </p:cNvSpPr>
            <p:nvPr/>
          </p:nvSpPr>
          <p:spPr bwMode="auto">
            <a:xfrm>
              <a:off x="1764" y="1628"/>
              <a:ext cx="453" cy="123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9" name="Rectangle 17"/>
            <p:cNvSpPr>
              <a:spLocks noChangeArrowheads="1"/>
            </p:cNvSpPr>
            <p:nvPr/>
          </p:nvSpPr>
          <p:spPr bwMode="auto">
            <a:xfrm>
              <a:off x="1919" y="2825"/>
              <a:ext cx="71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400">
                  <a:effectLst/>
                  <a:latin typeface="Cambria" panose="02040503050406030204" pitchFamily="18" charset="0"/>
                  <a:ea typeface="宋体" panose="02010600030101010101" pitchFamily="2" charset="-122"/>
                </a:rPr>
                <a:t>Results</a:t>
              </a:r>
            </a:p>
          </p:txBody>
        </p:sp>
        <p:cxnSp>
          <p:nvCxnSpPr>
            <p:cNvPr id="341010" name="AutoShape 18"/>
            <p:cNvCxnSpPr>
              <a:cxnSpLocks noChangeShapeType="1"/>
              <a:stCxn id="341004" idx="2"/>
              <a:endCxn id="341015" idx="0"/>
            </p:cNvCxnSpPr>
            <p:nvPr/>
          </p:nvCxnSpPr>
          <p:spPr bwMode="auto">
            <a:xfrm flipH="1">
              <a:off x="973" y="1619"/>
              <a:ext cx="608" cy="349"/>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1" name="AutoShape 19"/>
            <p:cNvCxnSpPr>
              <a:cxnSpLocks noChangeShapeType="1"/>
              <a:stCxn id="341015" idx="2"/>
              <a:endCxn id="341006" idx="0"/>
            </p:cNvCxnSpPr>
            <p:nvPr/>
          </p:nvCxnSpPr>
          <p:spPr bwMode="auto">
            <a:xfrm flipH="1">
              <a:off x="532" y="2633"/>
              <a:ext cx="441"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2" name="AutoShape 20"/>
            <p:cNvCxnSpPr>
              <a:cxnSpLocks noChangeShapeType="1"/>
              <a:stCxn id="341015" idx="2"/>
              <a:endCxn id="341007" idx="0"/>
            </p:cNvCxnSpPr>
            <p:nvPr/>
          </p:nvCxnSpPr>
          <p:spPr bwMode="auto">
            <a:xfrm>
              <a:off x="973" y="2633"/>
              <a:ext cx="540"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1014" name="Group 22"/>
            <p:cNvGrpSpPr>
              <a:grpSpLocks/>
            </p:cNvGrpSpPr>
            <p:nvPr/>
          </p:nvGrpSpPr>
          <p:grpSpPr bwMode="auto">
            <a:xfrm>
              <a:off x="240" y="1968"/>
              <a:ext cx="1152" cy="665"/>
              <a:chOff x="576" y="1584"/>
              <a:chExt cx="1024" cy="591"/>
            </a:xfrm>
          </p:grpSpPr>
          <p:sp>
            <p:nvSpPr>
              <p:cNvPr id="341015" name="Rectangle 23"/>
              <p:cNvSpPr>
                <a:spLocks noChangeArrowheads="1"/>
              </p:cNvSpPr>
              <p:nvPr/>
            </p:nvSpPr>
            <p:spPr bwMode="auto">
              <a:xfrm>
                <a:off x="854" y="1584"/>
                <a:ext cx="746" cy="591"/>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Component</a:t>
                </a:r>
              </a:p>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to be tested</a:t>
                </a:r>
                <a:endParaRPr lang="en-US" altLang="zh-CN" sz="1600">
                  <a:effectLst/>
                  <a:latin typeface="Cambria" panose="02040503050406030204" pitchFamily="18" charset="0"/>
                  <a:ea typeface="宋体" panose="02010600030101010101" pitchFamily="2" charset="-122"/>
                </a:endParaRPr>
              </a:p>
            </p:txBody>
          </p:sp>
          <p:grpSp>
            <p:nvGrpSpPr>
              <p:cNvPr id="341016" name="Group 24"/>
              <p:cNvGrpSpPr>
                <a:grpSpLocks/>
              </p:cNvGrpSpPr>
              <p:nvPr/>
            </p:nvGrpSpPr>
            <p:grpSpPr bwMode="auto">
              <a:xfrm>
                <a:off x="576" y="1694"/>
                <a:ext cx="415" cy="370"/>
                <a:chOff x="576" y="1680"/>
                <a:chExt cx="415" cy="370"/>
              </a:xfrm>
            </p:grpSpPr>
            <p:sp>
              <p:nvSpPr>
                <p:cNvPr id="341017" name="Rectangle 25"/>
                <p:cNvSpPr>
                  <a:spLocks noChangeArrowheads="1"/>
                </p:cNvSpPr>
                <p:nvPr/>
              </p:nvSpPr>
              <p:spPr bwMode="auto">
                <a:xfrm>
                  <a:off x="576" y="1680"/>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18" name="Rectangle 26"/>
                <p:cNvSpPr>
                  <a:spLocks noChangeArrowheads="1"/>
                </p:cNvSpPr>
                <p:nvPr/>
              </p:nvSpPr>
              <p:spPr bwMode="auto">
                <a:xfrm>
                  <a:off x="576" y="1945"/>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grpSp>
      </p:grpSp>
    </p:spTree>
    <p:extLst>
      <p:ext uri="{BB962C8B-B14F-4D97-AF65-F5344CB8AC3E}">
        <p14:creationId xmlns:p14="http://schemas.microsoft.com/office/powerpoint/2010/main" val="2366157948"/>
      </p:ext>
    </p:extLst>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92657" y="990600"/>
            <a:ext cx="6096000" cy="3733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marL="0" indent="0">
              <a:buClr>
                <a:srgbClr val="FF00FF"/>
              </a:buClr>
              <a:buNone/>
            </a:pPr>
            <a:r>
              <a:rPr lang="en-US" altLang="zh-CN" sz="1600" b="1" dirty="0">
                <a:latin typeface="Cambria" panose="02040503050406030204" pitchFamily="18" charset="0"/>
              </a:rPr>
              <a:t>public class </a:t>
            </a:r>
            <a:r>
              <a:rPr lang="en-US" altLang="zh-CN" sz="1600" b="1" dirty="0" err="1" smtClean="0">
                <a:latin typeface="Cambria" panose="02040503050406030204" pitchFamily="18" charset="0"/>
              </a:rPr>
              <a:t>unittest</a:t>
            </a:r>
            <a:r>
              <a:rPr lang="en-US" altLang="zh-CN" sz="1600" b="1" dirty="0" smtClean="0">
                <a:latin typeface="Cambria" panose="02040503050406030204" pitchFamily="18" charset="0"/>
              </a:rPr>
              <a:t>{</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Test driver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a:latin typeface="Cambria" panose="02040503050406030204" pitchFamily="18" charset="0"/>
              </a:rPr>
              <a:t>static void main(String[] </a:t>
            </a:r>
            <a:r>
              <a:rPr lang="en-US" altLang="zh-CN" sz="1400" b="1" dirty="0" err="1">
                <a:latin typeface="Cambria" panose="02040503050406030204" pitchFamily="18" charset="0"/>
              </a:rPr>
              <a:t>args</a:t>
            </a:r>
            <a:r>
              <a:rPr lang="en-US" altLang="zh-CN" sz="1400" b="1" dirty="0">
                <a:latin typeface="Cambria" panose="02040503050406030204" pitchFamily="18" charset="0"/>
              </a:rPr>
              <a:t>)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r>
              <a:rPr lang="en-US" altLang="zh-CN" sz="1400" b="1" dirty="0">
                <a:latin typeface="Cambria" panose="02040503050406030204" pitchFamily="18" charset="0"/>
              </a:rPr>
              <a:t>d = new </a:t>
            </a: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p>
          <a:p>
            <a:pPr marL="0" indent="0">
              <a:buClr>
                <a:srgbClr val="FF00FF"/>
              </a:buClr>
              <a:buNone/>
            </a:pPr>
            <a:r>
              <a:rPr lang="en-US" altLang="zh-CN" sz="1400" b="1" dirty="0" err="1" smtClean="0">
                <a:latin typeface="Cambria" panose="02040503050406030204" pitchFamily="18" charset="0"/>
              </a:rPr>
              <a:t>d.Add</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My module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err="1">
                <a:latin typeface="Cambria" panose="02040503050406030204" pitchFamily="18" charset="0"/>
              </a:rPr>
              <a:t>int</a:t>
            </a:r>
            <a:r>
              <a:rPr lang="en-US" altLang="zh-CN" sz="1400" b="1" dirty="0">
                <a:latin typeface="Cambria" panose="02040503050406030204" pitchFamily="18" charset="0"/>
              </a:rPr>
              <a:t> Add()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a:latin typeface="Cambria" panose="02040503050406030204" pitchFamily="18" charset="0"/>
              </a:rPr>
              <a:t>output=</a:t>
            </a:r>
            <a:r>
              <a:rPr lang="en-US" altLang="zh-CN" sz="1400" b="1" dirty="0" err="1">
                <a:latin typeface="Cambria" panose="02040503050406030204" pitchFamily="18" charset="0"/>
              </a:rPr>
              <a:t>this.Stub1</a:t>
            </a:r>
            <a:r>
              <a:rPr lang="en-US" altLang="zh-CN" sz="1400" b="1" dirty="0">
                <a:latin typeface="Cambria" panose="02040503050406030204" pitchFamily="18" charset="0"/>
              </a:rPr>
              <a:t>() + </a:t>
            </a:r>
            <a:r>
              <a:rPr lang="en-US" altLang="zh-CN" sz="1400" b="1" dirty="0" err="1">
                <a:latin typeface="Cambria" panose="02040503050406030204" pitchFamily="18" charset="0"/>
              </a:rPr>
              <a:t>this.Stub2</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System.out.print</a:t>
            </a:r>
            <a:r>
              <a:rPr lang="en-US" altLang="zh-CN" sz="1400" b="1" dirty="0">
                <a:latin typeface="Cambria" panose="02040503050406030204" pitchFamily="18" charset="0"/>
              </a:rPr>
              <a:t>("My module: return value is "+output+"\n");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return </a:t>
            </a:r>
            <a:r>
              <a:rPr lang="en-US" altLang="zh-CN" sz="1400" b="1" dirty="0">
                <a:latin typeface="Cambria" panose="02040503050406030204" pitchFamily="18" charset="0"/>
              </a:rPr>
              <a:t>output;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p:txBody>
      </p:sp>
      <p:sp>
        <p:nvSpPr>
          <p:cNvPr id="28" name="Rectangle 10"/>
          <p:cNvSpPr txBox="1">
            <a:spLocks noChangeArrowheads="1"/>
          </p:cNvSpPr>
          <p:nvPr/>
        </p:nvSpPr>
        <p:spPr bwMode="auto">
          <a:xfrm>
            <a:off x="4114800" y="4132053"/>
            <a:ext cx="5715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Stub1</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Stub1</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output=3;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1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Stub2</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Stub2</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output=7;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2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latin typeface="Cambria" panose="02040503050406030204" pitchFamily="18" charset="0"/>
              </a:rPr>
              <a:t>}</a:t>
            </a:r>
            <a:endParaRPr lang="en-US" altLang="zh-CN" sz="1600" b="1" dirty="0">
              <a:latin typeface="Cambria" panose="02040503050406030204" pitchFamily="18" charset="0"/>
            </a:endParaRPr>
          </a:p>
        </p:txBody>
      </p:sp>
    </p:spTree>
    <p:extLst>
      <p:ext uri="{BB962C8B-B14F-4D97-AF65-F5344CB8AC3E}">
        <p14:creationId xmlns:p14="http://schemas.microsoft.com/office/powerpoint/2010/main" val="328342282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838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Grace Hopper</a:t>
            </a:r>
          </a:p>
        </p:txBody>
      </p:sp>
      <p:pic>
        <p:nvPicPr>
          <p:cNvPr id="2" name="Who is Grace Hopper_">
            <a:hlinkClick r:id="" action="ppaction://media"/>
          </p:cNvPr>
          <p:cNvPicPr>
            <a:picLocks noChangeAspect="1"/>
          </p:cNvPicPr>
          <p:nvPr>
            <a:videoFile r:link="rId1"/>
            <p:extLst>
              <p:ext uri="{DAA4B4D4-6D71-4841-9C94-3DE7FCFB9230}">
                <p14:media xmlns:p14="http://schemas.microsoft.com/office/powerpoint/2010/main" r:embed="rId2">
                  <p14:trim st="6152" end="23870.5333"/>
                </p14:media>
              </p:ext>
            </p:extLst>
          </p:nvPr>
        </p:nvPicPr>
        <p:blipFill>
          <a:blip r:embed="rId5"/>
          <a:stretch>
            <a:fillRect/>
          </a:stretch>
        </p:blipFill>
        <p:spPr>
          <a:xfrm>
            <a:off x="457200" y="1714500"/>
            <a:ext cx="8246404" cy="4638602"/>
          </a:xfrm>
          <a:prstGeom prst="rect">
            <a:avLst/>
          </a:prstGeom>
        </p:spPr>
      </p:pic>
    </p:spTree>
    <p:extLst>
      <p:ext uri="{BB962C8B-B14F-4D97-AF65-F5344CB8AC3E}">
        <p14:creationId xmlns:p14="http://schemas.microsoft.com/office/powerpoint/2010/main" val="198969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video>
              <p:cMediaNode vol="80000">
                <p:cTn id="13" fill="hold" display="0">
                  <p:stCondLst>
                    <p:cond delay="indefinite"/>
                  </p:stCondLst>
                </p:cTn>
                <p:tgtEl>
                  <p:spTgt spid="2"/>
                </p:tgtEl>
              </p:cMediaNode>
            </p:video>
          </p:childTnLst>
        </p:cTn>
      </p:par>
    </p:tnLst>
    <p:bldLst>
      <p:bldP spid="15"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6118" name="Rectangle 6"/>
          <p:cNvSpPr>
            <a:spLocks noChangeArrowheads="1"/>
          </p:cNvSpPr>
          <p:nvPr/>
        </p:nvSpPr>
        <p:spPr bwMode="auto">
          <a:xfrm>
            <a:off x="381000" y="1524000"/>
            <a:ext cx="8245475" cy="4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40000"/>
              </a:lnSpc>
            </a:pPr>
            <a:r>
              <a:rPr lang="en-US" altLang="zh-CN" dirty="0">
                <a:effectLst/>
                <a:latin typeface="Cambria" panose="02040503050406030204" pitchFamily="18" charset="0"/>
                <a:ea typeface="宋体" panose="02010600030101010101" pitchFamily="2" charset="-122"/>
              </a:rPr>
              <a:t>1.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operation at </a:t>
            </a:r>
            <a:r>
              <a:rPr lang="en-US" altLang="zh-CN" dirty="0">
                <a:solidFill>
                  <a:srgbClr val="13BBBF"/>
                </a:solidFill>
                <a:effectLst/>
                <a:latin typeface="Cambria" panose="02040503050406030204" pitchFamily="18" charset="0"/>
                <a:ea typeface="宋体" panose="02010600030101010101" pitchFamily="2" charset="-122"/>
              </a:rPr>
              <a:t>normal parameter</a:t>
            </a:r>
            <a:r>
              <a:rPr lang="en-US" altLang="zh-CN" dirty="0">
                <a:effectLst/>
                <a:latin typeface="Cambria" panose="02040503050406030204" pitchFamily="18" charset="0"/>
                <a:ea typeface="宋体" panose="02010600030101010101" pitchFamily="2" charset="-122"/>
              </a:rPr>
              <a:t> values </a:t>
            </a:r>
          </a:p>
          <a:p>
            <a:pPr>
              <a:lnSpc>
                <a:spcPct val="140000"/>
              </a:lnSpc>
              <a:buFontTx/>
              <a:buAutoNum type="arabicPeriod" startAt="2"/>
            </a:pPr>
            <a:r>
              <a:rPr lang="en-US" altLang="zh-CN" dirty="0">
                <a:effectLst/>
                <a:latin typeface="Cambria" panose="02040503050406030204" pitchFamily="18" charset="0"/>
                <a:ea typeface="宋体" panose="02010600030101010101" pitchFamily="2" charset="-122"/>
              </a:rPr>
              <a:t>Verify operation at </a:t>
            </a:r>
            <a:r>
              <a:rPr lang="en-US" altLang="zh-CN" dirty="0">
                <a:solidFill>
                  <a:srgbClr val="13BBBF"/>
                </a:solidFill>
                <a:effectLst/>
                <a:latin typeface="Cambria" panose="02040503050406030204" pitchFamily="18" charset="0"/>
                <a:ea typeface="宋体" panose="02010600030101010101" pitchFamily="2" charset="-122"/>
              </a:rPr>
              <a:t>limit parameter</a:t>
            </a:r>
            <a:r>
              <a:rPr lang="en-US" altLang="zh-CN" dirty="0">
                <a:effectLst/>
                <a:latin typeface="Cambria" panose="02040503050406030204" pitchFamily="18" charset="0"/>
                <a:ea typeface="宋体" panose="02010600030101010101" pitchFamily="2" charset="-122"/>
              </a:rPr>
              <a:t> values</a:t>
            </a:r>
          </a:p>
          <a:p>
            <a:pPr>
              <a:lnSpc>
                <a:spcPct val="140000"/>
              </a:lnSpc>
            </a:pPr>
            <a:r>
              <a:rPr lang="en-US" altLang="zh-CN" dirty="0">
                <a:effectLst/>
                <a:latin typeface="Cambria" panose="02040503050406030204" pitchFamily="18" charset="0"/>
                <a:ea typeface="宋体" panose="02010600030101010101" pitchFamily="2" charset="-122"/>
              </a:rPr>
              <a:t>3.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operation </a:t>
            </a:r>
            <a:r>
              <a:rPr lang="en-US" altLang="zh-CN" dirty="0">
                <a:solidFill>
                  <a:srgbClr val="13BBBF"/>
                </a:solidFill>
                <a:effectLst/>
                <a:latin typeface="Cambria" panose="02040503050406030204" pitchFamily="18" charset="0"/>
                <a:ea typeface="宋体" panose="02010600030101010101" pitchFamily="2" charset="-122"/>
              </a:rPr>
              <a:t>outside parameter</a:t>
            </a:r>
            <a:r>
              <a:rPr lang="en-US" altLang="zh-CN" dirty="0">
                <a:effectLst/>
                <a:latin typeface="Cambria" panose="02040503050406030204" pitchFamily="18" charset="0"/>
                <a:ea typeface="宋体" panose="02010600030101010101" pitchFamily="2" charset="-122"/>
              </a:rPr>
              <a:t> values</a:t>
            </a:r>
          </a:p>
          <a:p>
            <a:pPr>
              <a:lnSpc>
                <a:spcPct val="140000"/>
              </a:lnSpc>
              <a:buFontTx/>
              <a:buAutoNum type="arabicPeriod" startAt="4"/>
            </a:pPr>
            <a:r>
              <a:rPr lang="en-US" altLang="zh-CN" dirty="0">
                <a:effectLst/>
                <a:latin typeface="Cambria" panose="02040503050406030204" pitchFamily="18" charset="0"/>
                <a:ea typeface="宋体" panose="02010600030101010101" pitchFamily="2" charset="-122"/>
              </a:rPr>
              <a:t>Ensure that all </a:t>
            </a:r>
            <a:r>
              <a:rPr lang="en-US" altLang="zh-CN" dirty="0">
                <a:solidFill>
                  <a:srgbClr val="13BBBF"/>
                </a:solidFill>
                <a:effectLst/>
                <a:latin typeface="Cambria" panose="02040503050406030204" pitchFamily="18" charset="0"/>
                <a:ea typeface="宋体" panose="02010600030101010101" pitchFamily="2" charset="-122"/>
              </a:rPr>
              <a:t>instructions</a:t>
            </a:r>
            <a:r>
              <a:rPr lang="en-US" altLang="zh-CN" dirty="0">
                <a:effectLst/>
                <a:latin typeface="Cambria" panose="02040503050406030204" pitchFamily="18" charset="0"/>
                <a:ea typeface="宋体" panose="02010600030101010101" pitchFamily="2" charset="-122"/>
              </a:rPr>
              <a:t> execute </a:t>
            </a:r>
          </a:p>
          <a:p>
            <a:pPr>
              <a:lnSpc>
                <a:spcPct val="140000"/>
              </a:lnSpc>
            </a:pPr>
            <a:r>
              <a:rPr lang="en-US" altLang="zh-CN" dirty="0">
                <a:effectLst/>
                <a:latin typeface="Cambria" panose="02040503050406030204" pitchFamily="18" charset="0"/>
                <a:ea typeface="宋体" panose="02010600030101010101" pitchFamily="2" charset="-122"/>
              </a:rPr>
              <a:t>5.  </a:t>
            </a:r>
            <a:r>
              <a:rPr lang="en-US" altLang="zh-CN" dirty="0" smtClean="0">
                <a:effectLst/>
                <a:latin typeface="Cambria" panose="02040503050406030204" pitchFamily="18" charset="0"/>
                <a:ea typeface="宋体" panose="02010600030101010101" pitchFamily="2" charset="-122"/>
              </a:rPr>
              <a:t> Check </a:t>
            </a:r>
            <a:r>
              <a:rPr lang="en-US" altLang="zh-CN" dirty="0">
                <a:effectLst/>
                <a:latin typeface="Cambria" panose="02040503050406030204" pitchFamily="18" charset="0"/>
                <a:ea typeface="宋体" panose="02010600030101010101" pitchFamily="2" charset="-122"/>
              </a:rPr>
              <a:t>all </a:t>
            </a:r>
            <a:r>
              <a:rPr lang="en-US" altLang="zh-CN" dirty="0">
                <a:solidFill>
                  <a:srgbClr val="13BBBF"/>
                </a:solidFill>
                <a:effectLst/>
                <a:latin typeface="Cambria" panose="02040503050406030204" pitchFamily="18" charset="0"/>
                <a:ea typeface="宋体" panose="02010600030101010101" pitchFamily="2" charset="-122"/>
              </a:rPr>
              <a:t>paths</a:t>
            </a:r>
            <a:r>
              <a:rPr lang="en-US" altLang="zh-CN" dirty="0">
                <a:effectLst/>
                <a:latin typeface="Cambria" panose="02040503050406030204" pitchFamily="18" charset="0"/>
                <a:ea typeface="宋体" panose="02010600030101010101" pitchFamily="2" charset="-122"/>
              </a:rPr>
              <a:t>, including both sides of all </a:t>
            </a:r>
            <a:r>
              <a:rPr lang="en-US" altLang="zh-CN" dirty="0">
                <a:solidFill>
                  <a:srgbClr val="13BBBF"/>
                </a:solidFill>
                <a:effectLst/>
                <a:latin typeface="Cambria" panose="02040503050406030204" pitchFamily="18" charset="0"/>
                <a:ea typeface="宋体" panose="02010600030101010101" pitchFamily="2" charset="-122"/>
              </a:rPr>
              <a:t>branches</a:t>
            </a:r>
            <a:endParaRPr lang="en-US" altLang="zh-CN" dirty="0">
              <a:effectLst/>
              <a:latin typeface="Cambria" panose="02040503050406030204" pitchFamily="18" charset="0"/>
              <a:ea typeface="宋体" panose="02010600030101010101" pitchFamily="2" charset="-122"/>
            </a:endParaRPr>
          </a:p>
          <a:p>
            <a:pPr>
              <a:lnSpc>
                <a:spcPct val="140000"/>
              </a:lnSpc>
              <a:buFontTx/>
              <a:buAutoNum type="arabicPeriod" startAt="6"/>
            </a:pPr>
            <a:r>
              <a:rPr lang="en-US" altLang="zh-CN" dirty="0">
                <a:effectLst/>
                <a:latin typeface="Cambria" panose="02040503050406030204" pitchFamily="18" charset="0"/>
                <a:ea typeface="宋体" panose="02010600030101010101" pitchFamily="2" charset="-122"/>
              </a:rPr>
              <a:t>Check the use of all </a:t>
            </a:r>
            <a:r>
              <a:rPr lang="en-US" altLang="zh-CN" dirty="0">
                <a:solidFill>
                  <a:srgbClr val="13BBBF"/>
                </a:solidFill>
                <a:effectLst/>
                <a:latin typeface="Cambria" panose="02040503050406030204" pitchFamily="18" charset="0"/>
                <a:ea typeface="宋体" panose="02010600030101010101" pitchFamily="2" charset="-122"/>
              </a:rPr>
              <a:t>called objects</a:t>
            </a:r>
            <a:endParaRPr lang="en-US" altLang="zh-CN" dirty="0">
              <a:effectLst/>
              <a:latin typeface="Cambria" panose="02040503050406030204" pitchFamily="18" charset="0"/>
              <a:ea typeface="宋体" panose="02010600030101010101" pitchFamily="2" charset="-122"/>
            </a:endParaRPr>
          </a:p>
          <a:p>
            <a:pPr>
              <a:lnSpc>
                <a:spcPct val="140000"/>
              </a:lnSpc>
              <a:buFontTx/>
              <a:buAutoNum type="arabicPeriod" startAt="7"/>
            </a:pPr>
            <a:r>
              <a:rPr lang="en-US" altLang="zh-CN" dirty="0">
                <a:effectLst/>
                <a:latin typeface="Cambria" panose="02040503050406030204" pitchFamily="18" charset="0"/>
                <a:ea typeface="宋体" panose="02010600030101010101" pitchFamily="2" charset="-122"/>
              </a:rPr>
              <a:t>Verify the handling of all </a:t>
            </a:r>
            <a:r>
              <a:rPr lang="en-US" altLang="zh-CN" dirty="0">
                <a:solidFill>
                  <a:srgbClr val="13BBBF"/>
                </a:solidFill>
                <a:effectLst/>
                <a:latin typeface="Cambria" panose="02040503050406030204" pitchFamily="18" charset="0"/>
                <a:ea typeface="宋体" panose="02010600030101010101" pitchFamily="2" charset="-122"/>
              </a:rPr>
              <a:t>data structures</a:t>
            </a:r>
            <a:endParaRPr lang="en-US" altLang="zh-CN" dirty="0">
              <a:effectLst/>
              <a:latin typeface="Cambria" panose="02040503050406030204" pitchFamily="18" charset="0"/>
              <a:ea typeface="宋体" panose="02010600030101010101" pitchFamily="2" charset="-122"/>
            </a:endParaRPr>
          </a:p>
          <a:p>
            <a:pPr>
              <a:lnSpc>
                <a:spcPct val="140000"/>
              </a:lnSpc>
            </a:pPr>
            <a:r>
              <a:rPr lang="en-US" altLang="zh-CN" dirty="0">
                <a:effectLst/>
                <a:latin typeface="Cambria" panose="02040503050406030204" pitchFamily="18" charset="0"/>
                <a:ea typeface="宋体" panose="02010600030101010101" pitchFamily="2" charset="-122"/>
              </a:rPr>
              <a:t>8.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the handling of </a:t>
            </a:r>
            <a:r>
              <a:rPr lang="en-US" altLang="zh-CN" dirty="0">
                <a:solidFill>
                  <a:srgbClr val="13BBBF"/>
                </a:solidFill>
                <a:effectLst/>
                <a:latin typeface="Cambria" panose="02040503050406030204" pitchFamily="18" charset="0"/>
                <a:ea typeface="宋体" panose="02010600030101010101" pitchFamily="2" charset="-122"/>
              </a:rPr>
              <a:t>all files</a:t>
            </a:r>
          </a:p>
        </p:txBody>
      </p:sp>
      <p:sp>
        <p:nvSpPr>
          <p:cNvPr id="346119" name="Rectangle 7"/>
          <p:cNvSpPr>
            <a:spLocks noGrp="1" noChangeArrowheads="1"/>
          </p:cNvSpPr>
          <p:nvPr>
            <p:ph type="title" idx="4294967295"/>
          </p:nvPr>
        </p:nvSpPr>
        <p:spPr>
          <a:xfrm>
            <a:off x="3429000" y="152400"/>
            <a:ext cx="4918075" cy="800100"/>
          </a:xfrm>
        </p:spPr>
        <p:txBody>
          <a:bodyPr/>
          <a:lstStyle/>
          <a:p>
            <a:r>
              <a:rPr lang="en-US" altLang="zh-CN" sz="3200" b="1" dirty="0">
                <a:latin typeface="Cambria" panose="02040503050406030204" pitchFamily="18" charset="0"/>
              </a:rPr>
              <a:t>Methods in Unit test</a:t>
            </a:r>
            <a:endParaRPr lang="zh-CN" altLang="en-US" sz="3200" b="1" dirty="0">
              <a:latin typeface="Cambria" panose="02040503050406030204" pitchFamily="18" charset="0"/>
            </a:endParaRPr>
          </a:p>
        </p:txBody>
      </p:sp>
    </p:spTree>
    <p:extLst>
      <p:ext uri="{BB962C8B-B14F-4D97-AF65-F5344CB8AC3E}">
        <p14:creationId xmlns:p14="http://schemas.microsoft.com/office/powerpoint/2010/main" val="76505857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7142" name="Rectangle 6"/>
          <p:cNvSpPr>
            <a:spLocks noChangeArrowheads="1"/>
          </p:cNvSpPr>
          <p:nvPr/>
        </p:nvSpPr>
        <p:spPr bwMode="auto">
          <a:xfrm>
            <a:off x="457200" y="1600200"/>
            <a:ext cx="802957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dirty="0">
                <a:effectLst/>
                <a:latin typeface="Cambria" panose="02040503050406030204" pitchFamily="18" charset="0"/>
                <a:ea typeface="宋体" panose="02010600030101010101" pitchFamily="2" charset="-122"/>
              </a:rPr>
              <a:t>9. </a:t>
            </a:r>
            <a:r>
              <a:rPr lang="en-US" altLang="zh-CN" dirty="0" smtClean="0">
                <a:effectLst/>
                <a:latin typeface="Cambria" panose="02040503050406030204" pitchFamily="18" charset="0"/>
                <a:ea typeface="宋体" panose="02010600030101010101" pitchFamily="2" charset="-122"/>
              </a:rPr>
              <a:t>  Check </a:t>
            </a:r>
            <a:r>
              <a:rPr lang="en-US" altLang="zh-CN" dirty="0">
                <a:solidFill>
                  <a:srgbClr val="13BBBF"/>
                </a:solidFill>
                <a:effectLst/>
                <a:latin typeface="Cambria" panose="02040503050406030204" pitchFamily="18" charset="0"/>
                <a:ea typeface="宋体" panose="02010600030101010101" pitchFamily="2" charset="-122"/>
              </a:rPr>
              <a:t>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loops</a:t>
            </a:r>
            <a:r>
              <a:rPr lang="en-US" altLang="zh-CN" dirty="0">
                <a:effectLst/>
                <a:latin typeface="Cambria" panose="02040503050406030204" pitchFamily="18" charset="0"/>
                <a:ea typeface="宋体" panose="02010600030101010101" pitchFamily="2" charset="-122"/>
              </a:rPr>
              <a:t> </a:t>
            </a:r>
          </a:p>
          <a:p>
            <a:pPr>
              <a:lnSpc>
                <a:spcPct val="150000"/>
              </a:lnSpc>
            </a:pPr>
            <a:r>
              <a:rPr lang="en-US" altLang="zh-CN" dirty="0">
                <a:effectLst/>
                <a:latin typeface="Cambria" panose="02040503050406030204" pitchFamily="18" charset="0"/>
                <a:ea typeface="宋体" panose="02010600030101010101" pitchFamily="2" charset="-122"/>
              </a:rPr>
              <a:t>10. Check </a:t>
            </a:r>
            <a:r>
              <a:rPr lang="en-US" altLang="zh-CN" dirty="0">
                <a:solidFill>
                  <a:srgbClr val="13BBBF"/>
                </a:solidFill>
                <a:effectLst/>
                <a:latin typeface="Cambria" panose="02040503050406030204" pitchFamily="18" charset="0"/>
                <a:ea typeface="宋体" panose="02010600030101010101" pitchFamily="2" charset="-122"/>
              </a:rPr>
              <a:t>abnormal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loops</a:t>
            </a:r>
          </a:p>
          <a:p>
            <a:pPr>
              <a:lnSpc>
                <a:spcPct val="150000"/>
              </a:lnSpc>
            </a:pPr>
            <a:r>
              <a:rPr lang="en-US" altLang="zh-CN" dirty="0">
                <a:effectLst/>
                <a:latin typeface="Cambria" panose="02040503050406030204" pitchFamily="18" charset="0"/>
                <a:ea typeface="宋体" panose="02010600030101010101" pitchFamily="2" charset="-122"/>
              </a:rPr>
              <a:t>11. Check </a:t>
            </a:r>
            <a:r>
              <a:rPr lang="en-US" altLang="zh-CN" dirty="0">
                <a:solidFill>
                  <a:srgbClr val="13BBBF"/>
                </a:solidFill>
                <a:effectLst/>
                <a:latin typeface="Cambria" panose="02040503050406030204" pitchFamily="18" charset="0"/>
                <a:ea typeface="宋体" panose="02010600030101010101" pitchFamily="2" charset="-122"/>
              </a:rPr>
              <a:t>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recursions </a:t>
            </a:r>
            <a:r>
              <a:rPr lang="en-US" altLang="zh-CN" sz="1600" dirty="0">
                <a:solidFill>
                  <a:schemeClr val="accent1"/>
                </a:solidFill>
                <a:effectLst/>
                <a:latin typeface="Cambria" panose="02040503050406030204" pitchFamily="18" charset="0"/>
                <a:ea typeface="宋体" panose="02010600030101010101" pitchFamily="2" charset="-122"/>
              </a:rPr>
              <a:t>(</a:t>
            </a:r>
            <a:r>
              <a:rPr lang="zh-CN" altLang="en-US" sz="1600" dirty="0">
                <a:solidFill>
                  <a:schemeClr val="accent1"/>
                </a:solidFill>
                <a:effectLst/>
                <a:latin typeface="Cambria" panose="02040503050406030204" pitchFamily="18" charset="0"/>
                <a:ea typeface="宋体" panose="02010600030101010101" pitchFamily="2" charset="-122"/>
              </a:rPr>
              <a:t>递归</a:t>
            </a:r>
            <a:r>
              <a:rPr lang="en-US" altLang="zh-CN" sz="1600" dirty="0">
                <a:solidFill>
                  <a:schemeClr val="accent1"/>
                </a:solidFill>
                <a:effectLst/>
                <a:latin typeface="Cambria" panose="02040503050406030204" pitchFamily="18" charset="0"/>
                <a:ea typeface="宋体" panose="02010600030101010101" pitchFamily="2" charset="-122"/>
              </a:rPr>
              <a:t>)</a:t>
            </a:r>
          </a:p>
          <a:p>
            <a:pPr>
              <a:lnSpc>
                <a:spcPct val="150000"/>
              </a:lnSpc>
            </a:pPr>
            <a:r>
              <a:rPr lang="en-US" altLang="zh-CN" dirty="0">
                <a:effectLst/>
                <a:latin typeface="Cambria" panose="02040503050406030204" pitchFamily="18" charset="0"/>
                <a:ea typeface="宋体" panose="02010600030101010101" pitchFamily="2" charset="-122"/>
              </a:rPr>
              <a:t>12. Check </a:t>
            </a:r>
            <a:r>
              <a:rPr lang="en-US" altLang="zh-CN" dirty="0">
                <a:solidFill>
                  <a:srgbClr val="13BBBF"/>
                </a:solidFill>
                <a:effectLst/>
                <a:latin typeface="Cambria" panose="02040503050406030204" pitchFamily="18" charset="0"/>
                <a:ea typeface="宋体" panose="02010600030101010101" pitchFamily="2" charset="-122"/>
              </a:rPr>
              <a:t>abnormal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recursions</a:t>
            </a:r>
          </a:p>
          <a:p>
            <a:pPr>
              <a:lnSpc>
                <a:spcPct val="150000"/>
              </a:lnSpc>
            </a:pPr>
            <a:r>
              <a:rPr lang="en-US" altLang="zh-CN" dirty="0">
                <a:effectLst/>
                <a:latin typeface="Cambria" panose="02040503050406030204" pitchFamily="18" charset="0"/>
                <a:ea typeface="宋体" panose="02010600030101010101" pitchFamily="2" charset="-122"/>
              </a:rPr>
              <a:t>13. Verify the handling of all </a:t>
            </a:r>
            <a:r>
              <a:rPr lang="en-US" altLang="zh-CN" dirty="0">
                <a:solidFill>
                  <a:srgbClr val="13BBBF"/>
                </a:solidFill>
                <a:effectLst/>
                <a:latin typeface="Cambria" panose="02040503050406030204" pitchFamily="18" charset="0"/>
                <a:ea typeface="宋体" panose="02010600030101010101" pitchFamily="2" charset="-122"/>
              </a:rPr>
              <a:t>error conditions</a:t>
            </a:r>
          </a:p>
          <a:p>
            <a:pPr>
              <a:lnSpc>
                <a:spcPct val="150000"/>
              </a:lnSpc>
            </a:pPr>
            <a:r>
              <a:rPr lang="en-US" altLang="zh-CN" dirty="0">
                <a:effectLst/>
                <a:latin typeface="Cambria" panose="02040503050406030204" pitchFamily="18" charset="0"/>
                <a:ea typeface="宋体" panose="02010600030101010101" pitchFamily="2" charset="-122"/>
              </a:rPr>
              <a:t>14. Check </a:t>
            </a:r>
            <a:r>
              <a:rPr lang="en-US" altLang="zh-CN" dirty="0">
                <a:solidFill>
                  <a:srgbClr val="13BBBF"/>
                </a:solidFill>
                <a:effectLst/>
                <a:latin typeface="Cambria" panose="02040503050406030204" pitchFamily="18" charset="0"/>
                <a:ea typeface="宋体" panose="02010600030101010101" pitchFamily="2" charset="-122"/>
              </a:rPr>
              <a:t>timing</a:t>
            </a:r>
            <a:r>
              <a:rPr lang="en-US" altLang="zh-CN" dirty="0">
                <a:effectLst/>
                <a:latin typeface="Cambria" panose="02040503050406030204" pitchFamily="18" charset="0"/>
                <a:ea typeface="宋体" panose="02010600030101010101" pitchFamily="2" charset="-122"/>
              </a:rPr>
              <a:t> and </a:t>
            </a:r>
            <a:r>
              <a:rPr lang="en-US" altLang="zh-CN" dirty="0">
                <a:solidFill>
                  <a:srgbClr val="13BBBF"/>
                </a:solidFill>
                <a:effectLst/>
                <a:latin typeface="Cambria" panose="02040503050406030204" pitchFamily="18" charset="0"/>
                <a:ea typeface="宋体" panose="02010600030101010101" pitchFamily="2" charset="-122"/>
              </a:rPr>
              <a:t>synchronization</a:t>
            </a:r>
          </a:p>
          <a:p>
            <a:pPr>
              <a:lnSpc>
                <a:spcPct val="150000"/>
              </a:lnSpc>
            </a:pPr>
            <a:r>
              <a:rPr lang="en-US" altLang="zh-CN" dirty="0">
                <a:effectLst/>
                <a:latin typeface="Cambria" panose="02040503050406030204" pitchFamily="18" charset="0"/>
                <a:ea typeface="宋体" panose="02010600030101010101" pitchFamily="2" charset="-122"/>
              </a:rPr>
              <a:t>15. Verify all hardware </a:t>
            </a:r>
            <a:r>
              <a:rPr lang="en-US" altLang="zh-CN" dirty="0">
                <a:solidFill>
                  <a:srgbClr val="13BBBF"/>
                </a:solidFill>
                <a:effectLst/>
                <a:latin typeface="Cambria" panose="02040503050406030204" pitchFamily="18" charset="0"/>
                <a:ea typeface="宋体" panose="02010600030101010101" pitchFamily="2" charset="-122"/>
              </a:rPr>
              <a:t>dependencies</a:t>
            </a:r>
            <a:endParaRPr lang="zh-CN" altLang="en-US" dirty="0">
              <a:solidFill>
                <a:srgbClr val="13BBBF"/>
              </a:solidFill>
              <a:effectLst/>
              <a:latin typeface="Cambria" panose="02040503050406030204" pitchFamily="18" charset="0"/>
              <a:ea typeface="宋体" panose="02010600030101010101" pitchFamily="2" charset="-122"/>
            </a:endParaRPr>
          </a:p>
        </p:txBody>
      </p:sp>
      <p:sp>
        <p:nvSpPr>
          <p:cNvPr id="347144" name="Rectangle 8"/>
          <p:cNvSpPr>
            <a:spLocks noGrp="1" noChangeArrowheads="1"/>
          </p:cNvSpPr>
          <p:nvPr>
            <p:ph type="title" idx="4294967295"/>
          </p:nvPr>
        </p:nvSpPr>
        <p:spPr>
          <a:xfrm>
            <a:off x="2667000" y="152400"/>
            <a:ext cx="6359525" cy="533400"/>
          </a:xfrm>
        </p:spPr>
        <p:txBody>
          <a:bodyPr/>
          <a:lstStyle/>
          <a:p>
            <a:r>
              <a:rPr lang="en-US" altLang="zh-CN" sz="3600" b="1" dirty="0">
                <a:latin typeface="Cambria" panose="02040503050406030204" pitchFamily="18" charset="0"/>
              </a:rPr>
              <a:t>Methods in Unit test </a:t>
            </a:r>
            <a:r>
              <a:rPr lang="en-US" altLang="zh-CN" sz="1800" b="1" dirty="0">
                <a:latin typeface="Cambria" panose="02040503050406030204" pitchFamily="18" charset="0"/>
              </a:rPr>
              <a:t>(2)</a:t>
            </a:r>
            <a:endParaRPr lang="zh-CN" altLang="en-US" sz="1800" b="1" dirty="0">
              <a:latin typeface="Cambria" panose="02040503050406030204" pitchFamily="18" charset="0"/>
            </a:endParaRPr>
          </a:p>
        </p:txBody>
      </p:sp>
    </p:spTree>
    <p:extLst>
      <p:ext uri="{BB962C8B-B14F-4D97-AF65-F5344CB8AC3E}">
        <p14:creationId xmlns:p14="http://schemas.microsoft.com/office/powerpoint/2010/main" val="399267229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Design of Test Cases</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09600" y="11430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GB" altLang="zh-CN" sz="3200" dirty="0" smtClean="0">
                <a:latin typeface="Cambria" panose="02040503050406030204" pitchFamily="18" charset="0"/>
              </a:rPr>
              <a:t>Testing Techniques</a:t>
            </a:r>
            <a:endParaRPr lang="en-GB" altLang="zh-CN" sz="3200" dirty="0">
              <a:latin typeface="Cambria" panose="02040503050406030204" pitchFamily="18" charset="0"/>
            </a:endParaRPr>
          </a:p>
        </p:txBody>
      </p:sp>
      <p:sp>
        <p:nvSpPr>
          <p:cNvPr id="8" name="Rectangle 3"/>
          <p:cNvSpPr txBox="1">
            <a:spLocks noChangeArrowheads="1"/>
          </p:cNvSpPr>
          <p:nvPr/>
        </p:nvSpPr>
        <p:spPr bwMode="auto">
          <a:xfrm>
            <a:off x="304800" y="2057400"/>
            <a:ext cx="396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GB" altLang="zh-CN" dirty="0" smtClean="0">
                <a:solidFill>
                  <a:srgbClr val="FF0000"/>
                </a:solidFill>
                <a:latin typeface="Cambria" panose="02040503050406030204" pitchFamily="18" charset="0"/>
              </a:rPr>
              <a:t>Black Box Testing</a:t>
            </a:r>
          </a:p>
          <a:p>
            <a:pPr>
              <a:lnSpc>
                <a:spcPct val="90000"/>
              </a:lnSpc>
            </a:pPr>
            <a:r>
              <a:rPr lang="en-GB" altLang="zh-CN" dirty="0" smtClean="0">
                <a:solidFill>
                  <a:srgbClr val="FF0000"/>
                </a:solidFill>
                <a:latin typeface="Cambria" panose="02040503050406030204" pitchFamily="18" charset="0"/>
              </a:rPr>
              <a:t>White Box Testing</a:t>
            </a:r>
          </a:p>
          <a:p>
            <a:pPr>
              <a:lnSpc>
                <a:spcPct val="90000"/>
              </a:lnSpc>
            </a:pPr>
            <a:endParaRPr lang="en-GB" altLang="zh-CN" dirty="0">
              <a:solidFill>
                <a:srgbClr val="FF0000"/>
              </a:solidFill>
              <a:latin typeface="Cambria" panose="02040503050406030204" pitchFamily="18" charset="0"/>
            </a:endParaRPr>
          </a:p>
          <a:p>
            <a:pPr>
              <a:lnSpc>
                <a:spcPct val="90000"/>
              </a:lnSpc>
            </a:pPr>
            <a:r>
              <a:rPr lang="en-GB" altLang="zh-CN" dirty="0" smtClean="0">
                <a:solidFill>
                  <a:srgbClr val="FF0000"/>
                </a:solidFill>
                <a:latin typeface="Cambria" panose="02040503050406030204" pitchFamily="18" charset="0"/>
              </a:rPr>
              <a:t>Static Testing</a:t>
            </a:r>
          </a:p>
          <a:p>
            <a:pPr>
              <a:lnSpc>
                <a:spcPct val="90000"/>
              </a:lnSpc>
            </a:pPr>
            <a:r>
              <a:rPr lang="en-GB" altLang="zh-CN" dirty="0" smtClean="0">
                <a:solidFill>
                  <a:srgbClr val="FF0000"/>
                </a:solidFill>
                <a:latin typeface="Cambria" panose="02040503050406030204" pitchFamily="18" charset="0"/>
              </a:rPr>
              <a:t>Dynamic Testing</a:t>
            </a:r>
          </a:p>
          <a:p>
            <a:pPr lvl="1">
              <a:lnSpc>
                <a:spcPct val="90000"/>
              </a:lnSpc>
            </a:pPr>
            <a:endParaRPr lang="en-GB" altLang="zh-CN" dirty="0">
              <a:solidFill>
                <a:srgbClr val="FF0000"/>
              </a:solidFill>
              <a:latin typeface="Cambria" panose="02040503050406030204" pitchFamily="18"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1947928"/>
            <a:ext cx="5132456" cy="3346361"/>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3855" y="2129443"/>
            <a:ext cx="5115258" cy="2824634"/>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墨迹 3"/>
              <p14:cNvContentPartPr/>
              <p14:nvPr/>
            </p14:nvContentPartPr>
            <p14:xfrm>
              <a:off x="571680" y="2305080"/>
              <a:ext cx="3384720" cy="2102040"/>
            </p14:xfrm>
          </p:contentPart>
        </mc:Choice>
        <mc:Fallback xmlns="">
          <p:pic>
            <p:nvPicPr>
              <p:cNvPr id="4" name="墨迹 3"/>
              <p:cNvPicPr/>
              <p:nvPr/>
            </p:nvPicPr>
            <p:blipFill>
              <a:blip r:embed="rId7"/>
              <a:stretch>
                <a:fillRect/>
              </a:stretch>
            </p:blipFill>
            <p:spPr>
              <a:xfrm>
                <a:off x="562320" y="2295720"/>
                <a:ext cx="3403440" cy="2120760"/>
              </a:xfrm>
              <a:prstGeom prst="rect">
                <a:avLst/>
              </a:prstGeom>
            </p:spPr>
          </p:pic>
        </mc:Fallback>
      </mc:AlternateContent>
    </p:spTree>
    <p:extLst>
      <p:ext uri="{BB962C8B-B14F-4D97-AF65-F5344CB8AC3E}">
        <p14:creationId xmlns:p14="http://schemas.microsoft.com/office/powerpoint/2010/main" val="401865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Design of Test Cases</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Black-box testing</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228600" y="21336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Cambria" panose="02040503050406030204" pitchFamily="18" charset="0"/>
              </a:rPr>
              <a:t>Characteristics of Black-box testing:</a:t>
            </a:r>
          </a:p>
          <a:p>
            <a:pPr lvl="1"/>
            <a:r>
              <a:rPr lang="en-US" altLang="zh-CN" dirty="0" smtClean="0">
                <a:latin typeface="Cambria" panose="02040503050406030204" pitchFamily="18" charset="0"/>
              </a:rPr>
              <a:t>Program is treated as a black box.</a:t>
            </a:r>
          </a:p>
          <a:p>
            <a:pPr lvl="1"/>
            <a:r>
              <a:rPr lang="en-US" altLang="zh-CN" dirty="0" smtClean="0">
                <a:latin typeface="Cambria" panose="02040503050406030204" pitchFamily="18" charset="0"/>
              </a:rPr>
              <a:t>Implementation details do not matter. </a:t>
            </a:r>
          </a:p>
          <a:p>
            <a:pPr lvl="1"/>
            <a:r>
              <a:rPr lang="en-US" altLang="zh-CN" dirty="0" smtClean="0">
                <a:latin typeface="Cambria" panose="02040503050406030204" pitchFamily="18" charset="0"/>
              </a:rPr>
              <a:t>Requires an end-user perspective.</a:t>
            </a:r>
          </a:p>
          <a:p>
            <a:pPr lvl="1"/>
            <a:r>
              <a:rPr lang="en-US" altLang="zh-CN" dirty="0" smtClean="0">
                <a:latin typeface="Cambria" panose="02040503050406030204" pitchFamily="18" charset="0"/>
              </a:rPr>
              <a:t>Criteria are not precise.</a:t>
            </a:r>
          </a:p>
          <a:p>
            <a:pPr lvl="1"/>
            <a:r>
              <a:rPr lang="en-US" altLang="zh-CN" dirty="0" smtClean="0">
                <a:latin typeface="Cambria" panose="02040503050406030204" pitchFamily="18" charset="0"/>
              </a:rPr>
              <a:t>Test planning can begin early.</a:t>
            </a:r>
            <a:endParaRPr lang="en-US" altLang="zh-CN" dirty="0">
              <a:latin typeface="Cambria" panose="02040503050406030204" pitchFamily="18" charset="0"/>
            </a:endParaRPr>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r="48800"/>
          <a:stretch/>
        </p:blipFill>
        <p:spPr>
          <a:xfrm>
            <a:off x="6477000" y="2133600"/>
            <a:ext cx="2438400" cy="3105150"/>
          </a:xfrm>
          <a:prstGeom prst="rect">
            <a:avLst/>
          </a:prstGeom>
        </p:spPr>
      </p:pic>
    </p:spTree>
    <p:extLst>
      <p:ext uri="{BB962C8B-B14F-4D97-AF65-F5344CB8AC3E}">
        <p14:creationId xmlns:p14="http://schemas.microsoft.com/office/powerpoint/2010/main" val="51017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Design of Test Cases</a:t>
            </a:r>
            <a:endParaRPr lang="zh-CN" altLang="zh-CN" sz="2400" dirty="0" smtClean="0">
              <a:latin typeface="Cambria" panose="02040503050406030204" pitchFamily="18" charset="0"/>
            </a:endParaRPr>
          </a:p>
        </p:txBody>
      </p:sp>
      <p:sp>
        <p:nvSpPr>
          <p:cNvPr id="5"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Dynamic black-box testing</a:t>
            </a:r>
            <a:endParaRPr lang="en-US" altLang="zh-CN" sz="3200" dirty="0">
              <a:latin typeface="Cambria" panose="02040503050406030204" pitchFamily="18" charset="0"/>
            </a:endParaRPr>
          </a:p>
        </p:txBody>
      </p:sp>
      <p:sp>
        <p:nvSpPr>
          <p:cNvPr id="6" name="Rectangle 3"/>
          <p:cNvSpPr txBox="1">
            <a:spLocks noChangeArrowheads="1"/>
          </p:cNvSpPr>
          <p:nvPr/>
        </p:nvSpPr>
        <p:spPr bwMode="auto">
          <a:xfrm>
            <a:off x="304800" y="20574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Dynamic black-box testing is testing </a:t>
            </a:r>
            <a:r>
              <a:rPr lang="en-US" altLang="zh-CN" dirty="0" smtClean="0">
                <a:solidFill>
                  <a:srgbClr val="FF0000"/>
                </a:solidFill>
                <a:latin typeface="Cambria" panose="02040503050406030204" pitchFamily="18" charset="0"/>
              </a:rPr>
              <a:t>without having an insight</a:t>
            </a:r>
            <a:r>
              <a:rPr lang="en-US" altLang="zh-CN" dirty="0" smtClean="0">
                <a:latin typeface="Cambria" panose="02040503050406030204" pitchFamily="18" charset="0"/>
              </a:rPr>
              <a:t> into the details of the underlying code.</a:t>
            </a:r>
          </a:p>
          <a:p>
            <a:pPr lvl="1">
              <a:lnSpc>
                <a:spcPct val="90000"/>
              </a:lnSpc>
            </a:pPr>
            <a:r>
              <a:rPr lang="en-US" altLang="zh-CN" dirty="0" smtClean="0">
                <a:latin typeface="Cambria" panose="02040503050406030204" pitchFamily="18" charset="0"/>
              </a:rPr>
              <a:t>Dynamic, because the program is </a:t>
            </a:r>
            <a:r>
              <a:rPr lang="en-US" altLang="zh-CN" dirty="0" smtClean="0">
                <a:solidFill>
                  <a:srgbClr val="FF0000"/>
                </a:solidFill>
                <a:latin typeface="Cambria" panose="02040503050406030204" pitchFamily="18" charset="0"/>
              </a:rPr>
              <a:t>running</a:t>
            </a:r>
          </a:p>
          <a:p>
            <a:pPr lvl="1">
              <a:lnSpc>
                <a:spcPct val="90000"/>
              </a:lnSpc>
            </a:pPr>
            <a:r>
              <a:rPr lang="en-US" altLang="zh-CN" dirty="0" smtClean="0">
                <a:latin typeface="Cambria" panose="02040503050406030204" pitchFamily="18" charset="0"/>
              </a:rPr>
              <a:t>Black-box, because testing is done without knowledge of how the program is implemented.</a:t>
            </a:r>
          </a:p>
          <a:p>
            <a:pPr>
              <a:lnSpc>
                <a:spcPct val="90000"/>
              </a:lnSpc>
            </a:pPr>
            <a:r>
              <a:rPr lang="en-US" altLang="zh-CN" dirty="0" smtClean="0">
                <a:latin typeface="Cambria" panose="02040503050406030204" pitchFamily="18" charset="0"/>
              </a:rPr>
              <a:t>Sometimes referred to as </a:t>
            </a:r>
            <a:r>
              <a:rPr lang="en-US" altLang="zh-CN" i="1" dirty="0" smtClean="0">
                <a:solidFill>
                  <a:srgbClr val="FF0000"/>
                </a:solidFill>
                <a:latin typeface="Cambria" panose="02040503050406030204" pitchFamily="18" charset="0"/>
              </a:rPr>
              <a:t>behavioral testing</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Requires an executable program and a specification (or at least a user manual).</a:t>
            </a:r>
          </a:p>
          <a:p>
            <a:pPr>
              <a:lnSpc>
                <a:spcPct val="90000"/>
              </a:lnSpc>
            </a:pPr>
            <a:r>
              <a:rPr lang="en-US" altLang="zh-CN" dirty="0" smtClean="0">
                <a:latin typeface="Cambria" panose="02040503050406030204" pitchFamily="18" charset="0"/>
              </a:rPr>
              <a:t>Test cases are formulated as a set of pairs </a:t>
            </a:r>
          </a:p>
          <a:p>
            <a:pPr lvl="1">
              <a:lnSpc>
                <a:spcPct val="90000"/>
              </a:lnSpc>
            </a:pPr>
            <a:r>
              <a:rPr lang="en-US" altLang="zh-CN" dirty="0" smtClean="0">
                <a:latin typeface="Cambria" panose="02040503050406030204" pitchFamily="18" charset="0"/>
              </a:rPr>
              <a:t>E.g., (input, expected output)</a:t>
            </a:r>
            <a:endParaRPr lang="en-US" altLang="zh-CN"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260440" y="3638520"/>
              <a:ext cx="4026240" cy="844920"/>
            </p14:xfrm>
          </p:contentPart>
        </mc:Choice>
        <mc:Fallback xmlns="">
          <p:pic>
            <p:nvPicPr>
              <p:cNvPr id="2" name="墨迹 1"/>
              <p:cNvPicPr/>
              <p:nvPr/>
            </p:nvPicPr>
            <p:blipFill>
              <a:blip r:embed="rId5"/>
              <a:stretch>
                <a:fillRect/>
              </a:stretch>
            </p:blipFill>
            <p:spPr>
              <a:xfrm>
                <a:off x="2251080" y="3629160"/>
                <a:ext cx="4044960" cy="863640"/>
              </a:xfrm>
              <a:prstGeom prst="rect">
                <a:avLst/>
              </a:prstGeom>
            </p:spPr>
          </p:pic>
        </mc:Fallback>
      </mc:AlternateContent>
    </p:spTree>
    <p:extLst>
      <p:ext uri="{BB962C8B-B14F-4D97-AF65-F5344CB8AC3E}">
        <p14:creationId xmlns:p14="http://schemas.microsoft.com/office/powerpoint/2010/main" val="287425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fade">
                                      <p:cBhvr>
                                        <p:cTn id="3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Design of Test Cases</a:t>
            </a:r>
            <a:endParaRPr lang="zh-CN" altLang="zh-CN" sz="2400" dirty="0" smtClean="0">
              <a:latin typeface="Cambria" panose="02040503050406030204" pitchFamily="18" charset="0"/>
            </a:endParaRPr>
          </a:p>
        </p:txBody>
      </p:sp>
      <p:pic>
        <p:nvPicPr>
          <p:cNvPr id="4098"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143000"/>
            <a:ext cx="69342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3237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4294967295"/>
          </p:nvPr>
        </p:nvSpPr>
        <p:spPr/>
        <p:txBody>
          <a:bodyPr/>
          <a:lstStyle/>
          <a:p>
            <a:endParaRPr lang="en-US" altLang="zh-CN" b="1" dirty="0">
              <a:solidFill>
                <a:srgbClr val="133984"/>
              </a:solidFill>
              <a:latin typeface="Cambria" panose="02040503050406030204" pitchFamily="18" charset="0"/>
            </a:endParaRPr>
          </a:p>
        </p:txBody>
      </p:sp>
      <p:grpSp>
        <p:nvGrpSpPr>
          <p:cNvPr id="495651" name="Group 35"/>
          <p:cNvGrpSpPr>
            <a:grpSpLocks/>
          </p:cNvGrpSpPr>
          <p:nvPr/>
        </p:nvGrpSpPr>
        <p:grpSpPr bwMode="auto">
          <a:xfrm>
            <a:off x="533400" y="1600200"/>
            <a:ext cx="7858658" cy="3810000"/>
            <a:chOff x="795" y="1248"/>
            <a:chExt cx="3985" cy="1924"/>
          </a:xfrm>
        </p:grpSpPr>
        <p:sp>
          <p:nvSpPr>
            <p:cNvPr id="495620" name="Freeform 4"/>
            <p:cNvSpPr>
              <a:spLocks/>
            </p:cNvSpPr>
            <p:nvPr/>
          </p:nvSpPr>
          <p:spPr bwMode="auto">
            <a:xfrm>
              <a:off x="2687" y="1377"/>
              <a:ext cx="224" cy="74"/>
            </a:xfrm>
            <a:custGeom>
              <a:avLst/>
              <a:gdLst>
                <a:gd name="T0" fmla="*/ 0 w 294"/>
                <a:gd name="T1" fmla="*/ 61 h 93"/>
                <a:gd name="T2" fmla="*/ 65 w 294"/>
                <a:gd name="T3" fmla="*/ 92 h 93"/>
                <a:gd name="T4" fmla="*/ 293 w 294"/>
                <a:gd name="T5" fmla="*/ 30 h 93"/>
                <a:gd name="T6" fmla="*/ 228 w 294"/>
                <a:gd name="T7" fmla="*/ 0 h 93"/>
                <a:gd name="T8" fmla="*/ 0 w 294"/>
                <a:gd name="T9" fmla="*/ 61 h 93"/>
              </a:gdLst>
              <a:ahLst/>
              <a:cxnLst>
                <a:cxn ang="0">
                  <a:pos x="T0" y="T1"/>
                </a:cxn>
                <a:cxn ang="0">
                  <a:pos x="T2" y="T3"/>
                </a:cxn>
                <a:cxn ang="0">
                  <a:pos x="T4" y="T5"/>
                </a:cxn>
                <a:cxn ang="0">
                  <a:pos x="T6" y="T7"/>
                </a:cxn>
                <a:cxn ang="0">
                  <a:pos x="T8" y="T9"/>
                </a:cxn>
              </a:cxnLst>
              <a:rect l="0" t="0" r="r" b="b"/>
              <a:pathLst>
                <a:path w="294" h="93">
                  <a:moveTo>
                    <a:pt x="0" y="61"/>
                  </a:moveTo>
                  <a:lnTo>
                    <a:pt x="65" y="92"/>
                  </a:lnTo>
                  <a:lnTo>
                    <a:pt x="293" y="30"/>
                  </a:lnTo>
                  <a:lnTo>
                    <a:pt x="228" y="0"/>
                  </a:lnTo>
                  <a:lnTo>
                    <a:pt x="0" y="61"/>
                  </a:lnTo>
                </a:path>
              </a:pathLst>
            </a:custGeom>
            <a:solidFill>
              <a:srgbClr val="7FFFDF"/>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nvGrpSpPr>
            <p:cNvPr id="495621" name="Group 5"/>
            <p:cNvGrpSpPr>
              <a:grpSpLocks/>
            </p:cNvGrpSpPr>
            <p:nvPr/>
          </p:nvGrpSpPr>
          <p:grpSpPr bwMode="auto">
            <a:xfrm>
              <a:off x="3419" y="1586"/>
              <a:ext cx="580" cy="573"/>
              <a:chOff x="3808" y="1163"/>
              <a:chExt cx="760" cy="730"/>
            </a:xfrm>
          </p:grpSpPr>
          <p:sp>
            <p:nvSpPr>
              <p:cNvPr id="495622" name="Freeform 6"/>
              <p:cNvSpPr>
                <a:spLocks/>
              </p:cNvSpPr>
              <p:nvPr/>
            </p:nvSpPr>
            <p:spPr bwMode="auto">
              <a:xfrm>
                <a:off x="4340" y="1598"/>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Lst>
                <a:ahLst/>
                <a:cxnLst>
                  <a:cxn ang="0">
                    <a:pos x="T0" y="T1"/>
                  </a:cxn>
                  <a:cxn ang="0">
                    <a:pos x="T2" y="T3"/>
                  </a:cxn>
                  <a:cxn ang="0">
                    <a:pos x="T4" y="T5"/>
                  </a:cxn>
                  <a:cxn ang="0">
                    <a:pos x="T6" y="T7"/>
                  </a:cxn>
                  <a:cxn ang="0">
                    <a:pos x="T8" y="T9"/>
                  </a:cxn>
                </a:cxnLst>
                <a:rect l="0" t="0" r="r" b="b"/>
                <a:pathLst>
                  <a:path w="94" h="228">
                    <a:moveTo>
                      <a:pt x="93" y="227"/>
                    </a:moveTo>
                    <a:lnTo>
                      <a:pt x="93" y="65"/>
                    </a:lnTo>
                    <a:lnTo>
                      <a:pt x="0" y="0"/>
                    </a:lnTo>
                    <a:lnTo>
                      <a:pt x="0" y="162"/>
                    </a:lnTo>
                    <a:lnTo>
                      <a:pt x="93" y="227"/>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3" name="Freeform 7"/>
              <p:cNvSpPr>
                <a:spLocks/>
              </p:cNvSpPr>
              <p:nvPr/>
            </p:nvSpPr>
            <p:spPr bwMode="auto">
              <a:xfrm>
                <a:off x="3907" y="1230"/>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4" name="Freeform 8"/>
              <p:cNvSpPr>
                <a:spLocks/>
              </p:cNvSpPr>
              <p:nvPr/>
            </p:nvSpPr>
            <p:spPr bwMode="auto">
              <a:xfrm>
                <a:off x="3808" y="1531"/>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Lst>
                <a:ahLst/>
                <a:cxnLst>
                  <a:cxn ang="0">
                    <a:pos x="T0" y="T1"/>
                  </a:cxn>
                  <a:cxn ang="0">
                    <a:pos x="T2" y="T3"/>
                  </a:cxn>
                  <a:cxn ang="0">
                    <a:pos x="T4" y="T5"/>
                  </a:cxn>
                  <a:cxn ang="0">
                    <a:pos x="T6" y="T7"/>
                  </a:cxn>
                  <a:cxn ang="0">
                    <a:pos x="T8" y="T9"/>
                  </a:cxn>
                </a:cxnLst>
                <a:rect l="0" t="0" r="r" b="b"/>
                <a:pathLst>
                  <a:path w="92" h="362">
                    <a:moveTo>
                      <a:pt x="91" y="66"/>
                    </a:moveTo>
                    <a:lnTo>
                      <a:pt x="91" y="361"/>
                    </a:lnTo>
                    <a:lnTo>
                      <a:pt x="0" y="295"/>
                    </a:lnTo>
                    <a:lnTo>
                      <a:pt x="0" y="0"/>
                    </a:lnTo>
                    <a:lnTo>
                      <a:pt x="91" y="66"/>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5" name="Freeform 9"/>
              <p:cNvSpPr>
                <a:spLocks/>
              </p:cNvSpPr>
              <p:nvPr/>
            </p:nvSpPr>
            <p:spPr bwMode="auto">
              <a:xfrm>
                <a:off x="3808" y="1330"/>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Lst>
                <a:ahLst/>
                <a:cxnLst>
                  <a:cxn ang="0">
                    <a:pos x="T0" y="T1"/>
                  </a:cxn>
                  <a:cxn ang="0">
                    <a:pos x="T2" y="T3"/>
                  </a:cxn>
                  <a:cxn ang="0">
                    <a:pos x="T4" y="T5"/>
                  </a:cxn>
                  <a:cxn ang="0">
                    <a:pos x="T6" y="T7"/>
                  </a:cxn>
                  <a:cxn ang="0">
                    <a:pos x="T8" y="T9"/>
                  </a:cxn>
                </a:cxnLst>
                <a:rect l="0" t="0" r="r" b="b"/>
                <a:pathLst>
                  <a:path w="626" h="261">
                    <a:moveTo>
                      <a:pt x="0" y="195"/>
                    </a:moveTo>
                    <a:lnTo>
                      <a:pt x="98" y="260"/>
                    </a:lnTo>
                    <a:lnTo>
                      <a:pt x="625" y="65"/>
                    </a:lnTo>
                    <a:lnTo>
                      <a:pt x="525" y="0"/>
                    </a:lnTo>
                    <a:lnTo>
                      <a:pt x="0" y="1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6" name="Freeform 10"/>
              <p:cNvSpPr>
                <a:spLocks/>
              </p:cNvSpPr>
              <p:nvPr/>
            </p:nvSpPr>
            <p:spPr bwMode="auto">
              <a:xfrm>
                <a:off x="4340" y="1163"/>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Lst>
                <a:ahLst/>
                <a:cxnLst>
                  <a:cxn ang="0">
                    <a:pos x="T0" y="T1"/>
                  </a:cxn>
                  <a:cxn ang="0">
                    <a:pos x="T2" y="T3"/>
                  </a:cxn>
                  <a:cxn ang="0">
                    <a:pos x="T4" y="T5"/>
                  </a:cxn>
                  <a:cxn ang="0">
                    <a:pos x="T6" y="T7"/>
                  </a:cxn>
                  <a:cxn ang="0">
                    <a:pos x="T8" y="T9"/>
                  </a:cxn>
                </a:cxnLst>
                <a:rect l="0" t="0" r="r" b="b"/>
                <a:pathLst>
                  <a:path w="94" h="227">
                    <a:moveTo>
                      <a:pt x="93" y="65"/>
                    </a:moveTo>
                    <a:lnTo>
                      <a:pt x="0" y="0"/>
                    </a:lnTo>
                    <a:lnTo>
                      <a:pt x="0" y="161"/>
                    </a:lnTo>
                    <a:lnTo>
                      <a:pt x="93" y="226"/>
                    </a:lnTo>
                    <a:lnTo>
                      <a:pt x="93" y="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27" name="Group 11"/>
            <p:cNvGrpSpPr>
              <a:grpSpLocks/>
            </p:cNvGrpSpPr>
            <p:nvPr/>
          </p:nvGrpSpPr>
          <p:grpSpPr bwMode="auto">
            <a:xfrm>
              <a:off x="2723" y="2546"/>
              <a:ext cx="426" cy="626"/>
              <a:chOff x="2876" y="2432"/>
              <a:chExt cx="560" cy="798"/>
            </a:xfrm>
          </p:grpSpPr>
          <p:sp>
            <p:nvSpPr>
              <p:cNvPr id="495628" name="Freeform 12"/>
              <p:cNvSpPr>
                <a:spLocks/>
              </p:cNvSpPr>
              <p:nvPr/>
            </p:nvSpPr>
            <p:spPr bwMode="auto">
              <a:xfrm>
                <a:off x="3010" y="2734"/>
                <a:ext cx="60" cy="496"/>
              </a:xfrm>
              <a:custGeom>
                <a:avLst/>
                <a:gdLst>
                  <a:gd name="T0" fmla="*/ 59 w 60"/>
                  <a:gd name="T1" fmla="*/ 495 h 496"/>
                  <a:gd name="T2" fmla="*/ 59 w 60"/>
                  <a:gd name="T3" fmla="*/ 33 h 496"/>
                  <a:gd name="T4" fmla="*/ 0 w 60"/>
                  <a:gd name="T5" fmla="*/ 0 h 496"/>
                  <a:gd name="T6" fmla="*/ 0 w 60"/>
                  <a:gd name="T7" fmla="*/ 429 h 496"/>
                  <a:gd name="T8" fmla="*/ 59 w 60"/>
                  <a:gd name="T9" fmla="*/ 495 h 496"/>
                </a:gdLst>
                <a:ahLst/>
                <a:cxnLst>
                  <a:cxn ang="0">
                    <a:pos x="T0" y="T1"/>
                  </a:cxn>
                  <a:cxn ang="0">
                    <a:pos x="T2" y="T3"/>
                  </a:cxn>
                  <a:cxn ang="0">
                    <a:pos x="T4" y="T5"/>
                  </a:cxn>
                  <a:cxn ang="0">
                    <a:pos x="T6" y="T7"/>
                  </a:cxn>
                  <a:cxn ang="0">
                    <a:pos x="T8" y="T9"/>
                  </a:cxn>
                </a:cxnLst>
                <a:rect l="0" t="0" r="r" b="b"/>
                <a:pathLst>
                  <a:path w="60" h="496">
                    <a:moveTo>
                      <a:pt x="59" y="495"/>
                    </a:moveTo>
                    <a:lnTo>
                      <a:pt x="59" y="33"/>
                    </a:lnTo>
                    <a:lnTo>
                      <a:pt x="0" y="0"/>
                    </a:lnTo>
                    <a:lnTo>
                      <a:pt x="0" y="429"/>
                    </a:lnTo>
                    <a:lnTo>
                      <a:pt x="59" y="4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9" name="Freeform 13"/>
              <p:cNvSpPr>
                <a:spLocks/>
              </p:cNvSpPr>
              <p:nvPr/>
            </p:nvSpPr>
            <p:spPr bwMode="auto">
              <a:xfrm>
                <a:off x="2943" y="2466"/>
                <a:ext cx="493" cy="764"/>
              </a:xfrm>
              <a:custGeom>
                <a:avLst/>
                <a:gdLst>
                  <a:gd name="T0" fmla="*/ 230 w 493"/>
                  <a:gd name="T1" fmla="*/ 0 h 764"/>
                  <a:gd name="T2" fmla="*/ 492 w 493"/>
                  <a:gd name="T3" fmla="*/ 133 h 764"/>
                  <a:gd name="T4" fmla="*/ 362 w 493"/>
                  <a:gd name="T5" fmla="*/ 198 h 764"/>
                  <a:gd name="T6" fmla="*/ 362 w 493"/>
                  <a:gd name="T7" fmla="*/ 663 h 764"/>
                  <a:gd name="T8" fmla="*/ 132 w 493"/>
                  <a:gd name="T9" fmla="*/ 763 h 764"/>
                  <a:gd name="T10" fmla="*/ 132 w 493"/>
                  <a:gd name="T11" fmla="*/ 299 h 764"/>
                  <a:gd name="T12" fmla="*/ 0 w 493"/>
                  <a:gd name="T13" fmla="*/ 365 h 764"/>
                  <a:gd name="T14" fmla="*/ 230 w 493"/>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764">
                    <a:moveTo>
                      <a:pt x="230" y="0"/>
                    </a:moveTo>
                    <a:lnTo>
                      <a:pt x="492" y="133"/>
                    </a:lnTo>
                    <a:lnTo>
                      <a:pt x="362" y="198"/>
                    </a:lnTo>
                    <a:lnTo>
                      <a:pt x="362" y="663"/>
                    </a:lnTo>
                    <a:lnTo>
                      <a:pt x="132" y="763"/>
                    </a:lnTo>
                    <a:lnTo>
                      <a:pt x="132" y="299"/>
                    </a:lnTo>
                    <a:lnTo>
                      <a:pt x="0" y="365"/>
                    </a:lnTo>
                    <a:lnTo>
                      <a:pt x="230" y="0"/>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0" name="Freeform 14"/>
              <p:cNvSpPr>
                <a:spLocks/>
              </p:cNvSpPr>
              <p:nvPr/>
            </p:nvSpPr>
            <p:spPr bwMode="auto">
              <a:xfrm>
                <a:off x="2876" y="2432"/>
                <a:ext cx="294" cy="396"/>
              </a:xfrm>
              <a:custGeom>
                <a:avLst/>
                <a:gdLst>
                  <a:gd name="T0" fmla="*/ 65 w 294"/>
                  <a:gd name="T1" fmla="*/ 395 h 396"/>
                  <a:gd name="T2" fmla="*/ 0 w 294"/>
                  <a:gd name="T3" fmla="*/ 362 h 396"/>
                  <a:gd name="T4" fmla="*/ 228 w 294"/>
                  <a:gd name="T5" fmla="*/ 0 h 396"/>
                  <a:gd name="T6" fmla="*/ 293 w 294"/>
                  <a:gd name="T7" fmla="*/ 33 h 396"/>
                  <a:gd name="T8" fmla="*/ 65 w 294"/>
                  <a:gd name="T9" fmla="*/ 395 h 396"/>
                </a:gdLst>
                <a:ahLst/>
                <a:cxnLst>
                  <a:cxn ang="0">
                    <a:pos x="T0" y="T1"/>
                  </a:cxn>
                  <a:cxn ang="0">
                    <a:pos x="T2" y="T3"/>
                  </a:cxn>
                  <a:cxn ang="0">
                    <a:pos x="T4" y="T5"/>
                  </a:cxn>
                  <a:cxn ang="0">
                    <a:pos x="T6" y="T7"/>
                  </a:cxn>
                  <a:cxn ang="0">
                    <a:pos x="T8" y="T9"/>
                  </a:cxn>
                </a:cxnLst>
                <a:rect l="0" t="0" r="r" b="b"/>
                <a:pathLst>
                  <a:path w="294" h="396">
                    <a:moveTo>
                      <a:pt x="65" y="395"/>
                    </a:moveTo>
                    <a:lnTo>
                      <a:pt x="0" y="362"/>
                    </a:lnTo>
                    <a:lnTo>
                      <a:pt x="228" y="0"/>
                    </a:lnTo>
                    <a:lnTo>
                      <a:pt x="293" y="33"/>
                    </a:lnTo>
                    <a:lnTo>
                      <a:pt x="65" y="3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31" name="Group 15"/>
            <p:cNvGrpSpPr>
              <a:grpSpLocks/>
            </p:cNvGrpSpPr>
            <p:nvPr/>
          </p:nvGrpSpPr>
          <p:grpSpPr bwMode="auto">
            <a:xfrm>
              <a:off x="2064" y="1680"/>
              <a:ext cx="1470" cy="1152"/>
              <a:chOff x="1994" y="1288"/>
              <a:chExt cx="1929" cy="1468"/>
            </a:xfrm>
          </p:grpSpPr>
          <p:sp>
            <p:nvSpPr>
              <p:cNvPr id="495632" name="Freeform 16"/>
              <p:cNvSpPr>
                <a:spLocks/>
              </p:cNvSpPr>
              <p:nvPr/>
            </p:nvSpPr>
            <p:spPr bwMode="auto">
              <a:xfrm>
                <a:off x="1994" y="1858"/>
                <a:ext cx="394" cy="898"/>
              </a:xfrm>
              <a:custGeom>
                <a:avLst/>
                <a:gdLst>
                  <a:gd name="T0" fmla="*/ 0 w 394"/>
                  <a:gd name="T1" fmla="*/ 0 h 898"/>
                  <a:gd name="T2" fmla="*/ 393 w 394"/>
                  <a:gd name="T3" fmla="*/ 232 h 898"/>
                  <a:gd name="T4" fmla="*/ 393 w 394"/>
                  <a:gd name="T5" fmla="*/ 897 h 898"/>
                  <a:gd name="T6" fmla="*/ 0 w 394"/>
                  <a:gd name="T7" fmla="*/ 664 h 898"/>
                  <a:gd name="T8" fmla="*/ 0 w 394"/>
                  <a:gd name="T9" fmla="*/ 0 h 898"/>
                </a:gdLst>
                <a:ahLst/>
                <a:cxnLst>
                  <a:cxn ang="0">
                    <a:pos x="T0" y="T1"/>
                  </a:cxn>
                  <a:cxn ang="0">
                    <a:pos x="T2" y="T3"/>
                  </a:cxn>
                  <a:cxn ang="0">
                    <a:pos x="T4" y="T5"/>
                  </a:cxn>
                  <a:cxn ang="0">
                    <a:pos x="T6" y="T7"/>
                  </a:cxn>
                  <a:cxn ang="0">
                    <a:pos x="T8" y="T9"/>
                  </a:cxn>
                </a:cxnLst>
                <a:rect l="0" t="0" r="r" b="b"/>
                <a:pathLst>
                  <a:path w="394" h="898">
                    <a:moveTo>
                      <a:pt x="0" y="0"/>
                    </a:moveTo>
                    <a:lnTo>
                      <a:pt x="393" y="232"/>
                    </a:lnTo>
                    <a:lnTo>
                      <a:pt x="393" y="897"/>
                    </a:lnTo>
                    <a:lnTo>
                      <a:pt x="0" y="664"/>
                    </a:lnTo>
                    <a:lnTo>
                      <a:pt x="0" y="0"/>
                    </a:lnTo>
                  </a:path>
                </a:pathLst>
              </a:custGeom>
              <a:solidFill>
                <a:schemeClr val="tx1"/>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3" name="Freeform 17"/>
              <p:cNvSpPr>
                <a:spLocks/>
              </p:cNvSpPr>
              <p:nvPr/>
            </p:nvSpPr>
            <p:spPr bwMode="auto">
              <a:xfrm>
                <a:off x="1994" y="1288"/>
                <a:ext cx="1929" cy="797"/>
              </a:xfrm>
              <a:custGeom>
                <a:avLst/>
                <a:gdLst>
                  <a:gd name="T0" fmla="*/ 0 w 1929"/>
                  <a:gd name="T1" fmla="*/ 564 h 797"/>
                  <a:gd name="T2" fmla="*/ 399 w 1929"/>
                  <a:gd name="T3" fmla="*/ 796 h 797"/>
                  <a:gd name="T4" fmla="*/ 1928 w 1929"/>
                  <a:gd name="T5" fmla="*/ 200 h 797"/>
                  <a:gd name="T6" fmla="*/ 1594 w 1929"/>
                  <a:gd name="T7" fmla="*/ 0 h 797"/>
                  <a:gd name="T8" fmla="*/ 0 w 1929"/>
                  <a:gd name="T9" fmla="*/ 564 h 797"/>
                </a:gdLst>
                <a:ahLst/>
                <a:cxnLst>
                  <a:cxn ang="0">
                    <a:pos x="T0" y="T1"/>
                  </a:cxn>
                  <a:cxn ang="0">
                    <a:pos x="T2" y="T3"/>
                  </a:cxn>
                  <a:cxn ang="0">
                    <a:pos x="T4" y="T5"/>
                  </a:cxn>
                  <a:cxn ang="0">
                    <a:pos x="T6" y="T7"/>
                  </a:cxn>
                  <a:cxn ang="0">
                    <a:pos x="T8" y="T9"/>
                  </a:cxn>
                </a:cxnLst>
                <a:rect l="0" t="0" r="r" b="b"/>
                <a:pathLst>
                  <a:path w="1929" h="797">
                    <a:moveTo>
                      <a:pt x="0" y="564"/>
                    </a:moveTo>
                    <a:lnTo>
                      <a:pt x="399" y="796"/>
                    </a:lnTo>
                    <a:lnTo>
                      <a:pt x="1928" y="200"/>
                    </a:lnTo>
                    <a:lnTo>
                      <a:pt x="1594" y="0"/>
                    </a:lnTo>
                    <a:lnTo>
                      <a:pt x="0" y="564"/>
                    </a:lnTo>
                  </a:path>
                </a:pathLst>
              </a:custGeom>
              <a:solidFill>
                <a:schemeClr val="tx1"/>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4" name="Freeform 18"/>
              <p:cNvSpPr>
                <a:spLocks/>
              </p:cNvSpPr>
              <p:nvPr/>
            </p:nvSpPr>
            <p:spPr bwMode="auto">
              <a:xfrm>
                <a:off x="2395" y="1490"/>
                <a:ext cx="1528" cy="1266"/>
              </a:xfrm>
              <a:custGeom>
                <a:avLst/>
                <a:gdLst>
                  <a:gd name="T0" fmla="*/ 0 w 1528"/>
                  <a:gd name="T1" fmla="*/ 598 h 1266"/>
                  <a:gd name="T2" fmla="*/ 0 w 1528"/>
                  <a:gd name="T3" fmla="*/ 1265 h 1266"/>
                  <a:gd name="T4" fmla="*/ 1527 w 1528"/>
                  <a:gd name="T5" fmla="*/ 565 h 1266"/>
                  <a:gd name="T6" fmla="*/ 1527 w 1528"/>
                  <a:gd name="T7" fmla="*/ 0 h 1266"/>
                  <a:gd name="T8" fmla="*/ 0 w 1528"/>
                  <a:gd name="T9" fmla="*/ 598 h 1266"/>
                </a:gdLst>
                <a:ahLst/>
                <a:cxnLst>
                  <a:cxn ang="0">
                    <a:pos x="T0" y="T1"/>
                  </a:cxn>
                  <a:cxn ang="0">
                    <a:pos x="T2" y="T3"/>
                  </a:cxn>
                  <a:cxn ang="0">
                    <a:pos x="T4" y="T5"/>
                  </a:cxn>
                  <a:cxn ang="0">
                    <a:pos x="T6" y="T7"/>
                  </a:cxn>
                  <a:cxn ang="0">
                    <a:pos x="T8" y="T9"/>
                  </a:cxn>
                </a:cxnLst>
                <a:rect l="0" t="0" r="r" b="b"/>
                <a:pathLst>
                  <a:path w="1528" h="1266">
                    <a:moveTo>
                      <a:pt x="0" y="598"/>
                    </a:moveTo>
                    <a:lnTo>
                      <a:pt x="0" y="1265"/>
                    </a:lnTo>
                    <a:lnTo>
                      <a:pt x="1527" y="565"/>
                    </a:lnTo>
                    <a:lnTo>
                      <a:pt x="1527" y="0"/>
                    </a:lnTo>
                    <a:lnTo>
                      <a:pt x="0" y="598"/>
                    </a:lnTo>
                  </a:path>
                </a:pathLst>
              </a:custGeom>
              <a:solidFill>
                <a:schemeClr val="tx1"/>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35" name="Group 19"/>
            <p:cNvGrpSpPr>
              <a:grpSpLocks/>
            </p:cNvGrpSpPr>
            <p:nvPr/>
          </p:nvGrpSpPr>
          <p:grpSpPr bwMode="auto">
            <a:xfrm>
              <a:off x="2551" y="1402"/>
              <a:ext cx="493" cy="521"/>
              <a:chOff x="2645" y="920"/>
              <a:chExt cx="649" cy="663"/>
            </a:xfrm>
          </p:grpSpPr>
          <p:sp>
            <p:nvSpPr>
              <p:cNvPr id="495636" name="Freeform 20"/>
              <p:cNvSpPr>
                <a:spLocks/>
              </p:cNvSpPr>
              <p:nvPr/>
            </p:nvSpPr>
            <p:spPr bwMode="auto">
              <a:xfrm>
                <a:off x="3066" y="1246"/>
                <a:ext cx="228" cy="86"/>
              </a:xfrm>
              <a:custGeom>
                <a:avLst/>
                <a:gdLst>
                  <a:gd name="T0" fmla="*/ 64 w 228"/>
                  <a:gd name="T1" fmla="*/ 85 h 86"/>
                  <a:gd name="T2" fmla="*/ 227 w 228"/>
                  <a:gd name="T3" fmla="*/ 27 h 86"/>
                  <a:gd name="T4" fmla="*/ 156 w 228"/>
                  <a:gd name="T5" fmla="*/ 0 h 86"/>
                  <a:gd name="T6" fmla="*/ 0 w 228"/>
                  <a:gd name="T7" fmla="*/ 58 h 86"/>
                  <a:gd name="T8" fmla="*/ 64 w 228"/>
                  <a:gd name="T9" fmla="*/ 85 h 86"/>
                </a:gdLst>
                <a:ahLst/>
                <a:cxnLst>
                  <a:cxn ang="0">
                    <a:pos x="T0" y="T1"/>
                  </a:cxn>
                  <a:cxn ang="0">
                    <a:pos x="T2" y="T3"/>
                  </a:cxn>
                  <a:cxn ang="0">
                    <a:pos x="T4" y="T5"/>
                  </a:cxn>
                  <a:cxn ang="0">
                    <a:pos x="T6" y="T7"/>
                  </a:cxn>
                  <a:cxn ang="0">
                    <a:pos x="T8" y="T9"/>
                  </a:cxn>
                </a:cxnLst>
                <a:rect l="0" t="0" r="r" b="b"/>
                <a:pathLst>
                  <a:path w="228" h="86">
                    <a:moveTo>
                      <a:pt x="64" y="85"/>
                    </a:moveTo>
                    <a:lnTo>
                      <a:pt x="227" y="27"/>
                    </a:lnTo>
                    <a:lnTo>
                      <a:pt x="156" y="0"/>
                    </a:lnTo>
                    <a:lnTo>
                      <a:pt x="0" y="58"/>
                    </a:lnTo>
                    <a:lnTo>
                      <a:pt x="64" y="8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7" name="Freeform 21"/>
              <p:cNvSpPr>
                <a:spLocks/>
              </p:cNvSpPr>
              <p:nvPr/>
            </p:nvSpPr>
            <p:spPr bwMode="auto">
              <a:xfrm>
                <a:off x="2717" y="920"/>
                <a:ext cx="577" cy="663"/>
              </a:xfrm>
              <a:custGeom>
                <a:avLst/>
                <a:gdLst>
                  <a:gd name="T0" fmla="*/ 183 w 577"/>
                  <a:gd name="T1" fmla="*/ 66 h 663"/>
                  <a:gd name="T2" fmla="*/ 414 w 577"/>
                  <a:gd name="T3" fmla="*/ 0 h 663"/>
                  <a:gd name="T4" fmla="*/ 414 w 577"/>
                  <a:gd name="T5" fmla="*/ 411 h 663"/>
                  <a:gd name="T6" fmla="*/ 576 w 577"/>
                  <a:gd name="T7" fmla="*/ 351 h 663"/>
                  <a:gd name="T8" fmla="*/ 316 w 577"/>
                  <a:gd name="T9" fmla="*/ 662 h 663"/>
                  <a:gd name="T10" fmla="*/ 0 w 577"/>
                  <a:gd name="T11" fmla="*/ 562 h 663"/>
                  <a:gd name="T12" fmla="*/ 183 w 577"/>
                  <a:gd name="T13" fmla="*/ 496 h 663"/>
                  <a:gd name="T14" fmla="*/ 183 w 577"/>
                  <a:gd name="T15" fmla="*/ 66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7" h="663">
                    <a:moveTo>
                      <a:pt x="183" y="66"/>
                    </a:moveTo>
                    <a:lnTo>
                      <a:pt x="414" y="0"/>
                    </a:lnTo>
                    <a:lnTo>
                      <a:pt x="414" y="411"/>
                    </a:lnTo>
                    <a:lnTo>
                      <a:pt x="576" y="351"/>
                    </a:lnTo>
                    <a:lnTo>
                      <a:pt x="316" y="662"/>
                    </a:lnTo>
                    <a:lnTo>
                      <a:pt x="0" y="562"/>
                    </a:lnTo>
                    <a:lnTo>
                      <a:pt x="183" y="496"/>
                    </a:lnTo>
                    <a:lnTo>
                      <a:pt x="183" y="66"/>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8" name="Freeform 22"/>
              <p:cNvSpPr>
                <a:spLocks/>
              </p:cNvSpPr>
              <p:nvPr/>
            </p:nvSpPr>
            <p:spPr bwMode="auto">
              <a:xfrm>
                <a:off x="2645" y="1389"/>
                <a:ext cx="251" cy="93"/>
              </a:xfrm>
              <a:custGeom>
                <a:avLst/>
                <a:gdLst>
                  <a:gd name="T0" fmla="*/ 70 w 251"/>
                  <a:gd name="T1" fmla="*/ 92 h 93"/>
                  <a:gd name="T2" fmla="*/ 0 w 251"/>
                  <a:gd name="T3" fmla="*/ 59 h 93"/>
                  <a:gd name="T4" fmla="*/ 185 w 251"/>
                  <a:gd name="T5" fmla="*/ 0 h 93"/>
                  <a:gd name="T6" fmla="*/ 250 w 251"/>
                  <a:gd name="T7" fmla="*/ 30 h 93"/>
                  <a:gd name="T8" fmla="*/ 70 w 251"/>
                  <a:gd name="T9" fmla="*/ 92 h 93"/>
                </a:gdLst>
                <a:ahLst/>
                <a:cxnLst>
                  <a:cxn ang="0">
                    <a:pos x="T0" y="T1"/>
                  </a:cxn>
                  <a:cxn ang="0">
                    <a:pos x="T2" y="T3"/>
                  </a:cxn>
                  <a:cxn ang="0">
                    <a:pos x="T4" y="T5"/>
                  </a:cxn>
                  <a:cxn ang="0">
                    <a:pos x="T6" y="T7"/>
                  </a:cxn>
                  <a:cxn ang="0">
                    <a:pos x="T8" y="T9"/>
                  </a:cxn>
                </a:cxnLst>
                <a:rect l="0" t="0" r="r" b="b"/>
                <a:pathLst>
                  <a:path w="251" h="93">
                    <a:moveTo>
                      <a:pt x="70" y="92"/>
                    </a:moveTo>
                    <a:lnTo>
                      <a:pt x="0" y="59"/>
                    </a:lnTo>
                    <a:lnTo>
                      <a:pt x="185" y="0"/>
                    </a:lnTo>
                    <a:lnTo>
                      <a:pt x="250" y="30"/>
                    </a:lnTo>
                    <a:lnTo>
                      <a:pt x="70" y="92"/>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9" name="Freeform 23"/>
              <p:cNvSpPr>
                <a:spLocks/>
              </p:cNvSpPr>
              <p:nvPr/>
            </p:nvSpPr>
            <p:spPr bwMode="auto">
              <a:xfrm>
                <a:off x="2836" y="953"/>
                <a:ext cx="60" cy="462"/>
              </a:xfrm>
              <a:custGeom>
                <a:avLst/>
                <a:gdLst>
                  <a:gd name="T0" fmla="*/ 0 w 60"/>
                  <a:gd name="T1" fmla="*/ 429 h 462"/>
                  <a:gd name="T2" fmla="*/ 59 w 60"/>
                  <a:gd name="T3" fmla="*/ 461 h 462"/>
                  <a:gd name="T4" fmla="*/ 59 w 60"/>
                  <a:gd name="T5" fmla="*/ 33 h 462"/>
                  <a:gd name="T6" fmla="*/ 0 w 60"/>
                  <a:gd name="T7" fmla="*/ 0 h 462"/>
                  <a:gd name="T8" fmla="*/ 0 w 60"/>
                  <a:gd name="T9" fmla="*/ 429 h 462"/>
                </a:gdLst>
                <a:ahLst/>
                <a:cxnLst>
                  <a:cxn ang="0">
                    <a:pos x="T0" y="T1"/>
                  </a:cxn>
                  <a:cxn ang="0">
                    <a:pos x="T2" y="T3"/>
                  </a:cxn>
                  <a:cxn ang="0">
                    <a:pos x="T4" y="T5"/>
                  </a:cxn>
                  <a:cxn ang="0">
                    <a:pos x="T6" y="T7"/>
                  </a:cxn>
                  <a:cxn ang="0">
                    <a:pos x="T8" y="T9"/>
                  </a:cxn>
                </a:cxnLst>
                <a:rect l="0" t="0" r="r" b="b"/>
                <a:pathLst>
                  <a:path w="60" h="462">
                    <a:moveTo>
                      <a:pt x="0" y="429"/>
                    </a:moveTo>
                    <a:lnTo>
                      <a:pt x="59" y="461"/>
                    </a:lnTo>
                    <a:lnTo>
                      <a:pt x="59" y="33"/>
                    </a:lnTo>
                    <a:lnTo>
                      <a:pt x="0" y="0"/>
                    </a:lnTo>
                    <a:lnTo>
                      <a:pt x="0" y="429"/>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40" name="Group 24"/>
            <p:cNvGrpSpPr>
              <a:grpSpLocks/>
            </p:cNvGrpSpPr>
            <p:nvPr/>
          </p:nvGrpSpPr>
          <p:grpSpPr bwMode="auto">
            <a:xfrm>
              <a:off x="1715" y="2264"/>
              <a:ext cx="580" cy="573"/>
              <a:chOff x="1528" y="2059"/>
              <a:chExt cx="760" cy="730"/>
            </a:xfrm>
          </p:grpSpPr>
          <p:sp>
            <p:nvSpPr>
              <p:cNvPr id="495641" name="Freeform 25"/>
              <p:cNvSpPr>
                <a:spLocks/>
              </p:cNvSpPr>
              <p:nvPr/>
            </p:nvSpPr>
            <p:spPr bwMode="auto">
              <a:xfrm>
                <a:off x="2060" y="2494"/>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Lst>
                <a:ahLst/>
                <a:cxnLst>
                  <a:cxn ang="0">
                    <a:pos x="T0" y="T1"/>
                  </a:cxn>
                  <a:cxn ang="0">
                    <a:pos x="T2" y="T3"/>
                  </a:cxn>
                  <a:cxn ang="0">
                    <a:pos x="T4" y="T5"/>
                  </a:cxn>
                  <a:cxn ang="0">
                    <a:pos x="T6" y="T7"/>
                  </a:cxn>
                  <a:cxn ang="0">
                    <a:pos x="T8" y="T9"/>
                  </a:cxn>
                </a:cxnLst>
                <a:rect l="0" t="0" r="r" b="b"/>
                <a:pathLst>
                  <a:path w="94" h="228">
                    <a:moveTo>
                      <a:pt x="93" y="227"/>
                    </a:moveTo>
                    <a:lnTo>
                      <a:pt x="93" y="65"/>
                    </a:lnTo>
                    <a:lnTo>
                      <a:pt x="0" y="0"/>
                    </a:lnTo>
                    <a:lnTo>
                      <a:pt x="0" y="162"/>
                    </a:lnTo>
                    <a:lnTo>
                      <a:pt x="93" y="227"/>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2" name="Freeform 26"/>
              <p:cNvSpPr>
                <a:spLocks/>
              </p:cNvSpPr>
              <p:nvPr/>
            </p:nvSpPr>
            <p:spPr bwMode="auto">
              <a:xfrm>
                <a:off x="1627" y="2126"/>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3" name="Freeform 27"/>
              <p:cNvSpPr>
                <a:spLocks/>
              </p:cNvSpPr>
              <p:nvPr/>
            </p:nvSpPr>
            <p:spPr bwMode="auto">
              <a:xfrm>
                <a:off x="1528" y="2427"/>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Lst>
                <a:ahLst/>
                <a:cxnLst>
                  <a:cxn ang="0">
                    <a:pos x="T0" y="T1"/>
                  </a:cxn>
                  <a:cxn ang="0">
                    <a:pos x="T2" y="T3"/>
                  </a:cxn>
                  <a:cxn ang="0">
                    <a:pos x="T4" y="T5"/>
                  </a:cxn>
                  <a:cxn ang="0">
                    <a:pos x="T6" y="T7"/>
                  </a:cxn>
                  <a:cxn ang="0">
                    <a:pos x="T8" y="T9"/>
                  </a:cxn>
                </a:cxnLst>
                <a:rect l="0" t="0" r="r" b="b"/>
                <a:pathLst>
                  <a:path w="92" h="362">
                    <a:moveTo>
                      <a:pt x="91" y="66"/>
                    </a:moveTo>
                    <a:lnTo>
                      <a:pt x="91" y="361"/>
                    </a:lnTo>
                    <a:lnTo>
                      <a:pt x="0" y="295"/>
                    </a:lnTo>
                    <a:lnTo>
                      <a:pt x="0" y="0"/>
                    </a:lnTo>
                    <a:lnTo>
                      <a:pt x="91" y="66"/>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4" name="Freeform 28"/>
              <p:cNvSpPr>
                <a:spLocks/>
              </p:cNvSpPr>
              <p:nvPr/>
            </p:nvSpPr>
            <p:spPr bwMode="auto">
              <a:xfrm>
                <a:off x="1528" y="2226"/>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Lst>
                <a:ahLst/>
                <a:cxnLst>
                  <a:cxn ang="0">
                    <a:pos x="T0" y="T1"/>
                  </a:cxn>
                  <a:cxn ang="0">
                    <a:pos x="T2" y="T3"/>
                  </a:cxn>
                  <a:cxn ang="0">
                    <a:pos x="T4" y="T5"/>
                  </a:cxn>
                  <a:cxn ang="0">
                    <a:pos x="T6" y="T7"/>
                  </a:cxn>
                  <a:cxn ang="0">
                    <a:pos x="T8" y="T9"/>
                  </a:cxn>
                </a:cxnLst>
                <a:rect l="0" t="0" r="r" b="b"/>
                <a:pathLst>
                  <a:path w="626" h="261">
                    <a:moveTo>
                      <a:pt x="0" y="195"/>
                    </a:moveTo>
                    <a:lnTo>
                      <a:pt x="98" y="260"/>
                    </a:lnTo>
                    <a:lnTo>
                      <a:pt x="625" y="65"/>
                    </a:lnTo>
                    <a:lnTo>
                      <a:pt x="525" y="0"/>
                    </a:lnTo>
                    <a:lnTo>
                      <a:pt x="0" y="1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5" name="Freeform 29"/>
              <p:cNvSpPr>
                <a:spLocks/>
              </p:cNvSpPr>
              <p:nvPr/>
            </p:nvSpPr>
            <p:spPr bwMode="auto">
              <a:xfrm>
                <a:off x="2060" y="2059"/>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Lst>
                <a:ahLst/>
                <a:cxnLst>
                  <a:cxn ang="0">
                    <a:pos x="T0" y="T1"/>
                  </a:cxn>
                  <a:cxn ang="0">
                    <a:pos x="T2" y="T3"/>
                  </a:cxn>
                  <a:cxn ang="0">
                    <a:pos x="T4" y="T5"/>
                  </a:cxn>
                  <a:cxn ang="0">
                    <a:pos x="T6" y="T7"/>
                  </a:cxn>
                  <a:cxn ang="0">
                    <a:pos x="T8" y="T9"/>
                  </a:cxn>
                </a:cxnLst>
                <a:rect l="0" t="0" r="r" b="b"/>
                <a:pathLst>
                  <a:path w="94" h="227">
                    <a:moveTo>
                      <a:pt x="93" y="65"/>
                    </a:moveTo>
                    <a:lnTo>
                      <a:pt x="0" y="0"/>
                    </a:lnTo>
                    <a:lnTo>
                      <a:pt x="0" y="161"/>
                    </a:lnTo>
                    <a:lnTo>
                      <a:pt x="93" y="226"/>
                    </a:lnTo>
                    <a:lnTo>
                      <a:pt x="93" y="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sp>
          <p:nvSpPr>
            <p:cNvPr id="495646" name="Rectangle 30"/>
            <p:cNvSpPr>
              <a:spLocks noChangeArrowheads="1"/>
            </p:cNvSpPr>
            <p:nvPr/>
          </p:nvSpPr>
          <p:spPr bwMode="auto">
            <a:xfrm>
              <a:off x="1440" y="1248"/>
              <a:ext cx="1109" cy="2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b="1" dirty="0">
                  <a:solidFill>
                    <a:srgbClr val="133984"/>
                  </a:solidFill>
                  <a:latin typeface="Cambria" panose="02040503050406030204" pitchFamily="18" charset="0"/>
                  <a:ea typeface="宋体" panose="02010600030101010101" pitchFamily="2" charset="-122"/>
                </a:rPr>
                <a:t>R</a:t>
              </a:r>
              <a:r>
                <a:rPr lang="en-US" altLang="zh-CN" sz="2400" b="1" dirty="0" smtClean="0">
                  <a:solidFill>
                    <a:srgbClr val="133984"/>
                  </a:solidFill>
                  <a:effectLst/>
                  <a:latin typeface="Cambria" panose="02040503050406030204" pitchFamily="18" charset="0"/>
                  <a:ea typeface="宋体" panose="02010600030101010101" pitchFamily="2" charset="-122"/>
                </a:rPr>
                <a:t>equirements</a:t>
              </a:r>
              <a:endParaRPr lang="en-US" altLang="zh-CN" sz="2400" b="1" dirty="0">
                <a:solidFill>
                  <a:srgbClr val="133984"/>
                </a:solidFill>
                <a:effectLst/>
                <a:latin typeface="Cambria" panose="02040503050406030204" pitchFamily="18" charset="0"/>
                <a:ea typeface="宋体" panose="02010600030101010101" pitchFamily="2" charset="-122"/>
              </a:endParaRPr>
            </a:p>
          </p:txBody>
        </p:sp>
        <p:sp>
          <p:nvSpPr>
            <p:cNvPr id="495647" name="Rectangle 31"/>
            <p:cNvSpPr>
              <a:spLocks noChangeArrowheads="1"/>
            </p:cNvSpPr>
            <p:nvPr/>
          </p:nvSpPr>
          <p:spPr bwMode="auto">
            <a:xfrm>
              <a:off x="3120" y="2832"/>
              <a:ext cx="564" cy="2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b="1" dirty="0" smtClean="0">
                  <a:solidFill>
                    <a:srgbClr val="133984"/>
                  </a:solidFill>
                  <a:latin typeface="Cambria" panose="02040503050406030204" pitchFamily="18" charset="0"/>
                  <a:ea typeface="宋体" panose="02010600030101010101" pitchFamily="2" charset="-122"/>
                </a:rPr>
                <a:t>E</a:t>
              </a:r>
              <a:r>
                <a:rPr lang="en-US" altLang="zh-CN" sz="2400" b="1" dirty="0" smtClean="0">
                  <a:solidFill>
                    <a:srgbClr val="133984"/>
                  </a:solidFill>
                  <a:effectLst/>
                  <a:latin typeface="Cambria" panose="02040503050406030204" pitchFamily="18" charset="0"/>
                  <a:ea typeface="宋体" panose="02010600030101010101" pitchFamily="2" charset="-122"/>
                </a:rPr>
                <a:t>vents</a:t>
              </a:r>
              <a:endParaRPr lang="en-US" altLang="zh-CN" sz="2400" b="1" dirty="0">
                <a:solidFill>
                  <a:srgbClr val="133984"/>
                </a:solidFill>
                <a:effectLst/>
                <a:latin typeface="Cambria" panose="02040503050406030204" pitchFamily="18" charset="0"/>
                <a:ea typeface="宋体" panose="02010600030101010101" pitchFamily="2" charset="-122"/>
              </a:endParaRPr>
            </a:p>
          </p:txBody>
        </p:sp>
        <p:sp>
          <p:nvSpPr>
            <p:cNvPr id="495648" name="Rectangle 32"/>
            <p:cNvSpPr>
              <a:spLocks noChangeArrowheads="1"/>
            </p:cNvSpPr>
            <p:nvPr/>
          </p:nvSpPr>
          <p:spPr bwMode="auto">
            <a:xfrm>
              <a:off x="795" y="2448"/>
              <a:ext cx="709" cy="48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a:r>
                <a:rPr lang="en-US" altLang="zh-CN" sz="2800" b="1">
                  <a:solidFill>
                    <a:srgbClr val="133984"/>
                  </a:solidFill>
                  <a:effectLst/>
                  <a:latin typeface="Cambria" panose="02040503050406030204" pitchFamily="18" charset="0"/>
                  <a:ea typeface="宋体" panose="02010600030101010101" pitchFamily="2" charset="-122"/>
                </a:rPr>
                <a:t>Given </a:t>
              </a:r>
            </a:p>
            <a:p>
              <a:pPr algn="ctr"/>
              <a:r>
                <a:rPr lang="en-US" altLang="zh-CN" sz="2800" b="1">
                  <a:solidFill>
                    <a:srgbClr val="133984"/>
                  </a:solidFill>
                  <a:effectLst/>
                  <a:latin typeface="Cambria" panose="02040503050406030204" pitchFamily="18" charset="0"/>
                  <a:ea typeface="宋体" panose="02010600030101010101" pitchFamily="2" charset="-122"/>
                </a:rPr>
                <a:t>Input A</a:t>
              </a:r>
            </a:p>
          </p:txBody>
        </p:sp>
        <p:sp>
          <p:nvSpPr>
            <p:cNvPr id="495649" name="Rectangle 33"/>
            <p:cNvSpPr>
              <a:spLocks noChangeArrowheads="1"/>
            </p:cNvSpPr>
            <p:nvPr/>
          </p:nvSpPr>
          <p:spPr bwMode="auto">
            <a:xfrm>
              <a:off x="4107" y="1536"/>
              <a:ext cx="673" cy="48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7" tIns="44450" rIns="90487" bIns="44450">
              <a:spAutoFit/>
            </a:bodyPr>
            <a:lstStyle/>
            <a:p>
              <a:pPr algn="ctr"/>
              <a:r>
                <a:rPr lang="en-US" altLang="zh-CN" sz="2800" b="1" dirty="0">
                  <a:solidFill>
                    <a:srgbClr val="133984"/>
                  </a:solidFill>
                  <a:effectLst/>
                  <a:latin typeface="Cambria" panose="02040503050406030204" pitchFamily="18" charset="0"/>
                  <a:ea typeface="宋体" panose="02010600030101010101" pitchFamily="2" charset="-122"/>
                </a:rPr>
                <a:t>Output</a:t>
              </a:r>
            </a:p>
            <a:p>
              <a:pPr algn="ctr"/>
              <a:r>
                <a:rPr lang="en-US" altLang="zh-CN" sz="2800" b="1" dirty="0">
                  <a:solidFill>
                    <a:srgbClr val="133984"/>
                  </a:solidFill>
                  <a:effectLst/>
                  <a:latin typeface="Cambria" panose="02040503050406030204" pitchFamily="18" charset="0"/>
                  <a:ea typeface="宋体" panose="02010600030101010101" pitchFamily="2" charset="-122"/>
                </a:rPr>
                <a:t>B</a:t>
              </a:r>
            </a:p>
          </p:txBody>
        </p:sp>
        <p:sp>
          <p:nvSpPr>
            <p:cNvPr id="495650" name="Text Box 34"/>
            <p:cNvSpPr txBox="1">
              <a:spLocks noChangeArrowheads="1"/>
            </p:cNvSpPr>
            <p:nvPr/>
          </p:nvSpPr>
          <p:spPr bwMode="auto">
            <a:xfrm rot="20233640">
              <a:off x="2341" y="2169"/>
              <a:ext cx="134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rgbClr val="FFFF00"/>
                  </a:solidFill>
                  <a:latin typeface="Cambria" panose="02040503050406030204" pitchFamily="18" charset="0"/>
                  <a:ea typeface="宋体" panose="02010600030101010101" pitchFamily="2" charset="-122"/>
                </a:rPr>
                <a:t>Running SW</a:t>
              </a:r>
              <a:endParaRPr lang="zh-CN" altLang="en-US" sz="3200" b="1" dirty="0">
                <a:solidFill>
                  <a:srgbClr val="FFFF00"/>
                </a:solidFill>
                <a:effectLst/>
                <a:latin typeface="Cambria" panose="02040503050406030204" pitchFamily="18" charset="0"/>
                <a:ea typeface="宋体" panose="02010600030101010101" pitchFamily="2" charset="-122"/>
              </a:endParaRPr>
            </a:p>
          </p:txBody>
        </p:sp>
      </p:grpSp>
      <p:sp>
        <p:nvSpPr>
          <p:cNvPr id="495653" name="Line 37"/>
          <p:cNvSpPr>
            <a:spLocks noChangeShapeType="1"/>
          </p:cNvSpPr>
          <p:nvPr/>
        </p:nvSpPr>
        <p:spPr bwMode="auto">
          <a:xfrm flipV="1">
            <a:off x="3501256" y="2895600"/>
            <a:ext cx="2514600" cy="1066800"/>
          </a:xfrm>
          <a:prstGeom prst="line">
            <a:avLst/>
          </a:prstGeom>
          <a:noFill/>
          <a:ln w="76200" cmpd="tri">
            <a:solidFill>
              <a:srgbClr val="CC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0" name="Rectangle 2"/>
          <p:cNvSpPr txBox="1">
            <a:spLocks noChangeArrowheads="1"/>
          </p:cNvSpPr>
          <p:nvPr/>
        </p:nvSpPr>
        <p:spPr bwMode="auto">
          <a:xfrm>
            <a:off x="1676400" y="152400"/>
            <a:ext cx="7315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smtClean="0">
                <a:latin typeface="Cambria" panose="02040503050406030204" pitchFamily="18" charset="0"/>
              </a:rPr>
              <a:t>Black-box Testing</a:t>
            </a:r>
            <a:endParaRPr lang="en-US" altLang="zh-CN" sz="3200" dirty="0">
              <a:latin typeface="Cambria" panose="02040503050406030204" pitchFamily="18" charset="0"/>
            </a:endParaRPr>
          </a:p>
        </p:txBody>
      </p:sp>
    </p:spTree>
    <p:extLst>
      <p:ext uri="{BB962C8B-B14F-4D97-AF65-F5344CB8AC3E}">
        <p14:creationId xmlns:p14="http://schemas.microsoft.com/office/powerpoint/2010/main" val="157150479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Test-to-pass and Test-to-fail</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81000" y="19812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Test-to-pass:</a:t>
            </a:r>
          </a:p>
          <a:p>
            <a:pPr lvl="1">
              <a:lnSpc>
                <a:spcPct val="90000"/>
              </a:lnSpc>
            </a:pPr>
            <a:r>
              <a:rPr lang="en-US" altLang="zh-CN" dirty="0" smtClean="0">
                <a:latin typeface="Cambria" panose="02040503050406030204" pitchFamily="18" charset="0"/>
              </a:rPr>
              <a:t>assures that the software </a:t>
            </a:r>
            <a:r>
              <a:rPr lang="en-US" altLang="zh-CN" dirty="0" smtClean="0">
                <a:solidFill>
                  <a:srgbClr val="FF0000"/>
                </a:solidFill>
                <a:latin typeface="Cambria" panose="02040503050406030204" pitchFamily="18" charset="0"/>
              </a:rPr>
              <a:t>minimally</a:t>
            </a:r>
            <a:r>
              <a:rPr lang="en-US" altLang="zh-CN" dirty="0" smtClean="0">
                <a:latin typeface="Cambria" panose="02040503050406030204" pitchFamily="18" charset="0"/>
              </a:rPr>
              <a:t> works,</a:t>
            </a:r>
          </a:p>
          <a:p>
            <a:pPr lvl="1">
              <a:lnSpc>
                <a:spcPct val="90000"/>
              </a:lnSpc>
            </a:pPr>
            <a:r>
              <a:rPr lang="en-US" altLang="zh-CN" dirty="0" smtClean="0">
                <a:latin typeface="Cambria" panose="02040503050406030204" pitchFamily="18" charset="0"/>
              </a:rPr>
              <a:t>does not push the capabilities of the software,</a:t>
            </a:r>
          </a:p>
          <a:p>
            <a:pPr lvl="1">
              <a:lnSpc>
                <a:spcPct val="90000"/>
              </a:lnSpc>
            </a:pPr>
            <a:r>
              <a:rPr lang="en-US" altLang="zh-CN" dirty="0" smtClean="0">
                <a:latin typeface="Cambria" panose="02040503050406030204" pitchFamily="18" charset="0"/>
              </a:rPr>
              <a:t>applies simple and straightforward test cases,</a:t>
            </a:r>
          </a:p>
          <a:p>
            <a:pPr lvl="1">
              <a:lnSpc>
                <a:spcPct val="90000"/>
              </a:lnSpc>
            </a:pPr>
            <a:r>
              <a:rPr lang="en-US" altLang="zh-CN" dirty="0" smtClean="0">
                <a:latin typeface="Cambria" panose="02040503050406030204" pitchFamily="18" charset="0"/>
              </a:rPr>
              <a:t>does </a:t>
            </a:r>
            <a:r>
              <a:rPr lang="en-US" altLang="zh-CN" dirty="0" smtClean="0">
                <a:solidFill>
                  <a:srgbClr val="FF0000"/>
                </a:solidFill>
                <a:latin typeface="Cambria" panose="02040503050406030204" pitchFamily="18" charset="0"/>
              </a:rPr>
              <a:t>not</a:t>
            </a:r>
            <a:r>
              <a:rPr lang="en-US" altLang="zh-CN" dirty="0" smtClean="0">
                <a:latin typeface="Cambria" panose="02040503050406030204" pitchFamily="18" charset="0"/>
              </a:rPr>
              <a:t> try to “</a:t>
            </a:r>
            <a:r>
              <a:rPr lang="en-US" altLang="zh-CN" dirty="0" smtClean="0">
                <a:solidFill>
                  <a:srgbClr val="FF0000"/>
                </a:solidFill>
                <a:latin typeface="Cambria" panose="02040503050406030204" pitchFamily="18" charset="0"/>
              </a:rPr>
              <a:t>break</a:t>
            </a:r>
            <a:r>
              <a:rPr lang="en-US" altLang="zh-CN" dirty="0" smtClean="0">
                <a:latin typeface="Cambria" panose="02040503050406030204" pitchFamily="18" charset="0"/>
              </a:rPr>
              <a:t>” the program.</a:t>
            </a:r>
          </a:p>
          <a:p>
            <a:pPr>
              <a:lnSpc>
                <a:spcPct val="90000"/>
              </a:lnSpc>
            </a:pPr>
            <a:r>
              <a:rPr lang="en-US" altLang="zh-CN" dirty="0" smtClean="0">
                <a:latin typeface="Cambria" panose="02040503050406030204" pitchFamily="18" charset="0"/>
              </a:rPr>
              <a:t>Test-to-fail:</a:t>
            </a:r>
          </a:p>
          <a:p>
            <a:pPr lvl="1">
              <a:lnSpc>
                <a:spcPct val="90000"/>
              </a:lnSpc>
            </a:pPr>
            <a:r>
              <a:rPr lang="en-US" altLang="zh-CN" dirty="0" smtClean="0">
                <a:latin typeface="Cambria" panose="02040503050406030204" pitchFamily="18" charset="0"/>
              </a:rPr>
              <a:t>designing and running test cases with the </a:t>
            </a:r>
            <a:r>
              <a:rPr lang="en-US" altLang="zh-CN" dirty="0" smtClean="0">
                <a:solidFill>
                  <a:srgbClr val="FF0000"/>
                </a:solidFill>
                <a:latin typeface="Cambria" panose="02040503050406030204" pitchFamily="18" charset="0"/>
              </a:rPr>
              <a:t>sole purpose of breaking the software</a:t>
            </a:r>
            <a:r>
              <a:rPr lang="en-US" altLang="zh-CN" dirty="0" smtClean="0">
                <a:latin typeface="Cambria" panose="02040503050406030204" pitchFamily="18" charset="0"/>
              </a:rPr>
              <a:t>.</a:t>
            </a:r>
          </a:p>
          <a:p>
            <a:pPr lvl="1">
              <a:lnSpc>
                <a:spcPct val="90000"/>
              </a:lnSpc>
            </a:pPr>
            <a:r>
              <a:rPr lang="en-US" altLang="zh-CN" dirty="0" smtClean="0">
                <a:latin typeface="Cambria" panose="02040503050406030204" pitchFamily="18" charset="0"/>
              </a:rPr>
              <a:t>strategically chosen test cases to probe for common weaknesses in the software.</a:t>
            </a:r>
            <a:endParaRPr lang="en-US" altLang="zh-CN" dirty="0">
              <a:latin typeface="Cambria" panose="02040503050406030204" pitchFamily="18" charset="0"/>
            </a:endParaRPr>
          </a:p>
        </p:txBody>
      </p:sp>
      <p:sp>
        <p:nvSpPr>
          <p:cNvPr id="6"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320840" y="2387520"/>
              <a:ext cx="4159440" cy="2858040"/>
            </p14:xfrm>
          </p:contentPart>
        </mc:Choice>
        <mc:Fallback xmlns="">
          <p:pic>
            <p:nvPicPr>
              <p:cNvPr id="2" name="墨迹 1"/>
              <p:cNvPicPr/>
              <p:nvPr/>
            </p:nvPicPr>
            <p:blipFill>
              <a:blip r:embed="rId5"/>
              <a:stretch>
                <a:fillRect/>
              </a:stretch>
            </p:blipFill>
            <p:spPr>
              <a:xfrm>
                <a:off x="1311480" y="2378160"/>
                <a:ext cx="4178160" cy="2876760"/>
              </a:xfrm>
              <a:prstGeom prst="rect">
                <a:avLst/>
              </a:prstGeom>
            </p:spPr>
          </p:pic>
        </mc:Fallback>
      </mc:AlternateContent>
    </p:spTree>
    <p:extLst>
      <p:ext uri="{BB962C8B-B14F-4D97-AF65-F5344CB8AC3E}">
        <p14:creationId xmlns:p14="http://schemas.microsoft.com/office/powerpoint/2010/main" val="364490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Effect transition="in" filter="fade">
                                      <p:cBhvr>
                                        <p:cTn id="4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381000" y="21336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841" tIns="44623" rIns="90841" bIns="44623"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i="1" dirty="0" smtClean="0">
                <a:latin typeface="Cambria" panose="02040503050406030204" pitchFamily="18" charset="0"/>
              </a:rPr>
              <a:t>Test data</a:t>
            </a:r>
            <a:r>
              <a:rPr lang="en-US" altLang="zh-CN" sz="2400" i="1" dirty="0" smtClean="0">
                <a:latin typeface="Cambria" panose="02040503050406030204" pitchFamily="18" charset="0"/>
              </a:rPr>
              <a:t>:</a:t>
            </a:r>
            <a:r>
              <a:rPr lang="en-US" altLang="zh-CN" sz="2400" dirty="0" smtClean="0">
                <a:latin typeface="Cambria" panose="02040503050406030204" pitchFamily="18" charset="0"/>
              </a:rPr>
              <a:t>  Inputs which have been devised to test the system.</a:t>
            </a:r>
          </a:p>
          <a:p>
            <a:r>
              <a:rPr lang="en-US" altLang="zh-CN" sz="2400" b="1" i="1" dirty="0" smtClean="0">
                <a:latin typeface="Cambria" panose="02040503050406030204" pitchFamily="18" charset="0"/>
              </a:rPr>
              <a:t>Test cases:</a:t>
            </a:r>
            <a:r>
              <a:rPr lang="en-US" altLang="zh-CN" sz="2400" dirty="0" smtClean="0">
                <a:latin typeface="Cambria" panose="02040503050406030204" pitchFamily="18" charset="0"/>
              </a:rPr>
              <a:t>  Inputs to test the system and the predicted outputs from these inputs if the system operates according to its specification.</a:t>
            </a:r>
            <a:endParaRPr lang="en-US" altLang="zh-CN" sz="2400" dirty="0">
              <a:latin typeface="Cambria" panose="02040503050406030204" pitchFamily="18" charset="0"/>
            </a:endParaRPr>
          </a:p>
        </p:txBody>
      </p:sp>
      <p:sp>
        <p:nvSpPr>
          <p:cNvPr id="4" name="Rectangle 3"/>
          <p:cNvSpPr txBox="1">
            <a:spLocks noChangeArrowheads="1"/>
          </p:cNvSpPr>
          <p:nvPr/>
        </p:nvSpPr>
        <p:spPr bwMode="auto">
          <a:xfrm>
            <a:off x="685800" y="685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841" tIns="44623" rIns="90841" bIns="44623" numCol="1" anchor="b"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Test Data and Test Cases</a:t>
            </a:r>
            <a:endParaRPr lang="en-US" altLang="zh-CN" sz="3200" dirty="0">
              <a:latin typeface="Cambria" panose="02040503050406030204" pitchFamily="18" charset="0"/>
            </a:endParaRPr>
          </a:p>
        </p:txBody>
      </p:sp>
      <p:sp>
        <p:nvSpPr>
          <p:cNvPr id="6"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Tree>
    <p:extLst>
      <p:ext uri="{BB962C8B-B14F-4D97-AF65-F5344CB8AC3E}">
        <p14:creationId xmlns:p14="http://schemas.microsoft.com/office/powerpoint/2010/main" val="200950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883253"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841" tIns="44623" rIns="90841" bIns="44623" numCol="1" anchor="b"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Black-box testing</a:t>
            </a:r>
            <a:endParaRPr lang="en-US" altLang="zh-CN" sz="3200" dirty="0">
              <a:latin typeface="Cambria" panose="02040503050406030204" pitchFamily="18" charset="0"/>
            </a:endParaRPr>
          </a:p>
        </p:txBody>
      </p:sp>
      <p:pic>
        <p:nvPicPr>
          <p:cNvPr id="4"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026879"/>
            <a:ext cx="6149975" cy="422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181600" y="2306520"/>
              <a:ext cx="1735200" cy="3524760"/>
            </p14:xfrm>
          </p:contentPart>
        </mc:Choice>
        <mc:Fallback xmlns="">
          <p:pic>
            <p:nvPicPr>
              <p:cNvPr id="2" name="墨迹 1"/>
              <p:cNvPicPr/>
              <p:nvPr/>
            </p:nvPicPr>
            <p:blipFill>
              <a:blip r:embed="rId5"/>
              <a:stretch>
                <a:fillRect/>
              </a:stretch>
            </p:blipFill>
            <p:spPr>
              <a:xfrm>
                <a:off x="2174760" y="2298600"/>
                <a:ext cx="1749960" cy="3540960"/>
              </a:xfrm>
              <a:prstGeom prst="rect">
                <a:avLst/>
              </a:prstGeom>
            </p:spPr>
          </p:pic>
        </mc:Fallback>
      </mc:AlternateContent>
    </p:spTree>
    <p:extLst>
      <p:ext uri="{BB962C8B-B14F-4D97-AF65-F5344CB8AC3E}">
        <p14:creationId xmlns:p14="http://schemas.microsoft.com/office/powerpoint/2010/main" val="322713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457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Bugs a.k.a. …</a:t>
            </a:r>
          </a:p>
        </p:txBody>
      </p:sp>
      <p:sp>
        <p:nvSpPr>
          <p:cNvPr id="4" name="Rectangle 3"/>
          <p:cNvSpPr txBox="1">
            <a:spLocks noChangeArrowheads="1"/>
          </p:cNvSpPr>
          <p:nvPr/>
        </p:nvSpPr>
        <p:spPr bwMode="auto">
          <a:xfrm>
            <a:off x="1167685" y="2133600"/>
            <a:ext cx="3048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Defect</a:t>
            </a:r>
          </a:p>
          <a:p>
            <a:pPr eaLnBrk="1" hangingPunct="1"/>
            <a:r>
              <a:rPr lang="en-US" altLang="zh-CN" dirty="0" smtClean="0">
                <a:latin typeface="Cambria" panose="02040503050406030204" pitchFamily="18" charset="0"/>
              </a:rPr>
              <a:t>Fault</a:t>
            </a:r>
          </a:p>
          <a:p>
            <a:pPr eaLnBrk="1" hangingPunct="1"/>
            <a:r>
              <a:rPr lang="en-US" altLang="zh-CN" dirty="0" smtClean="0">
                <a:latin typeface="Cambria" panose="02040503050406030204" pitchFamily="18" charset="0"/>
              </a:rPr>
              <a:t>Problem</a:t>
            </a:r>
          </a:p>
          <a:p>
            <a:pPr eaLnBrk="1" hangingPunct="1"/>
            <a:r>
              <a:rPr lang="en-US" altLang="zh-CN" dirty="0" smtClean="0">
                <a:latin typeface="Cambria" panose="02040503050406030204" pitchFamily="18" charset="0"/>
              </a:rPr>
              <a:t>Error</a:t>
            </a:r>
          </a:p>
          <a:p>
            <a:pPr eaLnBrk="1" hangingPunct="1"/>
            <a:r>
              <a:rPr lang="en-US" altLang="zh-CN" dirty="0" smtClean="0">
                <a:latin typeface="Cambria" panose="02040503050406030204" pitchFamily="18" charset="0"/>
              </a:rPr>
              <a:t>Incident</a:t>
            </a:r>
          </a:p>
          <a:p>
            <a:pPr eaLnBrk="1" hangingPunct="1"/>
            <a:r>
              <a:rPr lang="en-US" altLang="zh-CN" dirty="0" smtClean="0">
                <a:latin typeface="Cambria" panose="02040503050406030204" pitchFamily="18" charset="0"/>
              </a:rPr>
              <a:t>Anomaly</a:t>
            </a:r>
          </a:p>
          <a:p>
            <a:pPr marL="0" indent="0" eaLnBrk="1" hangingPunct="1">
              <a:buNone/>
            </a:pPr>
            <a:endParaRPr lang="en-US" altLang="zh-CN" dirty="0" smtClean="0">
              <a:latin typeface="Cambria" panose="02040503050406030204" pitchFamily="18" charset="0"/>
            </a:endParaRPr>
          </a:p>
          <a:p>
            <a:pPr eaLnBrk="1" hangingPunct="1">
              <a:buFontTx/>
              <a:buNone/>
            </a:pPr>
            <a:endParaRPr lang="en-US" altLang="zh-CN" dirty="0" smtClean="0">
              <a:latin typeface="Cambria" panose="02040503050406030204" pitchFamily="18" charset="0"/>
            </a:endParaRPr>
          </a:p>
        </p:txBody>
      </p:sp>
      <p:sp>
        <p:nvSpPr>
          <p:cNvPr id="5" name="Rectangle 4"/>
          <p:cNvSpPr>
            <a:spLocks noChangeArrowheads="1"/>
          </p:cNvSpPr>
          <p:nvPr/>
        </p:nvSpPr>
        <p:spPr bwMode="auto">
          <a:xfrm>
            <a:off x="4800600" y="2133600"/>
            <a:ext cx="396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449263" indent="-449263" eaLnBrk="1" hangingPunct="1">
              <a:lnSpc>
                <a:spcPct val="110000"/>
              </a:lnSpc>
              <a:spcBef>
                <a:spcPct val="20000"/>
              </a:spcBef>
              <a:buSzPct val="120000"/>
              <a:buBlip>
                <a:blip r:embed="rId3"/>
              </a:buBlip>
            </a:pPr>
            <a:r>
              <a:rPr lang="en-US" altLang="zh-CN" sz="2800" dirty="0" smtClean="0">
                <a:solidFill>
                  <a:srgbClr val="133984"/>
                </a:solidFill>
                <a:latin typeface="Cambria" panose="02040503050406030204" pitchFamily="18" charset="0"/>
                <a:ea typeface="+mn-ea"/>
              </a:rPr>
              <a:t>Variance</a:t>
            </a:r>
          </a:p>
          <a:p>
            <a:pPr marL="449263" indent="-449263" eaLnBrk="1" hangingPunct="1">
              <a:lnSpc>
                <a:spcPct val="110000"/>
              </a:lnSpc>
              <a:spcBef>
                <a:spcPct val="20000"/>
              </a:spcBef>
              <a:buSzPct val="120000"/>
              <a:buBlip>
                <a:blip r:embed="rId3"/>
              </a:buBlip>
            </a:pPr>
            <a:r>
              <a:rPr lang="en-US" altLang="zh-CN" sz="2800" dirty="0" smtClean="0">
                <a:solidFill>
                  <a:srgbClr val="133984"/>
                </a:solidFill>
                <a:latin typeface="Cambria" panose="02040503050406030204" pitchFamily="18" charset="0"/>
                <a:ea typeface="+mn-ea"/>
              </a:rPr>
              <a:t>Failure</a:t>
            </a:r>
            <a:endParaRPr lang="en-US" altLang="zh-CN" sz="2800" dirty="0">
              <a:solidFill>
                <a:srgbClr val="133984"/>
              </a:solidFill>
              <a:latin typeface="Cambria" panose="02040503050406030204" pitchFamily="18" charset="0"/>
              <a:ea typeface="+mn-ea"/>
            </a:endParaRP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Inconsistency</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Product Anomaly</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Product Incidence</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Feature</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845360" y="2503080"/>
              <a:ext cx="5272920" cy="3095640"/>
            </p14:xfrm>
          </p:contentPart>
        </mc:Choice>
        <mc:Fallback xmlns="">
          <p:pic>
            <p:nvPicPr>
              <p:cNvPr id="2" name="墨迹 1"/>
              <p:cNvPicPr/>
              <p:nvPr/>
            </p:nvPicPr>
            <p:blipFill>
              <a:blip r:embed="rId5"/>
              <a:stretch>
                <a:fillRect/>
              </a:stretch>
            </p:blipFill>
            <p:spPr>
              <a:xfrm>
                <a:off x="1841400" y="2495520"/>
                <a:ext cx="5280480" cy="3111120"/>
              </a:xfrm>
              <a:prstGeom prst="rect">
                <a:avLst/>
              </a:prstGeom>
            </p:spPr>
          </p:pic>
        </mc:Fallback>
      </mc:AlternateContent>
    </p:spTree>
    <p:extLst>
      <p:ext uri="{BB962C8B-B14F-4D97-AF65-F5344CB8AC3E}">
        <p14:creationId xmlns:p14="http://schemas.microsoft.com/office/powerpoint/2010/main" val="39150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fade">
                                      <p:cBhvr>
                                        <p:cTn id="47" dur="500"/>
                                        <p:tgtEl>
                                          <p:spTgt spid="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fade">
                                      <p:cBhvr>
                                        <p:cTn id="52" dur="500"/>
                                        <p:tgtEl>
                                          <p:spTgt spid="5">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3" end="3"/>
                                            </p:txEl>
                                          </p:spTgt>
                                        </p:tgtEl>
                                        <p:attrNameLst>
                                          <p:attrName>style.visibility</p:attrName>
                                        </p:attrNameLst>
                                      </p:cBhvr>
                                      <p:to>
                                        <p:strVal val="visible"/>
                                      </p:to>
                                    </p:set>
                                    <p:animEffect transition="in" filter="fade">
                                      <p:cBhvr>
                                        <p:cTn id="57" dur="500"/>
                                        <p:tgtEl>
                                          <p:spTgt spid="5">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4" end="4"/>
                                            </p:txEl>
                                          </p:spTgt>
                                        </p:tgtEl>
                                        <p:attrNameLst>
                                          <p:attrName>style.visibility</p:attrName>
                                        </p:attrNameLst>
                                      </p:cBhvr>
                                      <p:to>
                                        <p:strVal val="visible"/>
                                      </p:to>
                                    </p:set>
                                    <p:animEffect transition="in" filter="fade">
                                      <p:cBhvr>
                                        <p:cTn id="62" dur="500"/>
                                        <p:tgtEl>
                                          <p:spTgt spid="5">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5" end="5"/>
                                            </p:txEl>
                                          </p:spTgt>
                                        </p:tgtEl>
                                        <p:attrNameLst>
                                          <p:attrName>style.visibility</p:attrName>
                                        </p:attrNameLst>
                                      </p:cBhvr>
                                      <p:to>
                                        <p:strVal val="visible"/>
                                      </p:to>
                                    </p:set>
                                    <p:animEffect transition="in" filter="fade">
                                      <p:cBhvr>
                                        <p:cTn id="6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620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Test Case for a Bar</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152400" y="1828800"/>
            <a:ext cx="38862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rgbClr val="FF0000"/>
                </a:solidFill>
                <a:latin typeface="Cambria" panose="02040503050406030204" pitchFamily="18" charset="0"/>
              </a:rPr>
              <a:t>1</a:t>
            </a:r>
            <a:r>
              <a:rPr lang="en-US" altLang="zh-CN" dirty="0" smtClean="0">
                <a:latin typeface="Cambria" panose="02040503050406030204" pitchFamily="18" charset="0"/>
              </a:rPr>
              <a:t> Beer</a:t>
            </a:r>
          </a:p>
          <a:p>
            <a:r>
              <a:rPr lang="en-US" altLang="zh-CN" dirty="0" smtClean="0">
                <a:solidFill>
                  <a:srgbClr val="FF0000"/>
                </a:solidFill>
                <a:latin typeface="Cambria" panose="02040503050406030204" pitchFamily="18" charset="0"/>
              </a:rPr>
              <a:t>2</a:t>
            </a:r>
            <a:r>
              <a:rPr lang="en-US" altLang="zh-CN" dirty="0" smtClean="0">
                <a:latin typeface="Cambria" panose="02040503050406030204" pitchFamily="18" charset="0"/>
              </a:rPr>
              <a:t> Beers</a:t>
            </a:r>
          </a:p>
          <a:p>
            <a:r>
              <a:rPr lang="en-US" altLang="zh-CN" dirty="0" smtClean="0">
                <a:solidFill>
                  <a:srgbClr val="FF0000"/>
                </a:solidFill>
                <a:latin typeface="Cambria" panose="02040503050406030204" pitchFamily="18" charset="0"/>
              </a:rPr>
              <a:t>65536</a:t>
            </a:r>
            <a:r>
              <a:rPr lang="en-US" altLang="zh-CN" dirty="0" smtClean="0">
                <a:latin typeface="Cambria" panose="02040503050406030204" pitchFamily="18" charset="0"/>
              </a:rPr>
              <a:t> Beers</a:t>
            </a:r>
          </a:p>
          <a:p>
            <a:r>
              <a:rPr lang="en-US" altLang="zh-CN" dirty="0" smtClean="0">
                <a:solidFill>
                  <a:srgbClr val="FF0000"/>
                </a:solidFill>
                <a:latin typeface="Cambria" panose="02040503050406030204" pitchFamily="18" charset="0"/>
              </a:rPr>
              <a:t>-1 </a:t>
            </a:r>
            <a:r>
              <a:rPr lang="en-US" altLang="zh-CN" dirty="0" smtClean="0">
                <a:latin typeface="Cambria" panose="02040503050406030204" pitchFamily="18" charset="0"/>
              </a:rPr>
              <a:t>Beer</a:t>
            </a:r>
          </a:p>
          <a:p>
            <a:r>
              <a:rPr lang="en-US" altLang="zh-CN" dirty="0" err="1" smtClean="0">
                <a:solidFill>
                  <a:srgbClr val="FF0000"/>
                </a:solidFill>
                <a:latin typeface="Cambria" panose="02040503050406030204" pitchFamily="18" charset="0"/>
              </a:rPr>
              <a:t>Adfsdagdsg</a:t>
            </a:r>
            <a:r>
              <a:rPr lang="en-US" altLang="zh-CN" dirty="0" smtClean="0">
                <a:latin typeface="Cambria" panose="02040503050406030204" pitchFamily="18" charset="0"/>
              </a:rPr>
              <a:t> Beer</a:t>
            </a:r>
          </a:p>
          <a:p>
            <a:r>
              <a:rPr lang="zh-CN" altLang="en-US" sz="2400" dirty="0" smtClean="0">
                <a:solidFill>
                  <a:srgbClr val="FF0000"/>
                </a:solidFill>
                <a:latin typeface="Cambria" panose="02040503050406030204" pitchFamily="18" charset="0"/>
              </a:rPr>
              <a:t>锟斤拷烫烫烫 </a:t>
            </a:r>
            <a:r>
              <a:rPr lang="en-US" altLang="zh-CN" dirty="0" smtClean="0">
                <a:latin typeface="Cambria" panose="02040503050406030204" pitchFamily="18" charset="0"/>
              </a:rPr>
              <a:t>Beer</a:t>
            </a:r>
          </a:p>
          <a:p>
            <a:endParaRPr lang="en-US" altLang="zh-CN" dirty="0">
              <a:latin typeface="Cambria" panose="020405030504060302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33575"/>
            <a:ext cx="4267200" cy="3095625"/>
          </a:xfrm>
          <a:prstGeom prst="rect">
            <a:avLst/>
          </a:prstGeom>
        </p:spPr>
      </p:pic>
      <p:sp>
        <p:nvSpPr>
          <p:cNvPr id="7" name="矩形 6"/>
          <p:cNvSpPr/>
          <p:nvPr/>
        </p:nvSpPr>
        <p:spPr>
          <a:xfrm>
            <a:off x="5181600" y="5267980"/>
            <a:ext cx="3200400" cy="523220"/>
          </a:xfrm>
          <a:prstGeom prst="rect">
            <a:avLst/>
          </a:prstGeom>
        </p:spPr>
        <p:txBody>
          <a:bodyPr wrap="square">
            <a:spAutoFit/>
          </a:bodyPr>
          <a:lstStyle/>
          <a:p>
            <a:r>
              <a:rPr lang="en-US" altLang="zh-CN" sz="2800" dirty="0" smtClean="0">
                <a:solidFill>
                  <a:srgbClr val="00B050"/>
                </a:solidFill>
                <a:latin typeface="Cambria" panose="02040503050406030204" pitchFamily="18" charset="0"/>
              </a:rPr>
              <a:t>Where is the toilet?</a:t>
            </a:r>
            <a:endParaRPr lang="zh-CN" altLang="en-US" sz="2800" dirty="0">
              <a:solidFill>
                <a:srgbClr val="00B050"/>
              </a:solidFill>
              <a:latin typeface="Cambria" panose="02040503050406030204" pitchFamily="18" charset="0"/>
            </a:endParaRPr>
          </a:p>
        </p:txBody>
      </p:sp>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r="-317" b="12018"/>
          <a:stretch/>
        </p:blipFill>
        <p:spPr>
          <a:xfrm>
            <a:off x="3801960" y="1925252"/>
            <a:ext cx="5342040" cy="3103948"/>
          </a:xfrm>
          <a:prstGeom prst="rect">
            <a:avLst/>
          </a:prstGeom>
        </p:spPr>
      </p:pic>
      <p:sp>
        <p:nvSpPr>
          <p:cNvPr id="9"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mc:AlternateContent xmlns:mc="http://schemas.openxmlformats.org/markup-compatibility/2006" xmlns:p14="http://schemas.microsoft.com/office/powerpoint/2010/main">
        <mc:Choice Requires="p14">
          <p:contentPart p14:bwMode="auto" r:id="rId6">
            <p14:nvContentPartPr>
              <p14:cNvPr id="5" name="墨迹 4"/>
              <p14:cNvContentPartPr/>
              <p14:nvPr/>
            </p14:nvContentPartPr>
            <p14:xfrm>
              <a:off x="660240" y="2203560"/>
              <a:ext cx="6922080" cy="3733920"/>
            </p14:xfrm>
          </p:contentPart>
        </mc:Choice>
        <mc:Fallback xmlns="">
          <p:pic>
            <p:nvPicPr>
              <p:cNvPr id="5" name="墨迹 4"/>
              <p:cNvPicPr/>
              <p:nvPr/>
            </p:nvPicPr>
            <p:blipFill>
              <a:blip r:embed="rId7"/>
              <a:stretch>
                <a:fillRect/>
              </a:stretch>
            </p:blipFill>
            <p:spPr>
              <a:xfrm>
                <a:off x="650880" y="2194200"/>
                <a:ext cx="6940800" cy="3752640"/>
              </a:xfrm>
              <a:prstGeom prst="rect">
                <a:avLst/>
              </a:prstGeom>
            </p:spPr>
          </p:pic>
        </mc:Fallback>
      </mc:AlternateContent>
    </p:spTree>
    <p:extLst>
      <p:ext uri="{BB962C8B-B14F-4D97-AF65-F5344CB8AC3E}">
        <p14:creationId xmlns:p14="http://schemas.microsoft.com/office/powerpoint/2010/main" val="125702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500"/>
                                        <p:tgtEl>
                                          <p:spTgt spid="4">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pic>
        <p:nvPicPr>
          <p:cNvPr id="8" name="图片 7"/>
          <p:cNvPicPr>
            <a:picLocks noChangeAspect="1"/>
          </p:cNvPicPr>
          <p:nvPr/>
        </p:nvPicPr>
        <p:blipFill rotWithShape="1">
          <a:blip r:embed="rId3"/>
          <a:srcRect r="-939" b="20000"/>
          <a:stretch/>
        </p:blipFill>
        <p:spPr>
          <a:xfrm>
            <a:off x="4352554" y="3641785"/>
            <a:ext cx="3200400" cy="2057400"/>
          </a:xfrm>
          <a:prstGeom prst="rect">
            <a:avLst/>
          </a:prstGeom>
        </p:spPr>
      </p:pic>
      <p:pic>
        <p:nvPicPr>
          <p:cNvPr id="11" name="图片 10"/>
          <p:cNvPicPr>
            <a:picLocks noChangeAspect="1"/>
          </p:cNvPicPr>
          <p:nvPr/>
        </p:nvPicPr>
        <p:blipFill>
          <a:blip r:embed="rId4"/>
          <a:stretch>
            <a:fillRect/>
          </a:stretch>
        </p:blipFill>
        <p:spPr>
          <a:xfrm>
            <a:off x="1066800" y="1447800"/>
            <a:ext cx="2483069" cy="4267200"/>
          </a:xfrm>
          <a:prstGeom prst="rect">
            <a:avLst/>
          </a:prstGeom>
        </p:spPr>
      </p:pic>
      <p:pic>
        <p:nvPicPr>
          <p:cNvPr id="12" name="图片 11"/>
          <p:cNvPicPr>
            <a:picLocks noChangeAspect="1"/>
          </p:cNvPicPr>
          <p:nvPr/>
        </p:nvPicPr>
        <p:blipFill>
          <a:blip r:embed="rId5"/>
          <a:stretch>
            <a:fillRect/>
          </a:stretch>
        </p:blipFill>
        <p:spPr>
          <a:xfrm>
            <a:off x="4195577" y="1447800"/>
            <a:ext cx="3514354" cy="1814513"/>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3924360" y="1238400"/>
              <a:ext cx="89280" cy="120960"/>
            </p14:xfrm>
          </p:contentPart>
        </mc:Choice>
        <mc:Fallback xmlns="">
          <p:pic>
            <p:nvPicPr>
              <p:cNvPr id="2" name="墨迹 1"/>
              <p:cNvPicPr/>
              <p:nvPr/>
            </p:nvPicPr>
            <p:blipFill>
              <a:blip r:embed="rId7"/>
              <a:stretch>
                <a:fillRect/>
              </a:stretch>
            </p:blipFill>
            <p:spPr>
              <a:xfrm>
                <a:off x="3915000" y="1229040"/>
                <a:ext cx="108000" cy="139680"/>
              </a:xfrm>
              <a:prstGeom prst="rect">
                <a:avLst/>
              </a:prstGeom>
            </p:spPr>
          </p:pic>
        </mc:Fallback>
      </mc:AlternateContent>
    </p:spTree>
    <p:extLst>
      <p:ext uri="{BB962C8B-B14F-4D97-AF65-F5344CB8AC3E}">
        <p14:creationId xmlns:p14="http://schemas.microsoft.com/office/powerpoint/2010/main" val="86070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381000" y="1524000"/>
            <a:ext cx="82296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Clr>
                <a:schemeClr val="accent1"/>
              </a:buClr>
              <a:buSzPct val="122000"/>
              <a:buFont typeface="Arial" panose="020B0604020202020204" pitchFamily="34" charset="0"/>
              <a:buChar char="•"/>
            </a:pPr>
            <a:r>
              <a:rPr lang="en-US" altLang="zh-CN" sz="2000" b="1" dirty="0" smtClean="0">
                <a:solidFill>
                  <a:srgbClr val="133984"/>
                </a:solidFill>
                <a:effectLst/>
                <a:latin typeface="Cambria" panose="02040503050406030204" pitchFamily="18" charset="0"/>
                <a:ea typeface="宋体" panose="02010600030101010101" pitchFamily="2" charset="-122"/>
              </a:rPr>
              <a:t>Obviously</a:t>
            </a:r>
            <a:r>
              <a:rPr lang="en-US" altLang="zh-CN" sz="2000" b="1" dirty="0">
                <a:solidFill>
                  <a:srgbClr val="133984"/>
                </a:solidFill>
                <a:effectLst/>
                <a:latin typeface="Cambria" panose="02040503050406030204" pitchFamily="18" charset="0"/>
                <a:ea typeface="宋体" panose="02010600030101010101" pitchFamily="2" charset="-122"/>
              </a:rPr>
              <a:t>, we need something that defines the </a:t>
            </a:r>
            <a:r>
              <a:rPr lang="en-US" altLang="zh-CN" sz="2000" b="1" dirty="0" smtClean="0">
                <a:solidFill>
                  <a:srgbClr val="133984"/>
                </a:solidFill>
                <a:effectLst/>
                <a:latin typeface="Cambria" panose="02040503050406030204" pitchFamily="18" charset="0"/>
                <a:ea typeface="宋体" panose="02010600030101010101" pitchFamily="2" charset="-122"/>
              </a:rPr>
              <a:t>software--i.e. </a:t>
            </a:r>
            <a:r>
              <a:rPr lang="en-US" altLang="zh-CN" sz="2000" b="1" dirty="0" smtClean="0">
                <a:solidFill>
                  <a:srgbClr val="FF0000"/>
                </a:solidFill>
                <a:effectLst/>
                <a:latin typeface="Cambria" panose="02040503050406030204" pitchFamily="18" charset="0"/>
                <a:ea typeface="宋体" panose="02010600030101010101" pitchFamily="2" charset="-122"/>
              </a:rPr>
              <a:t>requirements document</a:t>
            </a:r>
            <a:r>
              <a:rPr lang="en-US" altLang="zh-CN" sz="2000" dirty="0" smtClean="0">
                <a:solidFill>
                  <a:srgbClr val="FF0000"/>
                </a:solidFill>
                <a:effectLst/>
                <a:latin typeface="Cambria" panose="02040503050406030204" pitchFamily="18" charset="0"/>
                <a:ea typeface="宋体" panose="02010600030101010101" pitchFamily="2" charset="-122"/>
              </a:rPr>
              <a:t> </a:t>
            </a:r>
            <a:r>
              <a:rPr lang="en-US" altLang="zh-CN" sz="2000" b="1" dirty="0" smtClean="0">
                <a:solidFill>
                  <a:srgbClr val="133984"/>
                </a:solidFill>
                <a:effectLst/>
                <a:latin typeface="Cambria" panose="02040503050406030204" pitchFamily="18" charset="0"/>
                <a:ea typeface="宋体" panose="02010600030101010101" pitchFamily="2" charset="-122"/>
              </a:rPr>
              <a:t>or  </a:t>
            </a:r>
            <a:r>
              <a:rPr lang="en-US" altLang="zh-CN" sz="2000" b="1" dirty="0" smtClean="0">
                <a:solidFill>
                  <a:srgbClr val="FF0000"/>
                </a:solidFill>
                <a:effectLst/>
                <a:latin typeface="Cambria" panose="02040503050406030204" pitchFamily="18" charset="0"/>
                <a:ea typeface="宋体" panose="02010600030101010101" pitchFamily="2" charset="-122"/>
              </a:rPr>
              <a:t>specification document</a:t>
            </a:r>
            <a:r>
              <a:rPr lang="en-US" altLang="zh-CN" sz="2000" dirty="0" smtClean="0">
                <a:solidFill>
                  <a:srgbClr val="133984"/>
                </a:solidFill>
                <a:effectLst/>
                <a:latin typeface="Cambria" panose="02040503050406030204" pitchFamily="18" charset="0"/>
                <a:ea typeface="宋体" panose="02010600030101010101" pitchFamily="2" charset="-122"/>
              </a:rPr>
              <a:t>.</a:t>
            </a:r>
          </a:p>
          <a:p>
            <a:pPr marL="342900" indent="-342900">
              <a:buClr>
                <a:schemeClr val="accent1"/>
              </a:buClr>
              <a:buSzPct val="122000"/>
              <a:buFont typeface="Arial" panose="020B0604020202020204" pitchFamily="34" charset="0"/>
              <a:buChar char="•"/>
            </a:pPr>
            <a:endParaRPr lang="en-US" altLang="zh-CN" sz="2000" dirty="0">
              <a:solidFill>
                <a:srgbClr val="133984"/>
              </a:solidFill>
              <a:latin typeface="Cambria" panose="02040503050406030204" pitchFamily="18" charset="0"/>
              <a:ea typeface="宋体" panose="02010600030101010101" pitchFamily="2" charset="-122"/>
            </a:endParaRPr>
          </a:p>
          <a:p>
            <a:pPr marL="342900" indent="-342900">
              <a:buClr>
                <a:schemeClr val="accent1"/>
              </a:buClr>
              <a:buSzPct val="122000"/>
              <a:buFont typeface="Arial" panose="020B0604020202020204" pitchFamily="34" charset="0"/>
              <a:buChar char="•"/>
            </a:pPr>
            <a:r>
              <a:rPr lang="en-US" altLang="zh-CN" sz="2000" dirty="0" smtClean="0">
                <a:solidFill>
                  <a:srgbClr val="133984"/>
                </a:solidFill>
                <a:effectLst/>
                <a:latin typeface="Cambria" panose="02040503050406030204" pitchFamily="18" charset="0"/>
                <a:ea typeface="宋体" panose="02010600030101010101" pitchFamily="2" charset="-122"/>
              </a:rPr>
              <a:t>We </a:t>
            </a:r>
            <a:r>
              <a:rPr lang="en-US" altLang="zh-CN" sz="2000" dirty="0">
                <a:solidFill>
                  <a:srgbClr val="133984"/>
                </a:solidFill>
                <a:effectLst/>
                <a:latin typeface="Cambria" panose="02040503050406030204" pitchFamily="18" charset="0"/>
                <a:ea typeface="宋体" panose="02010600030101010101" pitchFamily="2" charset="-122"/>
              </a:rPr>
              <a:t>must be able to specify what should be produced as output B, given input </a:t>
            </a:r>
            <a:r>
              <a:rPr lang="en-US" altLang="zh-CN" sz="2000" dirty="0" smtClean="0">
                <a:solidFill>
                  <a:srgbClr val="133984"/>
                </a:solidFill>
                <a:effectLst/>
                <a:latin typeface="Cambria" panose="02040503050406030204" pitchFamily="18" charset="0"/>
                <a:ea typeface="宋体" panose="02010600030101010101" pitchFamily="2" charset="-122"/>
              </a:rPr>
              <a:t>A.</a:t>
            </a:r>
          </a:p>
          <a:p>
            <a:pPr marL="342900" indent="-342900">
              <a:buClr>
                <a:schemeClr val="accent1"/>
              </a:buClr>
              <a:buSzPct val="122000"/>
              <a:buFont typeface="Arial" panose="020B0604020202020204" pitchFamily="34" charset="0"/>
              <a:buChar char="•"/>
            </a:pPr>
            <a:endParaRPr lang="en-US" altLang="zh-CN" sz="2000" b="1" dirty="0">
              <a:solidFill>
                <a:srgbClr val="133984"/>
              </a:solidFill>
              <a:latin typeface="Cambria" panose="02040503050406030204" pitchFamily="18" charset="0"/>
              <a:ea typeface="宋体" panose="02010600030101010101" pitchFamily="2" charset="-122"/>
            </a:endParaRPr>
          </a:p>
          <a:p>
            <a:pPr marL="342900" indent="-342900">
              <a:buClr>
                <a:schemeClr val="accent1"/>
              </a:buClr>
              <a:buSzPct val="122000"/>
              <a:buFont typeface="Arial" panose="020B0604020202020204" pitchFamily="34" charset="0"/>
              <a:buChar char="•"/>
            </a:pPr>
            <a:r>
              <a:rPr lang="en-US" altLang="zh-CN" sz="2000" b="1" dirty="0" smtClean="0">
                <a:solidFill>
                  <a:srgbClr val="133984"/>
                </a:solidFill>
                <a:effectLst/>
                <a:latin typeface="Cambria" panose="02040503050406030204" pitchFamily="18" charset="0"/>
                <a:ea typeface="宋体" panose="02010600030101010101" pitchFamily="2" charset="-122"/>
              </a:rPr>
              <a:t>We </a:t>
            </a:r>
            <a:r>
              <a:rPr lang="en-US" altLang="zh-CN" sz="2000" b="1" dirty="0">
                <a:solidFill>
                  <a:srgbClr val="133984"/>
                </a:solidFill>
                <a:effectLst/>
                <a:latin typeface="Cambria" panose="02040503050406030204" pitchFamily="18" charset="0"/>
                <a:ea typeface="宋体" panose="02010600030101010101" pitchFamily="2" charset="-122"/>
              </a:rPr>
              <a:t>do </a:t>
            </a:r>
            <a:r>
              <a:rPr lang="en-US" altLang="zh-CN" sz="2000" b="1" dirty="0">
                <a:solidFill>
                  <a:srgbClr val="FF0000"/>
                </a:solidFill>
                <a:effectLst/>
                <a:latin typeface="Cambria" panose="02040503050406030204" pitchFamily="18" charset="0"/>
                <a:ea typeface="宋体" panose="02010600030101010101" pitchFamily="2" charset="-122"/>
              </a:rPr>
              <a:t>NOT need to know HOW </a:t>
            </a:r>
            <a:r>
              <a:rPr lang="en-US" altLang="zh-CN" sz="2000" b="1" dirty="0">
                <a:solidFill>
                  <a:srgbClr val="133984"/>
                </a:solidFill>
                <a:effectLst/>
                <a:latin typeface="Cambria" panose="02040503050406030204" pitchFamily="18" charset="0"/>
                <a:ea typeface="宋体" panose="02010600030101010101" pitchFamily="2" charset="-122"/>
              </a:rPr>
              <a:t>output B is produced from input </a:t>
            </a:r>
            <a:r>
              <a:rPr lang="en-US" altLang="zh-CN" sz="2000" b="1" dirty="0" smtClean="0">
                <a:solidFill>
                  <a:srgbClr val="133984"/>
                </a:solidFill>
                <a:effectLst/>
                <a:latin typeface="Cambria" panose="02040503050406030204" pitchFamily="18" charset="0"/>
                <a:ea typeface="宋体" panose="02010600030101010101" pitchFamily="2" charset="-122"/>
              </a:rPr>
              <a:t>A.</a:t>
            </a:r>
          </a:p>
          <a:p>
            <a:pPr marL="342900" indent="-342900">
              <a:buClr>
                <a:schemeClr val="accent1"/>
              </a:buClr>
              <a:buSzPct val="122000"/>
              <a:buFont typeface="Arial" panose="020B0604020202020204" pitchFamily="34" charset="0"/>
              <a:buChar char="•"/>
            </a:pPr>
            <a:endParaRPr lang="en-US" altLang="zh-CN" sz="2000" b="1" dirty="0">
              <a:solidFill>
                <a:srgbClr val="133984"/>
              </a:solidFill>
              <a:latin typeface="Cambria" panose="02040503050406030204" pitchFamily="18" charset="0"/>
              <a:ea typeface="宋体" panose="02010600030101010101" pitchFamily="2" charset="-122"/>
            </a:endParaRPr>
          </a:p>
          <a:p>
            <a:pPr marL="342900" indent="-342900">
              <a:buClr>
                <a:schemeClr val="accent1"/>
              </a:buClr>
              <a:buSzPct val="122000"/>
              <a:buFont typeface="Arial" panose="020B0604020202020204" pitchFamily="34" charset="0"/>
              <a:buChar char="•"/>
            </a:pPr>
            <a:r>
              <a:rPr lang="en-US" altLang="zh-CN" sz="2000" dirty="0" smtClean="0">
                <a:solidFill>
                  <a:srgbClr val="133984"/>
                </a:solidFill>
                <a:effectLst/>
                <a:latin typeface="Cambria" panose="02040503050406030204" pitchFamily="18" charset="0"/>
                <a:ea typeface="宋体" panose="02010600030101010101" pitchFamily="2" charset="-122"/>
              </a:rPr>
              <a:t>Although </a:t>
            </a:r>
            <a:r>
              <a:rPr lang="en-US" altLang="zh-CN" sz="2000" dirty="0">
                <a:solidFill>
                  <a:srgbClr val="133984"/>
                </a:solidFill>
                <a:effectLst/>
                <a:latin typeface="Cambria" panose="02040503050406030204" pitchFamily="18" charset="0"/>
                <a:ea typeface="宋体" panose="02010600030101010101" pitchFamily="2" charset="-122"/>
              </a:rPr>
              <a:t>we can’t look at code, we may ask the programmers questions about numeric limits, internal quirks of the software etc. </a:t>
            </a:r>
            <a:endParaRPr lang="zh-CN" altLang="en-US" sz="2000" dirty="0">
              <a:solidFill>
                <a:srgbClr val="133984"/>
              </a:solidFill>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116010825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Cause Effect Analysis</a:t>
            </a:r>
            <a:endParaRPr lang="en-US" altLang="zh-CN" dirty="0">
              <a:solidFill>
                <a:srgbClr val="133984"/>
              </a:solidFill>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625920" y="1143000"/>
              <a:ext cx="3892680" cy="1568880"/>
            </p14:xfrm>
          </p:contentPart>
        </mc:Choice>
        <mc:Fallback xmlns="">
          <p:pic>
            <p:nvPicPr>
              <p:cNvPr id="2" name="墨迹 1"/>
              <p:cNvPicPr/>
              <p:nvPr/>
            </p:nvPicPr>
            <p:blipFill>
              <a:blip r:embed="rId5"/>
              <a:stretch>
                <a:fillRect/>
              </a:stretch>
            </p:blipFill>
            <p:spPr>
              <a:xfrm>
                <a:off x="3616560" y="1133640"/>
                <a:ext cx="3911400" cy="1587600"/>
              </a:xfrm>
              <a:prstGeom prst="rect">
                <a:avLst/>
              </a:prstGeom>
            </p:spPr>
          </p:pic>
        </mc:Fallback>
      </mc:AlternateContent>
    </p:spTree>
    <p:extLst>
      <p:ext uri="{BB962C8B-B14F-4D97-AF65-F5344CB8AC3E}">
        <p14:creationId xmlns:p14="http://schemas.microsoft.com/office/powerpoint/2010/main" val="126957347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05600" cy="838200"/>
          </a:xfrm>
        </p:spPr>
        <p:txBody>
          <a:bodyPr/>
          <a:lstStyle/>
          <a:p>
            <a:r>
              <a:rPr kumimoji="1" lang="en-US" altLang="zh-CN" sz="3200" dirty="0" smtClean="0">
                <a:latin typeface="Cambria" panose="02040503050406030204" pitchFamily="18" charset="0"/>
              </a:rPr>
              <a:t>Random Testing</a:t>
            </a:r>
            <a:endParaRPr kumimoji="1" lang="zh-CN" altLang="en-US" sz="3200" dirty="0">
              <a:latin typeface="Cambria" panose="02040503050406030204" pitchFamily="18" charset="0"/>
            </a:endParaRPr>
          </a:p>
        </p:txBody>
      </p:sp>
      <p:sp>
        <p:nvSpPr>
          <p:cNvPr id="3" name="内容占位符 2"/>
          <p:cNvSpPr>
            <a:spLocks noGrp="1"/>
          </p:cNvSpPr>
          <p:nvPr>
            <p:ph idx="1"/>
          </p:nvPr>
        </p:nvSpPr>
        <p:spPr>
          <a:xfrm>
            <a:off x="381000" y="1268413"/>
            <a:ext cx="8229600" cy="5065712"/>
          </a:xfrm>
        </p:spPr>
        <p:txBody>
          <a:bodyPr>
            <a:normAutofit/>
          </a:bodyPr>
          <a:lstStyle/>
          <a:p>
            <a:r>
              <a:rPr kumimoji="1" lang="en-US" altLang="zh-CN" sz="2400" dirty="0">
                <a:latin typeface="Cambria" panose="02040503050406030204" pitchFamily="18" charset="0"/>
                <a:cs typeface="Times New Roman"/>
              </a:rPr>
              <a:t>Test cases are generated purely at random [SWEBOK v3.0] </a:t>
            </a:r>
          </a:p>
          <a:p>
            <a:pPr lvl="1"/>
            <a:r>
              <a:rPr kumimoji="1" lang="en-US" altLang="zh-CN" sz="2000" dirty="0">
                <a:latin typeface="Cambria" panose="02040503050406030204" pitchFamily="18" charset="0"/>
                <a:cs typeface="Times New Roman"/>
              </a:rPr>
              <a:t>Input domain must be known</a:t>
            </a:r>
          </a:p>
          <a:p>
            <a:pPr lvl="1"/>
            <a:r>
              <a:rPr kumimoji="1" lang="en-US" altLang="zh-CN" sz="2000" dirty="0">
                <a:latin typeface="Cambria" panose="02040503050406030204" pitchFamily="18" charset="0"/>
                <a:cs typeface="Times New Roman"/>
              </a:rPr>
              <a:t>Pick random points within input domain</a:t>
            </a:r>
          </a:p>
          <a:p>
            <a:pPr lvl="1"/>
            <a:r>
              <a:rPr kumimoji="1" lang="en-US" altLang="zh-CN" sz="2000" dirty="0">
                <a:latin typeface="Cambria" panose="02040503050406030204" pitchFamily="18" charset="0"/>
                <a:cs typeface="Times New Roman"/>
              </a:rPr>
              <a:t>Automation</a:t>
            </a:r>
            <a:endParaRPr kumimoji="1" lang="zh-CN" altLang="en-US" sz="2000" dirty="0">
              <a:latin typeface="Cambria" panose="02040503050406030204" pitchFamily="18" charset="0"/>
              <a:cs typeface="Times New Roman"/>
            </a:endParaRPr>
          </a:p>
        </p:txBody>
      </p:sp>
      <p:sp>
        <p:nvSpPr>
          <p:cNvPr id="4" name="圆角矩形 3"/>
          <p:cNvSpPr/>
          <p:nvPr/>
        </p:nvSpPr>
        <p:spPr>
          <a:xfrm>
            <a:off x="381000" y="3581400"/>
            <a:ext cx="3873500" cy="14097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Add(</a:t>
            </a:r>
            <a:r>
              <a:rPr kumimoji="1" lang="en-US" altLang="zh-CN" sz="1600" dirty="0" err="1">
                <a:solidFill>
                  <a:srgbClr val="133984"/>
                </a:solidFill>
                <a:latin typeface="Cambria" panose="02040503050406030204" pitchFamily="18" charset="0"/>
                <a:cs typeface="Courier New"/>
              </a:rPr>
              <a:t>const</a:t>
            </a:r>
            <a:r>
              <a:rPr kumimoji="1" lang="en-US" altLang="zh-CN" sz="1600" dirty="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a:t>
            </a:r>
            <a:r>
              <a:rPr kumimoji="1" lang="en-US" altLang="zh-CN" sz="1600" dirty="0" smtClean="0">
                <a:solidFill>
                  <a:srgbClr val="133984"/>
                </a:solidFill>
                <a:latin typeface="Cambria" panose="02040503050406030204" pitchFamily="18" charset="0"/>
                <a:cs typeface="Courier New"/>
              </a:rPr>
              <a:t>a, </a:t>
            </a:r>
            <a:r>
              <a:rPr kumimoji="1" lang="en-US" altLang="zh-CN" sz="1600" dirty="0" err="1" smtClean="0">
                <a:solidFill>
                  <a:srgbClr val="133984"/>
                </a:solidFill>
                <a:latin typeface="Cambria" panose="02040503050406030204" pitchFamily="18" charset="0"/>
                <a:cs typeface="Courier New"/>
              </a:rPr>
              <a:t>const</a:t>
            </a:r>
            <a:r>
              <a:rPr kumimoji="1" lang="en-US" altLang="zh-CN" sz="1600" dirty="0" smtClean="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&amp;b)</a:t>
            </a:r>
          </a:p>
          <a:p>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	return </a:t>
            </a:r>
            <a:r>
              <a:rPr kumimoji="1" lang="en-US" altLang="zh-CN" sz="1600" dirty="0" err="1">
                <a:solidFill>
                  <a:srgbClr val="133984"/>
                </a:solidFill>
                <a:latin typeface="Cambria" panose="02040503050406030204" pitchFamily="18" charset="0"/>
                <a:cs typeface="Courier New"/>
              </a:rPr>
              <a:t>a+b</a:t>
            </a:r>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a:t>
            </a:r>
            <a:endParaRPr kumimoji="1" lang="zh-CN" altLang="en-US" sz="1600" dirty="0">
              <a:solidFill>
                <a:srgbClr val="133984"/>
              </a:solidFill>
              <a:latin typeface="Cambria" panose="02040503050406030204" pitchFamily="18" charset="0"/>
              <a:cs typeface="Courier New"/>
            </a:endParaRPr>
          </a:p>
        </p:txBody>
      </p:sp>
      <p:pic>
        <p:nvPicPr>
          <p:cNvPr id="15" name="图片 14"/>
          <p:cNvPicPr>
            <a:picLocks noChangeAspect="1"/>
          </p:cNvPicPr>
          <p:nvPr/>
        </p:nvPicPr>
        <p:blipFill>
          <a:blip r:embed="rId2"/>
          <a:stretch>
            <a:fillRect/>
          </a:stretch>
        </p:blipFill>
        <p:spPr>
          <a:xfrm>
            <a:off x="4513811" y="3200400"/>
            <a:ext cx="4261240" cy="27241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5448240" y="3797280"/>
              <a:ext cx="1968840" cy="1321200"/>
            </p14:xfrm>
          </p:contentPart>
        </mc:Choice>
        <mc:Fallback xmlns="">
          <p:pic>
            <p:nvPicPr>
              <p:cNvPr id="5" name="墨迹 4"/>
              <p:cNvPicPr/>
              <p:nvPr/>
            </p:nvPicPr>
            <p:blipFill>
              <a:blip r:embed="rId4"/>
              <a:stretch>
                <a:fillRect/>
              </a:stretch>
            </p:blipFill>
            <p:spPr>
              <a:xfrm>
                <a:off x="5438880" y="3787920"/>
                <a:ext cx="1987560" cy="1339920"/>
              </a:xfrm>
              <a:prstGeom prst="rect">
                <a:avLst/>
              </a:prstGeom>
            </p:spPr>
          </p:pic>
        </mc:Fallback>
      </mc:AlternateContent>
    </p:spTree>
    <p:extLst>
      <p:ext uri="{BB962C8B-B14F-4D97-AF65-F5344CB8AC3E}">
        <p14:creationId xmlns:p14="http://schemas.microsoft.com/office/powerpoint/2010/main" val="48474333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05600" cy="838200"/>
          </a:xfrm>
        </p:spPr>
        <p:txBody>
          <a:bodyPr/>
          <a:lstStyle/>
          <a:p>
            <a:r>
              <a:rPr kumimoji="1" lang="en-US" altLang="zh-CN" sz="3200" dirty="0" smtClean="0">
                <a:latin typeface="Cambria" panose="02040503050406030204" pitchFamily="18" charset="0"/>
              </a:rPr>
              <a:t>Adaptive Random Testing</a:t>
            </a:r>
            <a:endParaRPr kumimoji="1" lang="zh-CN" altLang="en-US" sz="3200" dirty="0">
              <a:latin typeface="Cambria" panose="02040503050406030204" pitchFamily="18" charset="0"/>
            </a:endParaRPr>
          </a:p>
        </p:txBody>
      </p:sp>
      <p:sp>
        <p:nvSpPr>
          <p:cNvPr id="4" name="圆角矩形 3"/>
          <p:cNvSpPr/>
          <p:nvPr/>
        </p:nvSpPr>
        <p:spPr>
          <a:xfrm>
            <a:off x="304800" y="1219200"/>
            <a:ext cx="3873500" cy="14097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Add(</a:t>
            </a:r>
            <a:r>
              <a:rPr kumimoji="1" lang="en-US" altLang="zh-CN" sz="1600" dirty="0" err="1">
                <a:solidFill>
                  <a:srgbClr val="133984"/>
                </a:solidFill>
                <a:latin typeface="Cambria" panose="02040503050406030204" pitchFamily="18" charset="0"/>
                <a:cs typeface="Courier New"/>
              </a:rPr>
              <a:t>const</a:t>
            </a:r>
            <a:r>
              <a:rPr kumimoji="1" lang="en-US" altLang="zh-CN" sz="1600" dirty="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a:t>
            </a:r>
            <a:r>
              <a:rPr kumimoji="1" lang="en-US" altLang="zh-CN" sz="1600" dirty="0" smtClean="0">
                <a:solidFill>
                  <a:srgbClr val="133984"/>
                </a:solidFill>
                <a:latin typeface="Cambria" panose="02040503050406030204" pitchFamily="18" charset="0"/>
                <a:cs typeface="Courier New"/>
              </a:rPr>
              <a:t>a, </a:t>
            </a:r>
            <a:r>
              <a:rPr kumimoji="1" lang="en-US" altLang="zh-CN" sz="1600" dirty="0" err="1" smtClean="0">
                <a:solidFill>
                  <a:srgbClr val="133984"/>
                </a:solidFill>
                <a:latin typeface="Cambria" panose="02040503050406030204" pitchFamily="18" charset="0"/>
                <a:cs typeface="Courier New"/>
              </a:rPr>
              <a:t>const</a:t>
            </a:r>
            <a:r>
              <a:rPr kumimoji="1" lang="en-US" altLang="zh-CN" sz="1600" dirty="0" smtClean="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&amp;b)</a:t>
            </a:r>
          </a:p>
          <a:p>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	return </a:t>
            </a:r>
            <a:r>
              <a:rPr kumimoji="1" lang="en-US" altLang="zh-CN" sz="1600" dirty="0" err="1">
                <a:solidFill>
                  <a:srgbClr val="133984"/>
                </a:solidFill>
                <a:latin typeface="Cambria" panose="02040503050406030204" pitchFamily="18" charset="0"/>
                <a:cs typeface="Courier New"/>
              </a:rPr>
              <a:t>a+b</a:t>
            </a:r>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a:t>
            </a:r>
            <a:endParaRPr kumimoji="1" lang="zh-CN" altLang="en-US" sz="1600" dirty="0">
              <a:solidFill>
                <a:srgbClr val="133984"/>
              </a:solidFill>
              <a:latin typeface="Cambria" panose="02040503050406030204" pitchFamily="18" charset="0"/>
              <a:cs typeface="Courier New"/>
            </a:endParaRPr>
          </a:p>
        </p:txBody>
      </p:sp>
      <p:pic>
        <p:nvPicPr>
          <p:cNvPr id="5" name="图片 4"/>
          <p:cNvPicPr>
            <a:picLocks noChangeAspect="1"/>
          </p:cNvPicPr>
          <p:nvPr/>
        </p:nvPicPr>
        <p:blipFill>
          <a:blip r:embed="rId2"/>
          <a:stretch>
            <a:fillRect/>
          </a:stretch>
        </p:blipFill>
        <p:spPr>
          <a:xfrm>
            <a:off x="4516069" y="990600"/>
            <a:ext cx="4343913" cy="2781300"/>
          </a:xfrm>
          <a:prstGeom prst="rect">
            <a:avLst/>
          </a:prstGeom>
        </p:spPr>
      </p:pic>
      <p:pic>
        <p:nvPicPr>
          <p:cNvPr id="7" name="图片 6"/>
          <p:cNvPicPr>
            <a:picLocks noChangeAspect="1"/>
          </p:cNvPicPr>
          <p:nvPr/>
        </p:nvPicPr>
        <p:blipFill>
          <a:blip r:embed="rId3"/>
          <a:stretch>
            <a:fillRect/>
          </a:stretch>
        </p:blipFill>
        <p:spPr>
          <a:xfrm>
            <a:off x="228600" y="3996035"/>
            <a:ext cx="5943600" cy="1920167"/>
          </a:xfrm>
          <a:prstGeom prst="rect">
            <a:avLst/>
          </a:prstGeom>
        </p:spPr>
      </p:pic>
      <p:sp>
        <p:nvSpPr>
          <p:cNvPr id="8" name="文本框 7"/>
          <p:cNvSpPr txBox="1"/>
          <p:nvPr/>
        </p:nvSpPr>
        <p:spPr>
          <a:xfrm>
            <a:off x="346253" y="6015335"/>
            <a:ext cx="5708294" cy="461665"/>
          </a:xfrm>
          <a:prstGeom prst="rect">
            <a:avLst/>
          </a:prstGeom>
          <a:noFill/>
        </p:spPr>
        <p:txBody>
          <a:bodyPr wrap="none" rtlCol="0">
            <a:spAutoFit/>
          </a:bodyPr>
          <a:lstStyle/>
          <a:p>
            <a:r>
              <a:rPr kumimoji="1" lang="en-US" altLang="zh-CN" dirty="0">
                <a:solidFill>
                  <a:srgbClr val="133984"/>
                </a:solidFill>
                <a:latin typeface="Cambria" panose="02040503050406030204" pitchFamily="18" charset="0"/>
              </a:rPr>
              <a:t>Typical patterns of failure-causing </a:t>
            </a:r>
            <a:r>
              <a:rPr kumimoji="1" lang="en-US" altLang="zh-CN" dirty="0" smtClean="0">
                <a:solidFill>
                  <a:srgbClr val="133984"/>
                </a:solidFill>
                <a:latin typeface="Cambria" panose="02040503050406030204" pitchFamily="18" charset="0"/>
              </a:rPr>
              <a:t>regions</a:t>
            </a:r>
            <a:endParaRPr kumimoji="1" lang="zh-CN" altLang="en-US" dirty="0">
              <a:solidFill>
                <a:srgbClr val="1339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5270400" y="1390680"/>
              <a:ext cx="1797480" cy="2051280"/>
            </p14:xfrm>
          </p:contentPart>
        </mc:Choice>
        <mc:Fallback xmlns="">
          <p:pic>
            <p:nvPicPr>
              <p:cNvPr id="3" name="墨迹 2"/>
              <p:cNvPicPr/>
              <p:nvPr/>
            </p:nvPicPr>
            <p:blipFill>
              <a:blip r:embed="rId5"/>
              <a:stretch>
                <a:fillRect/>
              </a:stretch>
            </p:blipFill>
            <p:spPr>
              <a:xfrm>
                <a:off x="5261040" y="1381320"/>
                <a:ext cx="1816200" cy="2070000"/>
              </a:xfrm>
              <a:prstGeom prst="rect">
                <a:avLst/>
              </a:prstGeom>
            </p:spPr>
          </p:pic>
        </mc:Fallback>
      </mc:AlternateContent>
    </p:spTree>
    <p:extLst>
      <p:ext uri="{BB962C8B-B14F-4D97-AF65-F5344CB8AC3E}">
        <p14:creationId xmlns:p14="http://schemas.microsoft.com/office/powerpoint/2010/main" val="214562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05600" cy="838200"/>
          </a:xfrm>
        </p:spPr>
        <p:txBody>
          <a:bodyPr/>
          <a:lstStyle/>
          <a:p>
            <a:r>
              <a:rPr kumimoji="1" lang="en-US" altLang="zh-CN" sz="3200" dirty="0" smtClean="0">
                <a:latin typeface="Cambria" panose="02040503050406030204" pitchFamily="18" charset="0"/>
              </a:rPr>
              <a:t>Adaptive Random Testing</a:t>
            </a:r>
            <a:endParaRPr kumimoji="1" lang="zh-CN" altLang="en-US" sz="3200" dirty="0">
              <a:latin typeface="Cambria" panose="02040503050406030204" pitchFamily="18" charset="0"/>
            </a:endParaRPr>
          </a:p>
        </p:txBody>
      </p:sp>
      <p:sp>
        <p:nvSpPr>
          <p:cNvPr id="3" name="内容占位符 2"/>
          <p:cNvSpPr>
            <a:spLocks noGrp="1"/>
          </p:cNvSpPr>
          <p:nvPr>
            <p:ph idx="1"/>
          </p:nvPr>
        </p:nvSpPr>
        <p:spPr>
          <a:xfrm>
            <a:off x="354676" y="1219200"/>
            <a:ext cx="8229600" cy="5065712"/>
          </a:xfrm>
        </p:spPr>
        <p:txBody>
          <a:bodyPr>
            <a:normAutofit/>
          </a:bodyPr>
          <a:lstStyle/>
          <a:p>
            <a:r>
              <a:rPr kumimoji="1" lang="en-US" altLang="zh-CN" sz="2400" dirty="0">
                <a:latin typeface="Cambria" panose="02040503050406030204" pitchFamily="18" charset="0"/>
                <a:cs typeface="Times New Roman"/>
              </a:rPr>
              <a:t>A passed test, nearby tests may be passed</a:t>
            </a:r>
          </a:p>
          <a:p>
            <a:r>
              <a:rPr kumimoji="1" lang="en-US" altLang="zh-CN" sz="2400" dirty="0">
                <a:latin typeface="Cambria" panose="02040503050406030204" pitchFamily="18" charset="0"/>
                <a:cs typeface="Times New Roman"/>
              </a:rPr>
              <a:t>A failed test, nearby tests may be failed</a:t>
            </a:r>
          </a:p>
          <a:p>
            <a:endParaRPr kumimoji="1" lang="en-US" altLang="zh-CN" sz="2400" dirty="0" smtClean="0">
              <a:latin typeface="Cambria" panose="02040503050406030204" pitchFamily="18" charset="0"/>
              <a:cs typeface="Times New Roman"/>
            </a:endParaRPr>
          </a:p>
          <a:p>
            <a:endParaRPr kumimoji="1" lang="en-US" altLang="zh-CN" sz="2400" dirty="0">
              <a:latin typeface="Cambria" panose="02040503050406030204" pitchFamily="18" charset="0"/>
              <a:cs typeface="Times New Roman"/>
            </a:endParaRPr>
          </a:p>
          <a:p>
            <a:endParaRPr kumimoji="1" lang="en-US" altLang="zh-CN" sz="2400" dirty="0" smtClean="0">
              <a:latin typeface="Cambria" panose="02040503050406030204" pitchFamily="18" charset="0"/>
              <a:cs typeface="Times New Roman"/>
            </a:endParaRPr>
          </a:p>
          <a:p>
            <a:r>
              <a:rPr kumimoji="1" lang="en-US" altLang="zh-CN" sz="2400" dirty="0" smtClean="0">
                <a:latin typeface="Cambria" panose="02040503050406030204" pitchFamily="18" charset="0"/>
                <a:cs typeface="Times New Roman"/>
              </a:rPr>
              <a:t>So</a:t>
            </a:r>
            <a:r>
              <a:rPr kumimoji="1" lang="en-US" altLang="zh-CN" sz="2400" dirty="0">
                <a:latin typeface="Cambria" panose="02040503050406030204" pitchFamily="18" charset="0"/>
                <a:cs typeface="Times New Roman"/>
              </a:rPr>
              <a:t>, select test cases far away from others …</a:t>
            </a:r>
          </a:p>
        </p:txBody>
      </p:sp>
      <p:pic>
        <p:nvPicPr>
          <p:cNvPr id="6" name="图片 5"/>
          <p:cNvPicPr>
            <a:picLocks noChangeAspect="1"/>
          </p:cNvPicPr>
          <p:nvPr/>
        </p:nvPicPr>
        <p:blipFill>
          <a:blip r:embed="rId2"/>
          <a:stretch>
            <a:fillRect/>
          </a:stretch>
        </p:blipFill>
        <p:spPr>
          <a:xfrm>
            <a:off x="4876800" y="2438400"/>
            <a:ext cx="3352800" cy="1083171"/>
          </a:xfrm>
          <a:prstGeom prst="rect">
            <a:avLst/>
          </a:prstGeom>
        </p:spPr>
      </p:pic>
      <p:sp>
        <p:nvSpPr>
          <p:cNvPr id="8" name="Rectangle 4"/>
          <p:cNvSpPr>
            <a:spLocks noChangeArrowheads="1"/>
          </p:cNvSpPr>
          <p:nvPr/>
        </p:nvSpPr>
        <p:spPr bwMode="auto">
          <a:xfrm>
            <a:off x="507076" y="4419600"/>
            <a:ext cx="3962400" cy="1714500"/>
          </a:xfrm>
          <a:prstGeom prst="rect">
            <a:avLst/>
          </a:prstGeom>
          <a:noFill/>
          <a:ln w="9525">
            <a:solidFill>
              <a:schemeClr val="tx1"/>
            </a:solidFill>
            <a:miter lim="800000"/>
            <a:headEnd/>
            <a:tailEnd/>
          </a:ln>
          <a:effectLst/>
        </p:spPr>
        <p:txBody>
          <a:bodyPr wrap="none" anchor="ctr"/>
          <a:lstStyle/>
          <a:p>
            <a:endParaRPr lang="zh-CN" altLang="en-US"/>
          </a:p>
        </p:txBody>
      </p:sp>
    </p:spTree>
    <p:extLst>
      <p:ext uri="{BB962C8B-B14F-4D97-AF65-F5344CB8AC3E}">
        <p14:creationId xmlns:p14="http://schemas.microsoft.com/office/powerpoint/2010/main" val="213095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Cause Effect Analysis</a:t>
            </a:r>
            <a:endParaRPr lang="en-US" altLang="zh-CN" dirty="0">
              <a:solidFill>
                <a:srgbClr val="133984"/>
              </a:solidFill>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728240" y="3333960"/>
              <a:ext cx="164880" cy="144720"/>
            </p14:xfrm>
          </p:contentPart>
        </mc:Choice>
        <mc:Fallback xmlns="">
          <p:pic>
            <p:nvPicPr>
              <p:cNvPr id="2" name="墨迹 1"/>
              <p:cNvPicPr/>
              <p:nvPr/>
            </p:nvPicPr>
            <p:blipFill>
              <a:blip r:embed="rId5"/>
              <a:stretch>
                <a:fillRect/>
              </a:stretch>
            </p:blipFill>
            <p:spPr>
              <a:xfrm>
                <a:off x="4719240" y="3323880"/>
                <a:ext cx="183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p14:cNvContentPartPr/>
              <p14:nvPr/>
            </p14:nvContentPartPr>
            <p14:xfrm>
              <a:off x="3714840" y="2292480"/>
              <a:ext cx="3683160" cy="1194120"/>
            </p14:xfrm>
          </p:contentPart>
        </mc:Choice>
        <mc:Fallback xmlns="">
          <p:pic>
            <p:nvPicPr>
              <p:cNvPr id="3" name="墨迹 2"/>
              <p:cNvPicPr/>
              <p:nvPr/>
            </p:nvPicPr>
            <p:blipFill>
              <a:blip r:embed="rId7"/>
              <a:stretch>
                <a:fillRect/>
              </a:stretch>
            </p:blipFill>
            <p:spPr>
              <a:xfrm>
                <a:off x="3705480" y="2283120"/>
                <a:ext cx="3701880" cy="1212840"/>
              </a:xfrm>
              <a:prstGeom prst="rect">
                <a:avLst/>
              </a:prstGeom>
            </p:spPr>
          </p:pic>
        </mc:Fallback>
      </mc:AlternateContent>
    </p:spTree>
    <p:extLst>
      <p:ext uri="{BB962C8B-B14F-4D97-AF65-F5344CB8AC3E}">
        <p14:creationId xmlns:p14="http://schemas.microsoft.com/office/powerpoint/2010/main" val="351857330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38594" name="Rectangle 2"/>
          <p:cNvSpPr>
            <a:spLocks noGrp="1" noChangeArrowheads="1"/>
          </p:cNvSpPr>
          <p:nvPr>
            <p:ph type="title"/>
          </p:nvPr>
        </p:nvSpPr>
        <p:spPr>
          <a:xfrm>
            <a:off x="1295400" y="152400"/>
            <a:ext cx="8382000" cy="762000"/>
          </a:xfrm>
        </p:spPr>
        <p:txBody>
          <a:bodyPr/>
          <a:lstStyle/>
          <a:p>
            <a:r>
              <a:rPr lang="en-US" altLang="zh-CN" dirty="0">
                <a:latin typeface="Cambria" panose="02040503050406030204" pitchFamily="18" charset="0"/>
              </a:rPr>
              <a:t>Define equivalence partitions</a:t>
            </a:r>
            <a:r>
              <a:rPr lang="en-US" altLang="zh-CN" sz="3200" dirty="0">
                <a:latin typeface="Cambria" panose="02040503050406030204" pitchFamily="18" charset="0"/>
              </a:rPr>
              <a:t> </a:t>
            </a:r>
            <a:r>
              <a:rPr lang="en-US" altLang="zh-CN" sz="2000" dirty="0">
                <a:latin typeface="Cambria" panose="02040503050406030204" pitchFamily="18" charset="0"/>
              </a:rPr>
              <a:t>- or classes</a:t>
            </a:r>
          </a:p>
        </p:txBody>
      </p:sp>
      <p:sp>
        <p:nvSpPr>
          <p:cNvPr id="238595" name="Rectangle 3"/>
          <p:cNvSpPr>
            <a:spLocks noChangeArrowheads="1"/>
          </p:cNvSpPr>
          <p:nvPr/>
        </p:nvSpPr>
        <p:spPr bwMode="auto">
          <a:xfrm>
            <a:off x="609600" y="1600200"/>
            <a:ext cx="8001000"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200" dirty="0">
                <a:effectLst/>
                <a:latin typeface="Cambria" panose="02040503050406030204" pitchFamily="18" charset="0"/>
                <a:ea typeface="宋体" panose="02010600030101010101" pitchFamily="2" charset="-122"/>
              </a:rPr>
              <a:t>Equivalence partitioning helps us </a:t>
            </a:r>
            <a:r>
              <a:rPr lang="en-US" altLang="zh-CN" sz="2200" b="1" dirty="0">
                <a:effectLst/>
                <a:latin typeface="Cambria" panose="02040503050406030204" pitchFamily="18" charset="0"/>
                <a:ea typeface="宋体" panose="02010600030101010101" pitchFamily="2" charset="-122"/>
              </a:rPr>
              <a:t>cut down the number of test cases without adding a great deal of risk</a:t>
            </a:r>
            <a:r>
              <a:rPr lang="en-US" altLang="zh-CN" sz="2200" dirty="0">
                <a:effectLst/>
                <a:latin typeface="Cambria" panose="02040503050406030204" pitchFamily="18" charset="0"/>
                <a:ea typeface="宋体" panose="02010600030101010101" pitchFamily="2" charset="-122"/>
              </a:rPr>
              <a:t>.</a:t>
            </a:r>
          </a:p>
          <a:p>
            <a:endParaRPr lang="en-US" altLang="zh-CN" sz="2200" dirty="0">
              <a:effectLst/>
              <a:latin typeface="Cambria" panose="02040503050406030204" pitchFamily="18" charset="0"/>
              <a:ea typeface="宋体" panose="02010600030101010101" pitchFamily="2" charset="-122"/>
            </a:endParaRPr>
          </a:p>
          <a:p>
            <a:r>
              <a:rPr lang="en-US" altLang="zh-CN" sz="2200" dirty="0">
                <a:effectLst/>
                <a:latin typeface="Cambria" panose="02040503050406030204" pitchFamily="18" charset="0"/>
                <a:ea typeface="宋体" panose="02010600030101010101" pitchFamily="2" charset="-122"/>
              </a:rPr>
              <a:t>Normally we look at two areas for testing:</a:t>
            </a:r>
          </a:p>
          <a:p>
            <a:pPr lvl="1"/>
            <a:r>
              <a:rPr lang="en-US" altLang="zh-CN" sz="2200" dirty="0">
                <a:solidFill>
                  <a:schemeClr val="folHlink"/>
                </a:solidFill>
                <a:effectLst/>
                <a:latin typeface="Cambria" panose="02040503050406030204" pitchFamily="18" charset="0"/>
                <a:ea typeface="宋体" panose="02010600030101010101" pitchFamily="2" charset="-122"/>
              </a:rPr>
              <a:t>	</a:t>
            </a:r>
            <a:r>
              <a:rPr lang="en-US" altLang="zh-CN" sz="2200" dirty="0">
                <a:solidFill>
                  <a:srgbClr val="133984"/>
                </a:solidFill>
                <a:effectLst/>
                <a:latin typeface="Cambria" panose="02040503050406030204" pitchFamily="18" charset="0"/>
                <a:ea typeface="宋体" panose="02010600030101010101" pitchFamily="2" charset="-122"/>
              </a:rPr>
              <a:t>- </a:t>
            </a:r>
            <a:r>
              <a:rPr lang="en-US" altLang="zh-CN" sz="2200" b="1" dirty="0">
                <a:solidFill>
                  <a:srgbClr val="133984"/>
                </a:solidFill>
                <a:effectLst/>
                <a:latin typeface="Cambria" panose="02040503050406030204" pitchFamily="18" charset="0"/>
                <a:ea typeface="宋体" panose="02010600030101010101" pitchFamily="2" charset="-122"/>
              </a:rPr>
              <a:t>Data</a:t>
            </a:r>
          </a:p>
          <a:p>
            <a:pPr lvl="1"/>
            <a:r>
              <a:rPr lang="en-US" altLang="zh-CN" sz="2200" b="1" dirty="0">
                <a:solidFill>
                  <a:srgbClr val="133984"/>
                </a:solidFill>
                <a:effectLst/>
                <a:latin typeface="Cambria" panose="02040503050406030204" pitchFamily="18" charset="0"/>
                <a:ea typeface="宋体" panose="02010600030101010101" pitchFamily="2" charset="-122"/>
              </a:rPr>
              <a:t>	- Logic flow</a:t>
            </a:r>
          </a:p>
          <a:p>
            <a:endParaRPr lang="en-US" altLang="zh-CN" sz="2200" dirty="0">
              <a:solidFill>
                <a:srgbClr val="13BBBF"/>
              </a:solidFill>
              <a:effectLst/>
              <a:latin typeface="Cambria" panose="02040503050406030204" pitchFamily="18" charset="0"/>
              <a:ea typeface="宋体" panose="02010600030101010101" pitchFamily="2" charset="-122"/>
            </a:endParaRPr>
          </a:p>
          <a:p>
            <a:r>
              <a:rPr lang="en-US" altLang="zh-CN" sz="2200" b="1" dirty="0">
                <a:effectLst/>
                <a:latin typeface="Cambria" panose="02040503050406030204" pitchFamily="18" charset="0"/>
                <a:ea typeface="宋体" panose="02010600030101010101" pitchFamily="2" charset="-122"/>
              </a:rPr>
              <a:t>There are many guidelines for picking equivalence partitions.</a:t>
            </a:r>
          </a:p>
          <a:p>
            <a:endParaRPr lang="en-US" altLang="zh-CN" sz="2200" b="1" dirty="0">
              <a:effectLst/>
              <a:latin typeface="Cambria" panose="02040503050406030204" pitchFamily="18" charset="0"/>
              <a:ea typeface="宋体" panose="02010600030101010101" pitchFamily="2" charset="-122"/>
            </a:endParaRPr>
          </a:p>
          <a:p>
            <a:r>
              <a:rPr lang="en-US" altLang="zh-CN" sz="2200" dirty="0">
                <a:effectLst/>
                <a:latin typeface="Cambria" panose="02040503050406030204" pitchFamily="18" charset="0"/>
                <a:ea typeface="宋体" panose="02010600030101010101" pitchFamily="2" charset="-122"/>
              </a:rPr>
              <a:t>Note: These are guidelines, not hard and fast rules</a:t>
            </a:r>
            <a:r>
              <a:rPr lang="en-US" altLang="zh-CN" sz="2200" b="1" dirty="0">
                <a:effectLst/>
                <a:latin typeface="Cambria" panose="02040503050406030204" pitchFamily="18" charset="0"/>
                <a:ea typeface="宋体" panose="02010600030101010101" pitchFamily="2" charset="-122"/>
              </a:rPr>
              <a:t>.</a:t>
            </a:r>
          </a:p>
        </p:txBody>
      </p:sp>
    </p:spTree>
    <p:extLst>
      <p:ext uri="{BB962C8B-B14F-4D97-AF65-F5344CB8AC3E}">
        <p14:creationId xmlns:p14="http://schemas.microsoft.com/office/powerpoint/2010/main" val="74070128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39618" name="Rectangle 2"/>
          <p:cNvSpPr>
            <a:spLocks noGrp="1" noChangeArrowheads="1"/>
          </p:cNvSpPr>
          <p:nvPr>
            <p:ph type="title"/>
          </p:nvPr>
        </p:nvSpPr>
        <p:spPr>
          <a:xfrm>
            <a:off x="838200" y="76200"/>
            <a:ext cx="8305800" cy="1066800"/>
          </a:xfrm>
        </p:spPr>
        <p:txBody>
          <a:bodyPr/>
          <a:lstStyle/>
          <a:p>
            <a:r>
              <a:rPr lang="en-US" altLang="zh-CN" sz="3600" dirty="0">
                <a:latin typeface="Cambria" panose="02040503050406030204" pitchFamily="18" charset="0"/>
              </a:rPr>
              <a:t>Data Testing</a:t>
            </a:r>
            <a:br>
              <a:rPr lang="en-US" altLang="zh-CN" sz="3600" dirty="0">
                <a:latin typeface="Cambria" panose="02040503050406030204" pitchFamily="18" charset="0"/>
              </a:rPr>
            </a:br>
            <a:r>
              <a:rPr lang="en-US" altLang="zh-CN" sz="1600" dirty="0">
                <a:latin typeface="Cambria" panose="02040503050406030204" pitchFamily="18" charset="0"/>
              </a:rPr>
              <a:t>QUIDELINES FOR CHOOSING EQUIVALENCE CLASSES</a:t>
            </a:r>
          </a:p>
        </p:txBody>
      </p:sp>
      <p:sp>
        <p:nvSpPr>
          <p:cNvPr id="239620" name="Rectangle 4"/>
          <p:cNvSpPr>
            <a:spLocks noChangeArrowheads="1"/>
          </p:cNvSpPr>
          <p:nvPr/>
        </p:nvSpPr>
        <p:spPr bwMode="auto">
          <a:xfrm>
            <a:off x="533400" y="1432560"/>
            <a:ext cx="80772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200" dirty="0">
                <a:effectLst/>
                <a:latin typeface="Cambria" panose="02040503050406030204" pitchFamily="18" charset="0"/>
                <a:ea typeface="宋体" panose="02010600030101010101" pitchFamily="2" charset="-122"/>
              </a:rPr>
              <a:t>Identify </a:t>
            </a:r>
            <a:r>
              <a:rPr lang="en-US" altLang="zh-CN" sz="2200" dirty="0">
                <a:solidFill>
                  <a:srgbClr val="133984"/>
                </a:solidFill>
                <a:effectLst/>
                <a:latin typeface="Cambria" panose="02040503050406030204" pitchFamily="18" charset="0"/>
                <a:ea typeface="宋体" panose="02010600030101010101" pitchFamily="2" charset="-122"/>
              </a:rPr>
              <a:t>boundary conditions - data </a:t>
            </a:r>
            <a:r>
              <a:rPr lang="en-US" altLang="zh-CN" sz="2200" dirty="0">
                <a:effectLst/>
                <a:latin typeface="Cambria" panose="02040503050406030204" pitchFamily="18" charset="0"/>
                <a:ea typeface="宋体" panose="02010600030101010101" pitchFamily="2" charset="-122"/>
              </a:rPr>
              <a:t>that is at the edge of the planned operational limits of the software.</a:t>
            </a:r>
          </a:p>
          <a:p>
            <a:endParaRPr lang="en-US" altLang="zh-CN" sz="2200" dirty="0">
              <a:effectLst/>
              <a:latin typeface="Cambria" panose="02040503050406030204" pitchFamily="18" charset="0"/>
              <a:ea typeface="宋体" panose="02010600030101010101" pitchFamily="2" charset="-122"/>
            </a:endParaRPr>
          </a:p>
          <a:p>
            <a:r>
              <a:rPr lang="en-US" altLang="zh-CN" sz="2200" b="1" dirty="0">
                <a:solidFill>
                  <a:srgbClr val="133984"/>
                </a:solidFill>
                <a:effectLst/>
                <a:latin typeface="Cambria" panose="02040503050406030204" pitchFamily="18" charset="0"/>
                <a:ea typeface="宋体" panose="02010600030101010101" pitchFamily="2" charset="-122"/>
              </a:rPr>
              <a:t>For the boundaries, partition input into</a:t>
            </a:r>
          </a:p>
          <a:p>
            <a:pPr lvl="1"/>
            <a:r>
              <a:rPr lang="en-US" altLang="zh-CN" sz="2200" dirty="0">
                <a:effectLst/>
                <a:latin typeface="Cambria" panose="02040503050406030204" pitchFamily="18" charset="0"/>
                <a:ea typeface="宋体" panose="02010600030101010101" pitchFamily="2" charset="-122"/>
              </a:rPr>
              <a:t> - </a:t>
            </a:r>
            <a:r>
              <a:rPr lang="en-US" altLang="zh-CN" sz="2200" b="1" dirty="0">
                <a:effectLst/>
                <a:latin typeface="Cambria" panose="02040503050406030204" pitchFamily="18" charset="0"/>
                <a:ea typeface="宋体" panose="02010600030101010101" pitchFamily="2" charset="-122"/>
              </a:rPr>
              <a:t>Valid</a:t>
            </a:r>
            <a:r>
              <a:rPr lang="en-US" altLang="zh-CN" sz="2200" dirty="0">
                <a:effectLst/>
                <a:latin typeface="Cambria" panose="02040503050406030204" pitchFamily="18" charset="0"/>
                <a:ea typeface="宋体" panose="02010600030101010101" pitchFamily="2" charset="-122"/>
              </a:rPr>
              <a:t> data inside the boundary.</a:t>
            </a:r>
          </a:p>
          <a:p>
            <a:pPr lvl="1"/>
            <a:r>
              <a:rPr lang="en-US" altLang="zh-CN" sz="2200" dirty="0">
                <a:effectLst/>
                <a:latin typeface="Cambria" panose="02040503050406030204" pitchFamily="18" charset="0"/>
                <a:ea typeface="宋体" panose="02010600030101010101" pitchFamily="2" charset="-122"/>
              </a:rPr>
              <a:t> - Data </a:t>
            </a:r>
            <a:r>
              <a:rPr lang="en-US" altLang="zh-CN" sz="2200" b="1" dirty="0">
                <a:effectLst/>
                <a:latin typeface="Cambria" panose="02040503050406030204" pitchFamily="18" charset="0"/>
                <a:ea typeface="宋体" panose="02010600030101010101" pitchFamily="2" charset="-122"/>
              </a:rPr>
              <a:t>just on the boundary</a:t>
            </a:r>
            <a:r>
              <a:rPr lang="en-US" altLang="zh-CN" sz="2200" dirty="0">
                <a:effectLst/>
                <a:latin typeface="Cambria" panose="02040503050406030204" pitchFamily="18" charset="0"/>
                <a:ea typeface="宋体" panose="02010600030101010101" pitchFamily="2" charset="-122"/>
              </a:rPr>
              <a:t> (which may be valid or invalid).</a:t>
            </a:r>
          </a:p>
          <a:p>
            <a:pPr lvl="1"/>
            <a:r>
              <a:rPr lang="en-US" altLang="zh-CN" sz="2200" dirty="0">
                <a:effectLst/>
                <a:latin typeface="Cambria" panose="02040503050406030204" pitchFamily="18" charset="0"/>
                <a:ea typeface="宋体" panose="02010600030101010101" pitchFamily="2" charset="-122"/>
              </a:rPr>
              <a:t> - </a:t>
            </a:r>
            <a:r>
              <a:rPr lang="en-US" altLang="zh-CN" sz="2200" b="1" dirty="0">
                <a:effectLst/>
                <a:latin typeface="Cambria" panose="02040503050406030204" pitchFamily="18" charset="0"/>
                <a:ea typeface="宋体" panose="02010600030101010101" pitchFamily="2" charset="-122"/>
              </a:rPr>
              <a:t>Invalid</a:t>
            </a:r>
            <a:r>
              <a:rPr lang="en-US" altLang="zh-CN" sz="2200" dirty="0">
                <a:effectLst/>
                <a:latin typeface="Cambria" panose="02040503050406030204" pitchFamily="18" charset="0"/>
                <a:ea typeface="宋体" panose="02010600030101010101" pitchFamily="2" charset="-122"/>
              </a:rPr>
              <a:t> data just outside the boundary limits.</a:t>
            </a:r>
          </a:p>
          <a:p>
            <a:endParaRPr lang="en-US" altLang="zh-CN" sz="2200" dirty="0">
              <a:effectLst/>
              <a:latin typeface="Cambria" panose="02040503050406030204" pitchFamily="18" charset="0"/>
              <a:ea typeface="宋体" panose="02010600030101010101" pitchFamily="2" charset="-122"/>
            </a:endParaRPr>
          </a:p>
          <a:p>
            <a:r>
              <a:rPr lang="en-US" altLang="zh-CN" sz="2200" dirty="0">
                <a:effectLst/>
                <a:latin typeface="Cambria" panose="02040503050406030204" pitchFamily="18" charset="0"/>
                <a:ea typeface="宋体" panose="02010600030101010101" pitchFamily="2" charset="-122"/>
              </a:rPr>
              <a:t>Boundary conditions should be identified in the requirements or the specifications.</a:t>
            </a:r>
            <a:endParaRPr lang="zh-CN" altLang="en-US" sz="2200"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68829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Rectangle 2"/>
          <p:cNvSpPr txBox="1">
            <a:spLocks noChangeArrowheads="1"/>
          </p:cNvSpPr>
          <p:nvPr/>
        </p:nvSpPr>
        <p:spPr bwMode="auto">
          <a:xfrm>
            <a:off x="213023" y="1447800"/>
            <a:ext cx="3520777" cy="140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Math" panose="02040503050406030204" pitchFamily="18" charset="0"/>
                <a:ea typeface="Cambria Math" panose="02040503050406030204" pitchFamily="18" charset="0"/>
              </a:rPr>
              <a:t>Fault, Error &amp; Failure</a:t>
            </a:r>
          </a:p>
        </p:txBody>
      </p:sp>
      <p:sp>
        <p:nvSpPr>
          <p:cNvPr id="7" name="Rectangle 3"/>
          <p:cNvSpPr txBox="1">
            <a:spLocks noChangeArrowheads="1"/>
          </p:cNvSpPr>
          <p:nvPr/>
        </p:nvSpPr>
        <p:spPr bwMode="auto">
          <a:xfrm>
            <a:off x="228600" y="2502131"/>
            <a:ext cx="8763000" cy="274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Fault</a:t>
            </a:r>
            <a:r>
              <a:rPr lang="en-US" altLang="zh-CN" sz="2400" dirty="0" smtClean="0">
                <a:latin typeface="Cambria Math" panose="02040503050406030204" pitchFamily="18" charset="0"/>
                <a:ea typeface="Cambria Math" panose="02040503050406030204" pitchFamily="18" charset="0"/>
              </a:rPr>
              <a:t> : A </a:t>
            </a:r>
            <a:r>
              <a:rPr lang="en-US" altLang="zh-CN" sz="2400" b="1" dirty="0" smtClean="0">
                <a:latin typeface="Cambria Math" panose="02040503050406030204" pitchFamily="18" charset="0"/>
                <a:ea typeface="Cambria Math" panose="02040503050406030204" pitchFamily="18" charset="0"/>
              </a:rPr>
              <a:t>static</a:t>
            </a:r>
            <a:r>
              <a:rPr lang="en-US" altLang="zh-CN" sz="2400" dirty="0" smtClean="0">
                <a:latin typeface="Cambria Math" panose="02040503050406030204" pitchFamily="18" charset="0"/>
                <a:ea typeface="Cambria Math" panose="02040503050406030204" pitchFamily="18" charset="0"/>
              </a:rPr>
              <a:t> defect in the software (i.e., defect)</a:t>
            </a:r>
          </a:p>
          <a:p>
            <a:r>
              <a:rPr lang="en-US" altLang="zh-CN" sz="2400" u="sng" dirty="0" smtClean="0">
                <a:latin typeface="Cambria Math" panose="02040503050406030204" pitchFamily="18" charset="0"/>
                <a:ea typeface="Cambria Math" panose="02040503050406030204" pitchFamily="18" charset="0"/>
              </a:rPr>
              <a:t>Software Error</a:t>
            </a:r>
            <a:r>
              <a:rPr lang="en-US" altLang="zh-CN" sz="2400" dirty="0" smtClean="0">
                <a:latin typeface="Cambria Math" panose="02040503050406030204" pitchFamily="18" charset="0"/>
                <a:ea typeface="Cambria Math" panose="02040503050406030204" pitchFamily="18" charset="0"/>
              </a:rPr>
              <a:t> : An incorrect </a:t>
            </a:r>
            <a:r>
              <a:rPr lang="en-US" altLang="zh-CN" sz="2400" b="1" dirty="0" smtClean="0">
                <a:latin typeface="Cambria Math" panose="02040503050406030204" pitchFamily="18" charset="0"/>
                <a:ea typeface="Cambria Math" panose="02040503050406030204" pitchFamily="18" charset="0"/>
              </a:rPr>
              <a:t>internal</a:t>
            </a:r>
            <a:r>
              <a:rPr lang="en-US" altLang="zh-CN" sz="2400" dirty="0" smtClean="0">
                <a:latin typeface="Cambria Math" panose="02040503050406030204" pitchFamily="18" charset="0"/>
                <a:ea typeface="Cambria Math" panose="02040503050406030204" pitchFamily="18" charset="0"/>
              </a:rPr>
              <a:t> state that is the manifestation of some fault</a:t>
            </a:r>
          </a:p>
          <a:p>
            <a:r>
              <a:rPr lang="en-US" altLang="zh-CN" sz="2400" u="sng" dirty="0" smtClean="0">
                <a:latin typeface="Cambria Math" panose="02040503050406030204" pitchFamily="18" charset="0"/>
                <a:ea typeface="Cambria Math" panose="02040503050406030204" pitchFamily="18" charset="0"/>
              </a:rPr>
              <a:t>Software Failure</a:t>
            </a:r>
            <a:r>
              <a:rPr lang="en-US" altLang="zh-CN" sz="2400" dirty="0" smtClean="0">
                <a:latin typeface="Cambria Math" panose="02040503050406030204" pitchFamily="18" charset="0"/>
                <a:ea typeface="Cambria Math" panose="02040503050406030204" pitchFamily="18" charset="0"/>
              </a:rPr>
              <a:t> : </a:t>
            </a:r>
            <a:r>
              <a:rPr lang="en-US" altLang="zh-CN" sz="2400" b="1" dirty="0" smtClean="0">
                <a:latin typeface="Cambria Math" panose="02040503050406030204" pitchFamily="18" charset="0"/>
                <a:ea typeface="Cambria Math" panose="02040503050406030204" pitchFamily="18" charset="0"/>
              </a:rPr>
              <a:t>External</a:t>
            </a:r>
            <a:r>
              <a:rPr lang="en-US" altLang="zh-CN" sz="2400" dirty="0" smtClean="0">
                <a:latin typeface="Cambria Math" panose="02040503050406030204" pitchFamily="18" charset="0"/>
                <a:ea typeface="Cambria Math" panose="02040503050406030204" pitchFamily="18" charset="0"/>
              </a:rPr>
              <a:t>, incorrect behavior with respect to the requirements or other description of the expected behavior</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034360" y="1480680"/>
              <a:ext cx="2223720" cy="2882520"/>
            </p14:xfrm>
          </p:contentPart>
        </mc:Choice>
        <mc:Fallback xmlns="">
          <p:pic>
            <p:nvPicPr>
              <p:cNvPr id="2" name="墨迹 1"/>
              <p:cNvPicPr/>
              <p:nvPr/>
            </p:nvPicPr>
            <p:blipFill>
              <a:blip r:embed="rId5"/>
              <a:stretch>
                <a:fillRect/>
              </a:stretch>
            </p:blipFill>
            <p:spPr>
              <a:xfrm>
                <a:off x="2028960" y="1472400"/>
                <a:ext cx="2237760" cy="2898720"/>
              </a:xfrm>
              <a:prstGeom prst="rect">
                <a:avLst/>
              </a:prstGeom>
            </p:spPr>
          </p:pic>
        </mc:Fallback>
      </mc:AlternateContent>
    </p:spTree>
    <p:extLst>
      <p:ext uri="{BB962C8B-B14F-4D97-AF65-F5344CB8AC3E}">
        <p14:creationId xmlns:p14="http://schemas.microsoft.com/office/powerpoint/2010/main" val="62601267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6786" name="Rectangle 2"/>
          <p:cNvSpPr>
            <a:spLocks noGrp="1" noChangeArrowheads="1"/>
          </p:cNvSpPr>
          <p:nvPr>
            <p:ph type="title"/>
          </p:nvPr>
        </p:nvSpPr>
        <p:spPr>
          <a:xfrm>
            <a:off x="1447800" y="176212"/>
            <a:ext cx="7696200" cy="357188"/>
          </a:xfrm>
        </p:spPr>
        <p:txBody>
          <a:bodyPr/>
          <a:lstStyle/>
          <a:p>
            <a:r>
              <a:rPr lang="en-US" altLang="zh-CN" sz="3600">
                <a:latin typeface="Cambria" panose="02040503050406030204" pitchFamily="18" charset="0"/>
              </a:rPr>
              <a:t>Equivalence Partitioning 1</a:t>
            </a:r>
          </a:p>
        </p:txBody>
      </p:sp>
      <p:sp>
        <p:nvSpPr>
          <p:cNvPr id="246787" name="Text Box 3"/>
          <p:cNvSpPr txBox="1">
            <a:spLocks noChangeArrowheads="1"/>
          </p:cNvSpPr>
          <p:nvPr/>
        </p:nvSpPr>
        <p:spPr bwMode="auto">
          <a:xfrm>
            <a:off x="609600" y="1340198"/>
            <a:ext cx="7924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Idea is to partition the input space into a number of </a:t>
            </a:r>
            <a:r>
              <a:rPr lang="en-US" altLang="zh-CN" sz="2000" b="1" dirty="0">
                <a:effectLst/>
                <a:latin typeface="Cambria" panose="02040503050406030204" pitchFamily="18" charset="0"/>
                <a:ea typeface="宋体" panose="02010600030101010101" pitchFamily="2" charset="-122"/>
              </a:rPr>
              <a:t>equivalence classes</a:t>
            </a:r>
            <a:r>
              <a:rPr lang="en-US" altLang="zh-CN" sz="2000" dirty="0">
                <a:effectLst/>
                <a:latin typeface="Cambria" panose="02040503050406030204" pitchFamily="18" charset="0"/>
                <a:ea typeface="宋体" panose="02010600030101010101" pitchFamily="2" charset="-122"/>
              </a:rPr>
              <a:t> such that one could expect, based on the specification, that every element of a given class would be ‘‘handled’’ (i.e., mapped to</a:t>
            </a:r>
          </a:p>
        </p:txBody>
      </p:sp>
      <p:pic>
        <p:nvPicPr>
          <p:cNvPr id="24678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819400"/>
            <a:ext cx="3352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6789" name="Text Box 5"/>
          <p:cNvSpPr txBox="1">
            <a:spLocks noChangeArrowheads="1"/>
          </p:cNvSpPr>
          <p:nvPr/>
        </p:nvSpPr>
        <p:spPr bwMode="auto">
          <a:xfrm>
            <a:off x="609600" y="4235797"/>
            <a:ext cx="4572000" cy="19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b="1" dirty="0">
                <a:effectLst/>
                <a:latin typeface="Cambria" panose="02040503050406030204" pitchFamily="18" charset="0"/>
                <a:ea typeface="宋体" panose="02010600030101010101" pitchFamily="2" charset="-122"/>
              </a:rPr>
              <a:t>Two types</a:t>
            </a:r>
            <a:r>
              <a:rPr lang="en-US" altLang="zh-CN" sz="2000" dirty="0">
                <a:effectLst/>
                <a:latin typeface="Cambria" panose="02040503050406030204" pitchFamily="18" charset="0"/>
                <a:ea typeface="宋体" panose="02010600030101010101" pitchFamily="2" charset="-122"/>
              </a:rPr>
              <a:t> of classes are identified: </a:t>
            </a:r>
            <a:endParaRPr lang="en-US" altLang="zh-CN" sz="2000" dirty="0" smtClean="0">
              <a:effectLst/>
              <a:latin typeface="Cambria" panose="02040503050406030204" pitchFamily="18" charset="0"/>
              <a:ea typeface="宋体" panose="02010600030101010101" pitchFamily="2" charset="-122"/>
            </a:endParaRPr>
          </a:p>
          <a:p>
            <a:pPr eaLnBrk="1" hangingPunct="1">
              <a:lnSpc>
                <a:spcPts val="2600"/>
              </a:lnSpc>
              <a:spcBef>
                <a:spcPct val="50000"/>
              </a:spcBef>
            </a:pPr>
            <a:r>
              <a:rPr lang="en-US" altLang="zh-CN" sz="2000" b="1" dirty="0" smtClean="0">
                <a:solidFill>
                  <a:srgbClr val="FF3300"/>
                </a:solidFill>
                <a:effectLst/>
                <a:latin typeface="Cambria" panose="02040503050406030204" pitchFamily="18" charset="0"/>
                <a:ea typeface="宋体" panose="02010600030101010101" pitchFamily="2" charset="-122"/>
              </a:rPr>
              <a:t>valid</a:t>
            </a:r>
            <a:r>
              <a:rPr lang="en-US" altLang="zh-CN" sz="2000" b="1" dirty="0" smtClean="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(corresponding to inputs deemed valid from the specification) </a:t>
            </a:r>
            <a:endParaRPr lang="en-US" altLang="zh-CN" sz="2000" dirty="0">
              <a:latin typeface="Cambria" panose="02040503050406030204" pitchFamily="18" charset="0"/>
              <a:ea typeface="宋体" panose="02010600030101010101" pitchFamily="2" charset="-122"/>
            </a:endParaRPr>
          </a:p>
          <a:p>
            <a:pPr eaLnBrk="1" hangingPunct="1">
              <a:lnSpc>
                <a:spcPts val="2600"/>
              </a:lnSpc>
              <a:spcBef>
                <a:spcPct val="50000"/>
              </a:spcBef>
            </a:pPr>
            <a:r>
              <a:rPr lang="en-US" altLang="zh-CN" sz="2000" b="1" dirty="0" smtClean="0">
                <a:solidFill>
                  <a:srgbClr val="FF3300"/>
                </a:solidFill>
                <a:effectLst/>
                <a:latin typeface="Cambria" panose="02040503050406030204" pitchFamily="18" charset="0"/>
                <a:ea typeface="宋体" panose="02010600030101010101" pitchFamily="2" charset="-122"/>
              </a:rPr>
              <a:t>invalid</a:t>
            </a: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(corresponding to inputs deemed erroneous from the specification)</a:t>
            </a:r>
            <a:endParaRPr lang="zh-CN" altLang="en-US" sz="2000" dirty="0">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246790" name="Rectangle 6"/>
          <p:cNvSpPr>
            <a:spLocks noChangeArrowheads="1"/>
          </p:cNvSpPr>
          <p:nvPr/>
        </p:nvSpPr>
        <p:spPr bwMode="auto">
          <a:xfrm>
            <a:off x="533400" y="2590800"/>
            <a:ext cx="4419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effectLst/>
                <a:latin typeface="Cambria" panose="02040503050406030204" pitchFamily="18" charset="0"/>
                <a:ea typeface="宋体" panose="02010600030101010101" pitchFamily="2" charset="-122"/>
              </a:rPr>
              <a:t>an output) in the same manner </a:t>
            </a:r>
          </a:p>
          <a:p>
            <a:r>
              <a:rPr lang="en-US" altLang="zh-CN" sz="2000" dirty="0">
                <a:effectLst/>
                <a:latin typeface="Cambria" panose="02040503050406030204" pitchFamily="18" charset="0"/>
                <a:ea typeface="宋体" panose="02010600030101010101" pitchFamily="2" charset="-122"/>
              </a:rPr>
              <a:t>(either correctly or incorrectly), </a:t>
            </a:r>
          </a:p>
          <a:p>
            <a:r>
              <a:rPr lang="en-US" altLang="zh-CN" sz="2000" dirty="0">
                <a:effectLst/>
                <a:latin typeface="Cambria" panose="02040503050406030204" pitchFamily="18" charset="0"/>
                <a:ea typeface="宋体" panose="02010600030101010101" pitchFamily="2" charset="-122"/>
              </a:rPr>
              <a:t>thus </a:t>
            </a:r>
            <a:r>
              <a:rPr lang="en-US" altLang="zh-CN" sz="2000" b="1" i="1" dirty="0">
                <a:effectLst/>
                <a:latin typeface="Cambria" panose="02040503050406030204" pitchFamily="18" charset="0"/>
                <a:ea typeface="宋体" panose="02010600030101010101" pitchFamily="2" charset="-122"/>
              </a:rPr>
              <a:t>reducing the total number of test cases</a:t>
            </a:r>
            <a:r>
              <a:rPr lang="en-US" altLang="zh-CN" sz="2000" dirty="0">
                <a:effectLst/>
                <a:latin typeface="Cambria" panose="02040503050406030204" pitchFamily="18" charset="0"/>
                <a:ea typeface="宋体" panose="02010600030101010101" pitchFamily="2" charset="-122"/>
              </a:rPr>
              <a:t> that must be developed</a:t>
            </a:r>
            <a:r>
              <a:rPr lang="en-US" altLang="zh-CN" dirty="0">
                <a:effectLst/>
                <a:latin typeface="Cambria" panose="02040503050406030204" pitchFamily="18" charset="0"/>
                <a:ea typeface="宋体" panose="02010600030101010101" pitchFamily="2" charset="-122"/>
              </a:rPr>
              <a:t>.</a:t>
            </a:r>
          </a:p>
        </p:txBody>
      </p:sp>
    </p:spTree>
    <p:extLst>
      <p:ext uri="{BB962C8B-B14F-4D97-AF65-F5344CB8AC3E}">
        <p14:creationId xmlns:p14="http://schemas.microsoft.com/office/powerpoint/2010/main" val="1854891743"/>
      </p:ext>
    </p:extLst>
  </p:cSld>
  <p:clrMapOvr>
    <a:masterClrMapping/>
  </p:clrMapOv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96642" name="Rectangle 2"/>
          <p:cNvSpPr>
            <a:spLocks noGrp="1" noChangeArrowheads="1"/>
          </p:cNvSpPr>
          <p:nvPr>
            <p:ph type="title"/>
          </p:nvPr>
        </p:nvSpPr>
        <p:spPr>
          <a:xfrm>
            <a:off x="1500187" y="128588"/>
            <a:ext cx="7643813" cy="536575"/>
          </a:xfrm>
        </p:spPr>
        <p:txBody>
          <a:bodyPr/>
          <a:lstStyle/>
          <a:p>
            <a:r>
              <a:rPr lang="en-US" altLang="zh-CN" sz="3600" dirty="0">
                <a:latin typeface="Cambria" panose="02040503050406030204" pitchFamily="18" charset="0"/>
              </a:rPr>
              <a:t>Equivalence Partitioning 2</a:t>
            </a:r>
          </a:p>
        </p:txBody>
      </p:sp>
      <p:sp>
        <p:nvSpPr>
          <p:cNvPr id="496643" name="Rectangle 3"/>
          <p:cNvSpPr>
            <a:spLocks noGrp="1" noChangeArrowheads="1"/>
          </p:cNvSpPr>
          <p:nvPr>
            <p:ph type="body" idx="1"/>
          </p:nvPr>
        </p:nvSpPr>
        <p:spPr>
          <a:xfrm>
            <a:off x="342170" y="1295400"/>
            <a:ext cx="8344629" cy="1600200"/>
          </a:xfrm>
          <a:noFill/>
          <a:ln/>
        </p:spPr>
        <p:txBody>
          <a:bodyPr/>
          <a:lstStyle/>
          <a:p>
            <a:pPr>
              <a:lnSpc>
                <a:spcPts val="2600"/>
              </a:lnSpc>
              <a:buClrTx/>
              <a:buSzTx/>
            </a:pPr>
            <a:r>
              <a:rPr lang="en-US" altLang="zh-CN" sz="2400" dirty="0">
                <a:latin typeface="Cambria" panose="02040503050406030204" pitchFamily="18" charset="0"/>
              </a:rPr>
              <a:t>Divide all possible inputs into classes (partitions) such that : There is a </a:t>
            </a:r>
            <a:r>
              <a:rPr lang="en-US" altLang="zh-CN" sz="2400" b="1" i="1" dirty="0">
                <a:solidFill>
                  <a:srgbClr val="FF0000"/>
                </a:solidFill>
                <a:latin typeface="Cambria" panose="02040503050406030204" pitchFamily="18" charset="0"/>
              </a:rPr>
              <a:t>finite number of input equivalence classes</a:t>
            </a:r>
            <a:endParaRPr lang="en-US" altLang="zh-CN" sz="2400" dirty="0">
              <a:solidFill>
                <a:srgbClr val="FF0000"/>
              </a:solidFill>
              <a:latin typeface="Cambria" panose="02040503050406030204" pitchFamily="18" charset="0"/>
            </a:endParaRPr>
          </a:p>
          <a:p>
            <a:pPr>
              <a:lnSpc>
                <a:spcPts val="2600"/>
              </a:lnSpc>
              <a:buClrTx/>
              <a:buSzTx/>
            </a:pPr>
            <a:endParaRPr lang="en-US" altLang="zh-CN" sz="2400" dirty="0" smtClean="0">
              <a:latin typeface="Cambria" panose="02040503050406030204" pitchFamily="18" charset="0"/>
            </a:endParaRPr>
          </a:p>
          <a:p>
            <a:pPr>
              <a:lnSpc>
                <a:spcPts val="2600"/>
              </a:lnSpc>
              <a:buClrTx/>
              <a:buSzTx/>
            </a:pPr>
            <a:r>
              <a:rPr lang="en-US" altLang="zh-CN" sz="2400" dirty="0" smtClean="0">
                <a:latin typeface="Cambria" panose="02040503050406030204" pitchFamily="18" charset="0"/>
              </a:rPr>
              <a:t>You </a:t>
            </a:r>
            <a:r>
              <a:rPr lang="en-US" altLang="zh-CN" sz="2400" dirty="0">
                <a:latin typeface="Cambria" panose="02040503050406030204" pitchFamily="18" charset="0"/>
              </a:rPr>
              <a:t>may reasonably assume that</a:t>
            </a:r>
            <a:endParaRPr lang="en-US" altLang="zh-CN" sz="2600" i="1" dirty="0">
              <a:solidFill>
                <a:schemeClr val="accent2"/>
              </a:solidFill>
              <a:latin typeface="Cambria" panose="02040503050406030204" pitchFamily="18" charset="0"/>
            </a:endParaRPr>
          </a:p>
        </p:txBody>
      </p:sp>
      <p:grpSp>
        <p:nvGrpSpPr>
          <p:cNvPr id="496661" name="Group 21"/>
          <p:cNvGrpSpPr>
            <a:grpSpLocks/>
          </p:cNvGrpSpPr>
          <p:nvPr/>
        </p:nvGrpSpPr>
        <p:grpSpPr bwMode="auto">
          <a:xfrm>
            <a:off x="4698624" y="4231739"/>
            <a:ext cx="4124699" cy="1866900"/>
            <a:chOff x="2589" y="2800"/>
            <a:chExt cx="3016" cy="1176"/>
          </a:xfrm>
        </p:grpSpPr>
        <p:grpSp>
          <p:nvGrpSpPr>
            <p:cNvPr id="496644" name="Group 4"/>
            <p:cNvGrpSpPr>
              <a:grpSpLocks/>
            </p:cNvGrpSpPr>
            <p:nvPr/>
          </p:nvGrpSpPr>
          <p:grpSpPr bwMode="auto">
            <a:xfrm>
              <a:off x="2589" y="2832"/>
              <a:ext cx="2816" cy="1097"/>
              <a:chOff x="1216" y="3176"/>
              <a:chExt cx="2816" cy="1097"/>
            </a:xfrm>
          </p:grpSpPr>
          <p:sp>
            <p:nvSpPr>
              <p:cNvPr id="496645" name="Oval 5"/>
              <p:cNvSpPr>
                <a:spLocks noChangeArrowheads="1"/>
              </p:cNvSpPr>
              <p:nvPr/>
            </p:nvSpPr>
            <p:spPr bwMode="auto">
              <a:xfrm>
                <a:off x="1968" y="3176"/>
                <a:ext cx="2064" cy="920"/>
              </a:xfrm>
              <a:prstGeom prst="ellipse">
                <a:avLst/>
              </a:prstGeom>
              <a:solidFill>
                <a:srgbClr val="FF9900"/>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46" name="Text Box 6"/>
              <p:cNvSpPr txBox="1">
                <a:spLocks noChangeArrowheads="1"/>
              </p:cNvSpPr>
              <p:nvPr/>
            </p:nvSpPr>
            <p:spPr bwMode="auto">
              <a:xfrm>
                <a:off x="1216" y="3982"/>
                <a:ext cx="1027" cy="291"/>
              </a:xfrm>
              <a:prstGeom prst="rect">
                <a:avLst/>
              </a:prstGeom>
              <a:solidFill>
                <a:srgbClr val="FF9900"/>
              </a:solidFill>
              <a:ln>
                <a:noFill/>
              </a:ln>
              <a:effectLst/>
              <a:extLs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accent3"/>
                    </a:solidFill>
                    <a:effectLst/>
                    <a:latin typeface="Cambria" panose="02040503050406030204" pitchFamily="18" charset="0"/>
                    <a:ea typeface="宋体" panose="02010600030101010101" pitchFamily="2" charset="-122"/>
                  </a:rPr>
                  <a:t>all inputs</a:t>
                </a:r>
                <a:endParaRPr lang="en-GB" altLang="zh-CN" dirty="0">
                  <a:solidFill>
                    <a:schemeClr val="accent3"/>
                  </a:solidFill>
                  <a:effectLst/>
                  <a:latin typeface="Cambria" panose="02040503050406030204" pitchFamily="18" charset="0"/>
                </a:endParaRPr>
              </a:p>
            </p:txBody>
          </p:sp>
        </p:grpSp>
        <p:grpSp>
          <p:nvGrpSpPr>
            <p:cNvPr id="496647" name="Group 7"/>
            <p:cNvGrpSpPr>
              <a:grpSpLocks/>
            </p:cNvGrpSpPr>
            <p:nvPr/>
          </p:nvGrpSpPr>
          <p:grpSpPr bwMode="auto">
            <a:xfrm>
              <a:off x="2869" y="2800"/>
              <a:ext cx="2736" cy="1176"/>
              <a:chOff x="1496" y="3144"/>
              <a:chExt cx="2736" cy="1176"/>
            </a:xfrm>
          </p:grpSpPr>
          <p:sp>
            <p:nvSpPr>
              <p:cNvPr id="496648" name="Line 8"/>
              <p:cNvSpPr>
                <a:spLocks noChangeShapeType="1"/>
              </p:cNvSpPr>
              <p:nvPr/>
            </p:nvSpPr>
            <p:spPr bwMode="auto">
              <a:xfrm>
                <a:off x="1496" y="3144"/>
                <a:ext cx="1424" cy="52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sp>
            <p:nvSpPr>
              <p:cNvPr id="496649" name="Line 9"/>
              <p:cNvSpPr>
                <a:spLocks noChangeShapeType="1"/>
              </p:cNvSpPr>
              <p:nvPr/>
            </p:nvSpPr>
            <p:spPr bwMode="auto">
              <a:xfrm flipH="1">
                <a:off x="2848" y="3680"/>
                <a:ext cx="64" cy="6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sp>
            <p:nvSpPr>
              <p:cNvPr id="496650" name="Line 10"/>
              <p:cNvSpPr>
                <a:spLocks noChangeShapeType="1"/>
              </p:cNvSpPr>
              <p:nvPr/>
            </p:nvSpPr>
            <p:spPr bwMode="auto">
              <a:xfrm flipV="1">
                <a:off x="2912" y="3216"/>
                <a:ext cx="1320" cy="464"/>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sp>
            <p:nvSpPr>
              <p:cNvPr id="496651" name="Line 11"/>
              <p:cNvSpPr>
                <a:spLocks noChangeShapeType="1"/>
              </p:cNvSpPr>
              <p:nvPr/>
            </p:nvSpPr>
            <p:spPr bwMode="auto">
              <a:xfrm>
                <a:off x="3352" y="3528"/>
                <a:ext cx="544" cy="63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grpSp>
        <p:grpSp>
          <p:nvGrpSpPr>
            <p:cNvPr id="496652" name="Group 12"/>
            <p:cNvGrpSpPr>
              <a:grpSpLocks/>
            </p:cNvGrpSpPr>
            <p:nvPr/>
          </p:nvGrpSpPr>
          <p:grpSpPr bwMode="auto">
            <a:xfrm>
              <a:off x="3661" y="2945"/>
              <a:ext cx="1596" cy="791"/>
              <a:chOff x="2288" y="3289"/>
              <a:chExt cx="1596" cy="791"/>
            </a:xfrm>
          </p:grpSpPr>
          <p:sp>
            <p:nvSpPr>
              <p:cNvPr id="496653" name="Oval 13"/>
              <p:cNvSpPr>
                <a:spLocks noChangeArrowheads="1"/>
              </p:cNvSpPr>
              <p:nvPr/>
            </p:nvSpPr>
            <p:spPr bwMode="auto">
              <a:xfrm>
                <a:off x="2856" y="3352"/>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54" name="Text Box 14"/>
              <p:cNvSpPr txBox="1">
                <a:spLocks noChangeArrowheads="1"/>
              </p:cNvSpPr>
              <p:nvPr/>
            </p:nvSpPr>
            <p:spPr bwMode="auto">
              <a:xfrm>
                <a:off x="2868" y="3289"/>
                <a:ext cx="24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1</a:t>
                </a:r>
                <a:endParaRPr lang="en-GB" altLang="zh-CN" sz="2000" baseline="-25000">
                  <a:solidFill>
                    <a:schemeClr val="bg1"/>
                  </a:solidFill>
                  <a:effectLst/>
                  <a:latin typeface="Cambria" panose="02040503050406030204" pitchFamily="18" charset="0"/>
                </a:endParaRPr>
              </a:p>
            </p:txBody>
          </p:sp>
          <p:sp>
            <p:nvSpPr>
              <p:cNvPr id="496655" name="Oval 15"/>
              <p:cNvSpPr>
                <a:spLocks noChangeArrowheads="1"/>
              </p:cNvSpPr>
              <p:nvPr/>
            </p:nvSpPr>
            <p:spPr bwMode="auto">
              <a:xfrm>
                <a:off x="3624" y="3576"/>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56" name="Text Box 16"/>
              <p:cNvSpPr txBox="1">
                <a:spLocks noChangeArrowheads="1"/>
              </p:cNvSpPr>
              <p:nvPr/>
            </p:nvSpPr>
            <p:spPr bwMode="auto">
              <a:xfrm>
                <a:off x="3635" y="3513"/>
                <a:ext cx="2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4</a:t>
                </a:r>
                <a:endParaRPr lang="en-GB" altLang="zh-CN" sz="2000" baseline="-25000">
                  <a:solidFill>
                    <a:schemeClr val="bg1"/>
                  </a:solidFill>
                  <a:effectLst/>
                  <a:latin typeface="Cambria" panose="02040503050406030204" pitchFamily="18" charset="0"/>
                </a:endParaRPr>
              </a:p>
            </p:txBody>
          </p:sp>
          <p:sp>
            <p:nvSpPr>
              <p:cNvPr id="496657" name="Oval 17"/>
              <p:cNvSpPr>
                <a:spLocks noChangeArrowheads="1"/>
              </p:cNvSpPr>
              <p:nvPr/>
            </p:nvSpPr>
            <p:spPr bwMode="auto">
              <a:xfrm>
                <a:off x="2288" y="3720"/>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58" name="Text Box 18"/>
              <p:cNvSpPr txBox="1">
                <a:spLocks noChangeArrowheads="1"/>
              </p:cNvSpPr>
              <p:nvPr/>
            </p:nvSpPr>
            <p:spPr bwMode="auto">
              <a:xfrm>
                <a:off x="2298" y="3657"/>
                <a:ext cx="2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2</a:t>
                </a:r>
                <a:endParaRPr lang="en-GB" altLang="zh-CN" sz="2000" baseline="-25000">
                  <a:solidFill>
                    <a:schemeClr val="bg1"/>
                  </a:solidFill>
                  <a:effectLst/>
                  <a:latin typeface="Cambria" panose="02040503050406030204" pitchFamily="18" charset="0"/>
                </a:endParaRPr>
              </a:p>
            </p:txBody>
          </p:sp>
          <p:sp>
            <p:nvSpPr>
              <p:cNvPr id="496659" name="Oval 19"/>
              <p:cNvSpPr>
                <a:spLocks noChangeArrowheads="1"/>
              </p:cNvSpPr>
              <p:nvPr/>
            </p:nvSpPr>
            <p:spPr bwMode="auto">
              <a:xfrm>
                <a:off x="3080" y="3800"/>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60" name="Text Box 20"/>
              <p:cNvSpPr txBox="1">
                <a:spLocks noChangeArrowheads="1"/>
              </p:cNvSpPr>
              <p:nvPr/>
            </p:nvSpPr>
            <p:spPr bwMode="auto">
              <a:xfrm>
                <a:off x="3108" y="3737"/>
                <a:ext cx="215"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3</a:t>
                </a:r>
                <a:endParaRPr lang="en-GB" altLang="zh-CN" sz="2000" baseline="-25000">
                  <a:solidFill>
                    <a:schemeClr val="bg1"/>
                  </a:solidFill>
                  <a:effectLst/>
                  <a:latin typeface="Cambria" panose="02040503050406030204" pitchFamily="18" charset="0"/>
                </a:endParaRPr>
              </a:p>
            </p:txBody>
          </p:sp>
        </p:grpSp>
      </p:grpSp>
      <p:sp>
        <p:nvSpPr>
          <p:cNvPr id="496662" name="Rectangle 22"/>
          <p:cNvSpPr>
            <a:spLocks noChangeArrowheads="1"/>
          </p:cNvSpPr>
          <p:nvPr/>
        </p:nvSpPr>
        <p:spPr bwMode="auto">
          <a:xfrm>
            <a:off x="336957" y="3841750"/>
            <a:ext cx="447928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buClr>
                <a:srgbClr val="CCCCFF"/>
              </a:buClr>
              <a:buSzPct val="80000"/>
              <a:buFont typeface="Wingdings" panose="05000000000000000000" pitchFamily="2" charset="2"/>
              <a:buNone/>
            </a:pPr>
            <a:endParaRPr lang="en-US" altLang="zh-CN" sz="2000" dirty="0">
              <a:effectLst/>
              <a:latin typeface="Cambria" panose="02040503050406030204" pitchFamily="18" charset="0"/>
              <a:ea typeface="宋体" panose="02010600030101010101" pitchFamily="2" charset="-122"/>
            </a:endParaRPr>
          </a:p>
          <a:p>
            <a:pPr lvl="1">
              <a:buClr>
                <a:srgbClr val="CCCCFF"/>
              </a:buClr>
              <a:buSzPct val="80000"/>
              <a:buFont typeface="Wingdings" panose="05000000000000000000" pitchFamily="2" charset="2"/>
              <a:buChar char="p"/>
            </a:pPr>
            <a:r>
              <a:rPr lang="en-US" altLang="zh-CN" sz="2000" dirty="0">
                <a:effectLst/>
                <a:latin typeface="Cambria" panose="02040503050406030204" pitchFamily="18" charset="0"/>
                <a:ea typeface="宋体" panose="02010600030101010101" pitchFamily="2" charset="-122"/>
              </a:rPr>
              <a:t> If the representative detects a fault, then other class members would detect the same fault</a:t>
            </a:r>
            <a:endParaRPr lang="zh-CN" altLang="en-US" sz="2000" dirty="0">
              <a:effectLst/>
              <a:latin typeface="Cambria" panose="02040503050406030204" pitchFamily="18" charset="0"/>
              <a:ea typeface="宋体" panose="02010600030101010101" pitchFamily="2" charset="-122"/>
            </a:endParaRPr>
          </a:p>
        </p:txBody>
      </p:sp>
      <p:sp>
        <p:nvSpPr>
          <p:cNvPr id="496663" name="Rectangle 23"/>
          <p:cNvSpPr>
            <a:spLocks noChangeArrowheads="1"/>
          </p:cNvSpPr>
          <p:nvPr/>
        </p:nvSpPr>
        <p:spPr bwMode="auto">
          <a:xfrm>
            <a:off x="323584" y="2987510"/>
            <a:ext cx="766823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buClr>
                <a:srgbClr val="CCCCFF"/>
              </a:buClr>
              <a:buSzPct val="80000"/>
              <a:buFont typeface="Wingdings" panose="05000000000000000000" pitchFamily="2" charset="2"/>
              <a:buChar char="p"/>
            </a:pPr>
            <a:r>
              <a:rPr lang="en-US" altLang="zh-CN" sz="2000" dirty="0">
                <a:effectLst/>
                <a:latin typeface="Cambria" panose="02040503050406030204" pitchFamily="18" charset="0"/>
                <a:ea typeface="宋体" panose="02010600030101010101" pitchFamily="2" charset="-122"/>
              </a:rPr>
              <a:t> The program behaves analogously for inputs in the same class</a:t>
            </a:r>
          </a:p>
          <a:p>
            <a:pPr lvl="1">
              <a:buClr>
                <a:srgbClr val="CCCCFF"/>
              </a:buClr>
              <a:buSzPct val="80000"/>
              <a:buFont typeface="Wingdings" panose="05000000000000000000" pitchFamily="2" charset="2"/>
              <a:buNone/>
            </a:pPr>
            <a:endParaRPr lang="en-US" altLang="zh-CN" sz="2000" dirty="0">
              <a:effectLst/>
              <a:latin typeface="Cambria" panose="02040503050406030204" pitchFamily="18" charset="0"/>
              <a:ea typeface="宋体" panose="02010600030101010101" pitchFamily="2" charset="-122"/>
            </a:endParaRPr>
          </a:p>
          <a:p>
            <a:pPr lvl="1">
              <a:buClr>
                <a:srgbClr val="CCCCFF"/>
              </a:buClr>
              <a:buSzPct val="80000"/>
              <a:buFont typeface="Wingdings" panose="05000000000000000000" pitchFamily="2" charset="2"/>
              <a:buChar char="p"/>
            </a:pPr>
            <a:r>
              <a:rPr lang="en-US" altLang="zh-CN" sz="2000" dirty="0">
                <a:effectLst/>
                <a:latin typeface="Cambria" panose="02040503050406030204" pitchFamily="18" charset="0"/>
                <a:ea typeface="宋体" panose="02010600030101010101" pitchFamily="2" charset="-122"/>
              </a:rPr>
              <a:t> One test with a representative value from a class is sufficient</a:t>
            </a:r>
          </a:p>
        </p:txBody>
      </p:sp>
    </p:spTree>
    <p:extLst>
      <p:ext uri="{BB962C8B-B14F-4D97-AF65-F5344CB8AC3E}">
        <p14:creationId xmlns:p14="http://schemas.microsoft.com/office/powerpoint/2010/main" val="425027072"/>
      </p:ext>
    </p:extLst>
  </p:cSld>
  <p:clrMapOvr>
    <a:masterClrMapping/>
  </p:clrMapOvr>
  <p:transition spd="med"/>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9858" name="Rectangle 2"/>
          <p:cNvSpPr>
            <a:spLocks noGrp="1" noChangeArrowheads="1"/>
          </p:cNvSpPr>
          <p:nvPr>
            <p:ph type="title"/>
          </p:nvPr>
        </p:nvSpPr>
        <p:spPr>
          <a:xfrm>
            <a:off x="2490787" y="152400"/>
            <a:ext cx="5686425" cy="536575"/>
          </a:xfrm>
        </p:spPr>
        <p:txBody>
          <a:bodyPr/>
          <a:lstStyle/>
          <a:p>
            <a:r>
              <a:rPr lang="en-US" altLang="zh-CN" sz="4000" dirty="0">
                <a:latin typeface="Cambria" panose="02040503050406030204" pitchFamily="18" charset="0"/>
              </a:rPr>
              <a:t>Equivalence Classes</a:t>
            </a:r>
          </a:p>
        </p:txBody>
      </p:sp>
      <p:sp>
        <p:nvSpPr>
          <p:cNvPr id="249859" name="Text Box 3"/>
          <p:cNvSpPr txBox="1">
            <a:spLocks noChangeArrowheads="1"/>
          </p:cNvSpPr>
          <p:nvPr/>
        </p:nvSpPr>
        <p:spPr bwMode="auto">
          <a:xfrm>
            <a:off x="762000" y="1447800"/>
            <a:ext cx="4416425" cy="4421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30188" indent="-230188">
              <a:defRPr sz="2400">
                <a:solidFill>
                  <a:schemeClr val="tx1"/>
                </a:solidFill>
                <a:latin typeface="Times New Roman" panose="02020603050405020304" pitchFamily="18" charset="0"/>
              </a:defRPr>
            </a:lvl1pPr>
            <a:lvl2pPr marL="692150" indent="-23495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zh-CN" sz="2000" b="1" u="sng" dirty="0">
                <a:solidFill>
                  <a:srgbClr val="133984"/>
                </a:solidFill>
                <a:effectLst/>
                <a:latin typeface="Cambria" panose="02040503050406030204" pitchFamily="18" charset="0"/>
                <a:ea typeface="宋体" panose="02010600030101010101" pitchFamily="2" charset="-122"/>
              </a:rPr>
              <a:t>Valid data</a:t>
            </a:r>
          </a:p>
          <a:p>
            <a:pPr>
              <a:spcBef>
                <a:spcPct val="20000"/>
              </a:spcBef>
            </a:pPr>
            <a:endParaRPr lang="en-US" altLang="zh-CN" sz="2000" b="1" u="sng" dirty="0">
              <a:solidFill>
                <a:srgbClr val="133984"/>
              </a:solidFill>
              <a:effectLst/>
              <a:latin typeface="Cambria" panose="02040503050406030204" pitchFamily="18" charset="0"/>
              <a:ea typeface="宋体" panose="02010600030101010101" pitchFamily="2" charset="-122"/>
            </a:endParaRP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User supplied commands.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Responses to system prompts.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File names.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Computational data:</a:t>
            </a:r>
          </a:p>
          <a:p>
            <a:pPr lvl="1">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Physical parameters,</a:t>
            </a:r>
          </a:p>
          <a:p>
            <a:pPr lvl="1">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Bounding values, and</a:t>
            </a:r>
          </a:p>
          <a:p>
            <a:pPr lvl="1">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Initiation values.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Output data formatting commands.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Responses to error</a:t>
            </a:r>
            <a:r>
              <a:rPr lang="en-US" altLang="zh-CN" sz="2000" b="1" dirty="0">
                <a:solidFill>
                  <a:srgbClr val="133984"/>
                </a:solidFill>
                <a:effectLst/>
                <a:latin typeface="Cambria" panose="02040503050406030204" pitchFamily="18" charset="0"/>
                <a:ea typeface="宋体" panose="02010600030101010101" pitchFamily="2" charset="-122"/>
              </a:rPr>
              <a:t> </a:t>
            </a:r>
            <a:r>
              <a:rPr lang="en-US" altLang="zh-CN" sz="2000" dirty="0">
                <a:solidFill>
                  <a:srgbClr val="133984"/>
                </a:solidFill>
                <a:effectLst/>
                <a:latin typeface="Cambria" panose="02040503050406030204" pitchFamily="18" charset="0"/>
                <a:ea typeface="宋体" panose="02010600030101010101" pitchFamily="2" charset="-122"/>
              </a:rPr>
              <a:t>messages.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Graphical data.</a:t>
            </a:r>
          </a:p>
        </p:txBody>
      </p:sp>
      <p:sp>
        <p:nvSpPr>
          <p:cNvPr id="249860" name="Text Box 4"/>
          <p:cNvSpPr txBox="1">
            <a:spLocks noChangeArrowheads="1"/>
          </p:cNvSpPr>
          <p:nvPr/>
        </p:nvSpPr>
        <p:spPr bwMode="auto">
          <a:xfrm>
            <a:off x="5178425" y="1447800"/>
            <a:ext cx="3330575" cy="2451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30188" indent="-230188">
              <a:defRPr sz="2400">
                <a:solidFill>
                  <a:schemeClr val="tx1"/>
                </a:solidFill>
                <a:latin typeface="Times New Roman" panose="02020603050405020304" pitchFamily="18" charset="0"/>
              </a:defRPr>
            </a:lvl1pPr>
            <a:lvl2pPr marL="692150" indent="-23495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zh-CN" sz="2000" b="1" u="sng" dirty="0">
                <a:solidFill>
                  <a:schemeClr val="hlink"/>
                </a:solidFill>
                <a:effectLst/>
                <a:latin typeface="Cambria" panose="02040503050406030204" pitchFamily="18" charset="0"/>
                <a:ea typeface="宋体" panose="02010600030101010101" pitchFamily="2" charset="-122"/>
              </a:rPr>
              <a:t>Invalid data</a:t>
            </a:r>
          </a:p>
          <a:p>
            <a:pPr>
              <a:spcBef>
                <a:spcPct val="20000"/>
              </a:spcBef>
            </a:pPr>
            <a:endParaRPr lang="en-US" altLang="zh-CN" sz="2000" b="1" u="sng" dirty="0">
              <a:solidFill>
                <a:schemeClr val="hlink"/>
              </a:solidFill>
              <a:effectLst/>
              <a:latin typeface="Cambria" panose="02040503050406030204" pitchFamily="18" charset="0"/>
              <a:ea typeface="宋体" panose="02010600030101010101" pitchFamily="2" charset="-122"/>
            </a:endParaRPr>
          </a:p>
          <a:p>
            <a:pPr>
              <a:spcBef>
                <a:spcPct val="20000"/>
              </a:spcBef>
              <a:buClr>
                <a:schemeClr val="accent1"/>
              </a:buClr>
              <a:buSzPct val="122000"/>
              <a:buFontTx/>
              <a:buChar char="•"/>
            </a:pPr>
            <a:r>
              <a:rPr lang="en-US" altLang="zh-CN" sz="2000" dirty="0">
                <a:solidFill>
                  <a:schemeClr val="hlink"/>
                </a:solidFill>
                <a:effectLst/>
                <a:latin typeface="Cambria" panose="02040503050406030204" pitchFamily="18" charset="0"/>
                <a:ea typeface="宋体" panose="02010600030101010101" pitchFamily="2" charset="-122"/>
              </a:rPr>
              <a:t>Data outside bounds of the program.</a:t>
            </a:r>
          </a:p>
          <a:p>
            <a:pPr>
              <a:spcBef>
                <a:spcPct val="20000"/>
              </a:spcBef>
              <a:buClr>
                <a:schemeClr val="accent1"/>
              </a:buClr>
              <a:buSzPct val="122000"/>
              <a:buFontTx/>
              <a:buChar char="•"/>
            </a:pPr>
            <a:r>
              <a:rPr lang="en-US" altLang="zh-CN" sz="2000" dirty="0">
                <a:solidFill>
                  <a:schemeClr val="hlink"/>
                </a:solidFill>
                <a:effectLst/>
                <a:latin typeface="Cambria" panose="02040503050406030204" pitchFamily="18" charset="0"/>
                <a:ea typeface="宋体" panose="02010600030101010101" pitchFamily="2" charset="-122"/>
              </a:rPr>
              <a:t>Physically impossible data.</a:t>
            </a:r>
          </a:p>
          <a:p>
            <a:pPr>
              <a:spcBef>
                <a:spcPct val="20000"/>
              </a:spcBef>
              <a:buClr>
                <a:schemeClr val="accent1"/>
              </a:buClr>
              <a:buSzPct val="122000"/>
              <a:buFontTx/>
              <a:buChar char="•"/>
            </a:pPr>
            <a:r>
              <a:rPr lang="en-US" altLang="zh-CN" sz="2000" dirty="0">
                <a:solidFill>
                  <a:schemeClr val="hlink"/>
                </a:solidFill>
                <a:effectLst/>
                <a:latin typeface="Cambria" panose="02040503050406030204" pitchFamily="18" charset="0"/>
                <a:ea typeface="宋体" panose="02010600030101010101" pitchFamily="2" charset="-122"/>
              </a:rPr>
              <a:t>Proper value supplied in wrong place.</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20560" y="920880"/>
              <a:ext cx="6331320" cy="4750200"/>
            </p14:xfrm>
          </p:contentPart>
        </mc:Choice>
        <mc:Fallback xmlns="">
          <p:pic>
            <p:nvPicPr>
              <p:cNvPr id="2" name="墨迹 1"/>
              <p:cNvPicPr/>
              <p:nvPr/>
            </p:nvPicPr>
            <p:blipFill>
              <a:blip r:embed="rId4"/>
              <a:stretch>
                <a:fillRect/>
              </a:stretch>
            </p:blipFill>
            <p:spPr>
              <a:xfrm>
                <a:off x="511200" y="911520"/>
                <a:ext cx="6350040" cy="4768920"/>
              </a:xfrm>
              <a:prstGeom prst="rect">
                <a:avLst/>
              </a:prstGeom>
            </p:spPr>
          </p:pic>
        </mc:Fallback>
      </mc:AlternateContent>
    </p:spTree>
    <p:extLst>
      <p:ext uri="{BB962C8B-B14F-4D97-AF65-F5344CB8AC3E}">
        <p14:creationId xmlns:p14="http://schemas.microsoft.com/office/powerpoint/2010/main" val="1965881593"/>
      </p:ext>
    </p:extLst>
  </p:cSld>
  <p:clrMapOvr>
    <a:masterClrMapping/>
  </p:clrMapOvr>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0882" name="Rectangle 2"/>
          <p:cNvSpPr>
            <a:spLocks noGrp="1" noChangeArrowheads="1"/>
          </p:cNvSpPr>
          <p:nvPr>
            <p:ph type="title"/>
          </p:nvPr>
        </p:nvSpPr>
        <p:spPr>
          <a:xfrm>
            <a:off x="1560022" y="152400"/>
            <a:ext cx="7315200" cy="685800"/>
          </a:xfrm>
        </p:spPr>
        <p:txBody>
          <a:bodyPr/>
          <a:lstStyle/>
          <a:p>
            <a:r>
              <a:rPr lang="en-US" altLang="zh-CN" sz="3200" dirty="0">
                <a:latin typeface="Cambria" panose="02040503050406030204" pitchFamily="18" charset="0"/>
              </a:rPr>
              <a:t>Equivalence Classes Strategy </a:t>
            </a:r>
          </a:p>
        </p:txBody>
      </p:sp>
      <p:sp>
        <p:nvSpPr>
          <p:cNvPr id="250883" name="Rectangle 3"/>
          <p:cNvSpPr>
            <a:spLocks noGrp="1" noChangeArrowheads="1"/>
          </p:cNvSpPr>
          <p:nvPr>
            <p:ph type="body" idx="1"/>
          </p:nvPr>
        </p:nvSpPr>
        <p:spPr>
          <a:xfrm>
            <a:off x="228600" y="1295400"/>
            <a:ext cx="8305800" cy="5105400"/>
          </a:xfrm>
          <a:noFill/>
          <a:ln/>
        </p:spPr>
        <p:txBody>
          <a:bodyPr/>
          <a:lstStyle/>
          <a:p>
            <a:pPr>
              <a:lnSpc>
                <a:spcPts val="2600"/>
              </a:lnSpc>
              <a:buClrTx/>
              <a:buSzTx/>
            </a:pPr>
            <a:r>
              <a:rPr lang="en-US" altLang="zh-CN" dirty="0">
                <a:latin typeface="Cambria" panose="02040503050406030204" pitchFamily="18" charset="0"/>
              </a:rPr>
              <a:t>Identify input equivalence classes </a:t>
            </a:r>
            <a:endParaRPr lang="en-US" altLang="zh-CN" dirty="0" smtClean="0">
              <a:latin typeface="Cambria" panose="02040503050406030204" pitchFamily="18" charset="0"/>
            </a:endParaRPr>
          </a:p>
          <a:p>
            <a:pPr lvl="1">
              <a:lnSpc>
                <a:spcPts val="2600"/>
              </a:lnSpc>
              <a:buClrTx/>
            </a:pPr>
            <a:r>
              <a:rPr lang="en-US" altLang="zh-CN" sz="2000" dirty="0" smtClean="0">
                <a:latin typeface="Cambria" panose="02040503050406030204" pitchFamily="18" charset="0"/>
              </a:rPr>
              <a:t>Based </a:t>
            </a:r>
            <a:r>
              <a:rPr lang="en-US" altLang="zh-CN" sz="2000" dirty="0">
                <a:latin typeface="Cambria" panose="02040503050406030204" pitchFamily="18" charset="0"/>
              </a:rPr>
              <a:t>on conditions on inputs/outputs </a:t>
            </a:r>
            <a:r>
              <a:rPr lang="en-US" altLang="zh-CN" sz="2000" dirty="0" smtClean="0">
                <a:latin typeface="Cambria" panose="02040503050406030204" pitchFamily="18" charset="0"/>
              </a:rPr>
              <a:t>in specification/description</a:t>
            </a:r>
            <a:r>
              <a:rPr lang="en-US" altLang="zh-CN" sz="2000" dirty="0">
                <a:latin typeface="Cambria" panose="02040503050406030204" pitchFamily="18" charset="0"/>
              </a:rPr>
              <a:t>: Both valid and invalid input equivalence </a:t>
            </a:r>
            <a:r>
              <a:rPr lang="en-US" altLang="zh-CN" sz="2000" dirty="0" smtClean="0">
                <a:latin typeface="Cambria" panose="02040503050406030204" pitchFamily="18" charset="0"/>
              </a:rPr>
              <a:t>classes</a:t>
            </a:r>
          </a:p>
          <a:p>
            <a:pPr lvl="1">
              <a:lnSpc>
                <a:spcPts val="2600"/>
              </a:lnSpc>
              <a:buClrTx/>
            </a:pPr>
            <a:r>
              <a:rPr lang="en-US" altLang="zh-CN" sz="2000" dirty="0" smtClean="0">
                <a:latin typeface="Cambria" panose="02040503050406030204" pitchFamily="18" charset="0"/>
              </a:rPr>
              <a:t>Based </a:t>
            </a:r>
            <a:r>
              <a:rPr lang="en-US" altLang="zh-CN" sz="2000" dirty="0">
                <a:latin typeface="Cambria" panose="02040503050406030204" pitchFamily="18" charset="0"/>
              </a:rPr>
              <a:t>on heuristics and experience</a:t>
            </a:r>
            <a:r>
              <a:rPr lang="en-US" altLang="zh-CN" i="1" dirty="0">
                <a:latin typeface="Cambria" panose="02040503050406030204" pitchFamily="18" charset="0"/>
              </a:rPr>
              <a:t> :</a:t>
            </a:r>
          </a:p>
          <a:p>
            <a:pPr lvl="2">
              <a:lnSpc>
                <a:spcPts val="2600"/>
              </a:lnSpc>
              <a:buClrTx/>
              <a:buSzTx/>
              <a:buFontTx/>
              <a:buNone/>
            </a:pPr>
            <a:r>
              <a:rPr lang="en-US" altLang="zh-CN" sz="2000" i="1" dirty="0">
                <a:latin typeface="Cambria" panose="02040503050406030204" pitchFamily="18" charset="0"/>
              </a:rPr>
              <a:t>“input x in [1..10]” </a:t>
            </a:r>
            <a:r>
              <a:rPr lang="en-US" altLang="zh-CN" sz="2000" i="1" dirty="0">
                <a:latin typeface="Cambria" panose="02040503050406030204" pitchFamily="18" charset="0"/>
                <a:sym typeface="Symbol" panose="05050102010706020507" pitchFamily="18" charset="2"/>
              </a:rPr>
              <a:t> </a:t>
            </a:r>
            <a:r>
              <a:rPr lang="en-US" altLang="zh-CN" sz="2000" i="1" dirty="0">
                <a:latin typeface="Cambria" panose="02040503050406030204" pitchFamily="18" charset="0"/>
              </a:rPr>
              <a:t> classes :   x </a:t>
            </a:r>
            <a:r>
              <a:rPr lang="en-US" altLang="zh-CN" sz="2000" i="1" dirty="0">
                <a:latin typeface="Cambria" panose="02040503050406030204" pitchFamily="18" charset="0"/>
                <a:sym typeface="Symbol" panose="05050102010706020507" pitchFamily="18" charset="2"/>
              </a:rPr>
              <a:t></a:t>
            </a:r>
            <a:r>
              <a:rPr lang="en-US" altLang="zh-CN" sz="2000" i="1" dirty="0">
                <a:latin typeface="Cambria" panose="02040503050406030204" pitchFamily="18" charset="0"/>
              </a:rPr>
              <a:t> 1,  1 </a:t>
            </a:r>
            <a:r>
              <a:rPr lang="en-US" altLang="zh-CN" sz="2000" i="1" dirty="0">
                <a:latin typeface="Cambria" panose="02040503050406030204" pitchFamily="18" charset="0"/>
                <a:sym typeface="Symbol" panose="05050102010706020507" pitchFamily="18" charset="2"/>
              </a:rPr>
              <a:t> x  10,  x  10</a:t>
            </a:r>
          </a:p>
          <a:p>
            <a:pPr lvl="2">
              <a:lnSpc>
                <a:spcPts val="2600"/>
              </a:lnSpc>
              <a:buClrTx/>
              <a:buSzTx/>
              <a:buFontTx/>
              <a:buNone/>
            </a:pPr>
            <a:r>
              <a:rPr lang="en-US" altLang="zh-CN" sz="2000" i="1" dirty="0">
                <a:latin typeface="Cambria" panose="02040503050406030204" pitchFamily="18" charset="0"/>
                <a:sym typeface="Symbol" panose="05050102010706020507" pitchFamily="18" charset="2"/>
              </a:rPr>
              <a:t>“enumeration  A, B, C“    </a:t>
            </a:r>
            <a:r>
              <a:rPr lang="en-US" altLang="zh-CN" sz="2000" i="1" dirty="0">
                <a:latin typeface="Cambria" panose="02040503050406030204" pitchFamily="18" charset="0"/>
              </a:rPr>
              <a:t>classes :  A,  B,  C,  not{A,B,C,}</a:t>
            </a:r>
          </a:p>
          <a:p>
            <a:pPr lvl="2">
              <a:lnSpc>
                <a:spcPts val="2600"/>
              </a:lnSpc>
              <a:buClrTx/>
              <a:buSzTx/>
              <a:buFontTx/>
              <a:buNone/>
            </a:pPr>
            <a:r>
              <a:rPr lang="en-US" altLang="zh-CN" sz="2000" i="1" dirty="0">
                <a:latin typeface="Cambria" panose="02040503050406030204" pitchFamily="18" charset="0"/>
              </a:rPr>
              <a:t>"input </a:t>
            </a:r>
            <a:r>
              <a:rPr lang="en-US" altLang="zh-CN" sz="2000" i="1" dirty="0" err="1">
                <a:latin typeface="Cambria" panose="02040503050406030204" pitchFamily="18" charset="0"/>
              </a:rPr>
              <a:t>intege</a:t>
            </a:r>
            <a:r>
              <a:rPr lang="en-US" altLang="zh-CN" sz="2000" i="1" dirty="0">
                <a:latin typeface="Cambria" panose="02040503050406030204" pitchFamily="18" charset="0"/>
              </a:rPr>
              <a:t>       </a:t>
            </a:r>
            <a:r>
              <a:rPr lang="en-US" altLang="zh-CN" sz="2000" i="1" dirty="0">
                <a:latin typeface="Cambria" panose="02040503050406030204" pitchFamily="18" charset="0"/>
                <a:sym typeface="Symbol" panose="05050102010706020507" pitchFamily="18" charset="2"/>
              </a:rPr>
              <a:t>  classes :  n not an integer,</a:t>
            </a:r>
            <a:br>
              <a:rPr lang="en-US" altLang="zh-CN" sz="2000" i="1" dirty="0">
                <a:latin typeface="Cambria" panose="02040503050406030204" pitchFamily="18" charset="0"/>
                <a:sym typeface="Symbol" panose="05050102010706020507" pitchFamily="18" charset="2"/>
              </a:rPr>
            </a:br>
            <a:r>
              <a:rPr lang="en-US" altLang="zh-CN" sz="2000" i="1" dirty="0">
                <a:latin typeface="Cambria" panose="02040503050406030204" pitchFamily="18" charset="0"/>
                <a:sym typeface="Symbol" panose="05050102010706020507" pitchFamily="18" charset="2"/>
              </a:rPr>
              <a:t>      n  min, min  n  0, 0  n  max, n  max</a:t>
            </a:r>
            <a:endParaRPr lang="en-US" altLang="zh-CN" sz="2000" i="1" dirty="0">
              <a:latin typeface="Cambria" panose="02040503050406030204" pitchFamily="18" charset="0"/>
            </a:endParaRPr>
          </a:p>
          <a:p>
            <a:pPr lvl="2">
              <a:lnSpc>
                <a:spcPts val="2600"/>
              </a:lnSpc>
              <a:buClrTx/>
              <a:buSzTx/>
              <a:buFontTx/>
              <a:buNone/>
            </a:pPr>
            <a:r>
              <a:rPr lang="en-US" altLang="zh-CN" sz="1800" i="1" dirty="0">
                <a:solidFill>
                  <a:schemeClr val="accent2"/>
                </a:solidFill>
                <a:latin typeface="Cambria" panose="02040503050406030204" pitchFamily="18" charset="0"/>
              </a:rPr>
              <a:t>……</a:t>
            </a:r>
          </a:p>
          <a:p>
            <a:pPr>
              <a:lnSpc>
                <a:spcPts val="2600"/>
              </a:lnSpc>
              <a:buClrTx/>
              <a:buSzTx/>
            </a:pPr>
            <a:r>
              <a:rPr lang="en-US" altLang="zh-CN" i="1" dirty="0">
                <a:solidFill>
                  <a:schemeClr val="accent2"/>
                </a:solidFill>
                <a:latin typeface="Cambria" panose="02040503050406030204" pitchFamily="18" charset="0"/>
              </a:rPr>
              <a:t> </a:t>
            </a:r>
            <a:r>
              <a:rPr lang="en-US" altLang="zh-CN" sz="2400" dirty="0">
                <a:latin typeface="Cambria" panose="02040503050406030204" pitchFamily="18" charset="0"/>
              </a:rPr>
              <a:t>Define one/couple of test cases for each class</a:t>
            </a:r>
          </a:p>
          <a:p>
            <a:pPr lvl="1">
              <a:lnSpc>
                <a:spcPts val="2600"/>
              </a:lnSpc>
              <a:buClrTx/>
              <a:buFontTx/>
              <a:buNone/>
            </a:pPr>
            <a:r>
              <a:rPr lang="en-US" altLang="zh-CN" sz="2000" i="1" dirty="0">
                <a:solidFill>
                  <a:srgbClr val="FF0000"/>
                </a:solidFill>
                <a:latin typeface="Cambria" panose="02040503050406030204" pitchFamily="18" charset="0"/>
              </a:rPr>
              <a:t>Test cases that cover valid classes</a:t>
            </a:r>
          </a:p>
          <a:p>
            <a:pPr lvl="1">
              <a:lnSpc>
                <a:spcPts val="2600"/>
              </a:lnSpc>
              <a:buClrTx/>
              <a:buFontTx/>
              <a:buNone/>
            </a:pPr>
            <a:r>
              <a:rPr lang="en-US" altLang="zh-CN" sz="2000" i="1" dirty="0">
                <a:solidFill>
                  <a:srgbClr val="FF0000"/>
                </a:solidFill>
                <a:latin typeface="Cambria" panose="02040503050406030204" pitchFamily="18" charset="0"/>
              </a:rPr>
              <a:t>Test cases that cover at most one invalid class</a:t>
            </a:r>
          </a:p>
        </p:txBody>
      </p:sp>
    </p:spTree>
    <p:extLst>
      <p:ext uri="{BB962C8B-B14F-4D97-AF65-F5344CB8AC3E}">
        <p14:creationId xmlns:p14="http://schemas.microsoft.com/office/powerpoint/2010/main" val="310041741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0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08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08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08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088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508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088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5088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508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1906" name="Rectangle 2"/>
          <p:cNvSpPr>
            <a:spLocks noGrp="1" noChangeArrowheads="1"/>
          </p:cNvSpPr>
          <p:nvPr>
            <p:ph type="title"/>
          </p:nvPr>
        </p:nvSpPr>
        <p:spPr>
          <a:xfrm>
            <a:off x="1600200" y="228600"/>
            <a:ext cx="7543800" cy="457200"/>
          </a:xfrm>
        </p:spPr>
        <p:txBody>
          <a:bodyPr/>
          <a:lstStyle/>
          <a:p>
            <a:r>
              <a:rPr lang="en-US" altLang="zh-CN" dirty="0">
                <a:latin typeface="Cambria" panose="02040503050406030204" pitchFamily="18" charset="0"/>
              </a:rPr>
              <a:t>Equivalence Partitioning Example 1</a:t>
            </a:r>
          </a:p>
        </p:txBody>
      </p:sp>
      <p:sp>
        <p:nvSpPr>
          <p:cNvPr id="251907" name="Text Box 3"/>
          <p:cNvSpPr txBox="1">
            <a:spLocks noChangeArrowheads="1"/>
          </p:cNvSpPr>
          <p:nvPr/>
        </p:nvSpPr>
        <p:spPr bwMode="auto">
          <a:xfrm>
            <a:off x="533400" y="1447800"/>
            <a:ext cx="8153400"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25000"/>
              </a:lnSpc>
              <a:spcBef>
                <a:spcPct val="20000"/>
              </a:spcBef>
              <a:buClr>
                <a:schemeClr val="tx2"/>
              </a:buClr>
              <a:buSzPct val="50000"/>
              <a:buFont typeface="Zapf Dingbats" charset="2"/>
              <a:buNone/>
            </a:pPr>
            <a:r>
              <a:rPr lang="en-GB" altLang="zh-CN" sz="2000" b="1" dirty="0">
                <a:effectLst/>
                <a:latin typeface="Cambria" panose="02040503050406030204" pitchFamily="18" charset="0"/>
              </a:rPr>
              <a:t>Partition system inputs </a:t>
            </a:r>
            <a:r>
              <a:rPr lang="en-GB" altLang="zh-CN" sz="2000" dirty="0">
                <a:effectLst/>
                <a:latin typeface="Cambria" panose="02040503050406030204" pitchFamily="18" charset="0"/>
              </a:rPr>
              <a:t>into groups (partitions) that should </a:t>
            </a:r>
            <a:r>
              <a:rPr lang="en-GB" altLang="zh-CN" sz="2000" dirty="0" smtClean="0">
                <a:effectLst/>
                <a:latin typeface="Cambria" panose="02040503050406030204" pitchFamily="18" charset="0"/>
              </a:rPr>
              <a:t>cause</a:t>
            </a:r>
            <a:endParaRPr lang="en-GB" altLang="zh-CN" sz="2000" b="1" dirty="0" smtClean="0">
              <a:latin typeface="Cambria" panose="02040503050406030204" pitchFamily="18" charset="0"/>
            </a:endParaRPr>
          </a:p>
          <a:p>
            <a:pPr>
              <a:lnSpc>
                <a:spcPct val="125000"/>
              </a:lnSpc>
              <a:spcBef>
                <a:spcPct val="20000"/>
              </a:spcBef>
              <a:buClr>
                <a:schemeClr val="tx2"/>
              </a:buClr>
              <a:buSzPct val="50000"/>
              <a:buFont typeface="Zapf Dingbats" charset="2"/>
              <a:buNone/>
            </a:pPr>
            <a:r>
              <a:rPr lang="en-GB" altLang="zh-CN" sz="2000" b="1" dirty="0" smtClean="0">
                <a:effectLst/>
                <a:latin typeface="Cambria" panose="02040503050406030204" pitchFamily="18" charset="0"/>
              </a:rPr>
              <a:t>equivalent </a:t>
            </a:r>
            <a:r>
              <a:rPr lang="en-GB" altLang="zh-CN" sz="2000" b="1" dirty="0">
                <a:effectLst/>
                <a:latin typeface="Cambria" panose="02040503050406030204" pitchFamily="18" charset="0"/>
              </a:rPr>
              <a:t>behaviour</a:t>
            </a:r>
            <a:r>
              <a:rPr lang="en-GB" altLang="zh-CN" sz="2000" b="1" dirty="0">
                <a:effectLst/>
                <a:latin typeface="Cambria" panose="02040503050406030204" pitchFamily="18" charset="0"/>
                <a:ea typeface="宋体" panose="02010600030101010101" pitchFamily="2" charset="-122"/>
              </a:rPr>
              <a:t>, </a:t>
            </a:r>
            <a:r>
              <a:rPr lang="en-GB" altLang="zh-CN" sz="2000" dirty="0">
                <a:effectLst/>
                <a:latin typeface="Cambria" panose="02040503050406030204" pitchFamily="18" charset="0"/>
                <a:ea typeface="宋体" panose="02010600030101010101" pitchFamily="2" charset="-122"/>
              </a:rPr>
              <a:t>i</a:t>
            </a:r>
            <a:r>
              <a:rPr lang="en-GB" altLang="zh-CN" sz="2000" dirty="0">
                <a:effectLst/>
                <a:latin typeface="Cambria" panose="02040503050406030204" pitchFamily="18" charset="0"/>
              </a:rPr>
              <a:t>nclude both</a:t>
            </a:r>
            <a:r>
              <a:rPr lang="en-GB" altLang="zh-CN" sz="2000" b="1" dirty="0">
                <a:effectLst/>
                <a:latin typeface="Cambria" panose="02040503050406030204" pitchFamily="18" charset="0"/>
              </a:rPr>
              <a:t> valid </a:t>
            </a:r>
            <a:r>
              <a:rPr lang="en-GB" altLang="zh-CN" sz="2000" dirty="0">
                <a:effectLst/>
                <a:latin typeface="Cambria" panose="02040503050406030204" pitchFamily="18" charset="0"/>
              </a:rPr>
              <a:t>and </a:t>
            </a:r>
            <a:r>
              <a:rPr lang="en-GB" altLang="zh-CN" sz="2000" b="1" dirty="0">
                <a:effectLst/>
                <a:latin typeface="Cambria" panose="02040503050406030204" pitchFamily="18" charset="0"/>
              </a:rPr>
              <a:t>invalid </a:t>
            </a:r>
            <a:r>
              <a:rPr lang="en-GB" altLang="zh-CN" sz="2000" dirty="0">
                <a:effectLst/>
                <a:latin typeface="Cambria" panose="02040503050406030204" pitchFamily="18" charset="0"/>
              </a:rPr>
              <a:t>inputs.</a:t>
            </a:r>
          </a:p>
          <a:p>
            <a:pPr lvl="1">
              <a:lnSpc>
                <a:spcPct val="125000"/>
              </a:lnSpc>
              <a:spcBef>
                <a:spcPct val="20000"/>
              </a:spcBef>
              <a:buClr>
                <a:schemeClr val="tx2"/>
              </a:buClr>
              <a:buSzPct val="50000"/>
              <a:buFont typeface="Zapf Dingbats" charset="2"/>
              <a:buNone/>
            </a:pPr>
            <a:endParaRPr lang="en-GB" altLang="zh-CN" sz="2000" i="1" dirty="0" smtClean="0">
              <a:solidFill>
                <a:srgbClr val="133984"/>
              </a:solidFill>
              <a:effectLst/>
              <a:latin typeface="Cambria" panose="02040503050406030204" pitchFamily="18" charset="0"/>
            </a:endParaRPr>
          </a:p>
          <a:p>
            <a:pPr lvl="1">
              <a:lnSpc>
                <a:spcPct val="125000"/>
              </a:lnSpc>
              <a:spcBef>
                <a:spcPct val="20000"/>
              </a:spcBef>
              <a:buClr>
                <a:schemeClr val="tx2"/>
              </a:buClr>
              <a:buSzPct val="50000"/>
              <a:buFont typeface="Zapf Dingbats" charset="2"/>
              <a:buNone/>
            </a:pPr>
            <a:r>
              <a:rPr lang="en-GB" altLang="zh-CN" sz="2000" i="1" dirty="0" smtClean="0">
                <a:solidFill>
                  <a:srgbClr val="133984"/>
                </a:solidFill>
                <a:effectLst/>
                <a:latin typeface="Cambria" panose="02040503050406030204" pitchFamily="18" charset="0"/>
              </a:rPr>
              <a:t>If </a:t>
            </a:r>
            <a:r>
              <a:rPr lang="en-GB" altLang="zh-CN" sz="2000" i="1" dirty="0">
                <a:solidFill>
                  <a:srgbClr val="133984"/>
                </a:solidFill>
                <a:effectLst/>
                <a:latin typeface="Cambria" panose="02040503050406030204" pitchFamily="18" charset="0"/>
              </a:rPr>
              <a:t>input is a 5-digit integer between 10,000 and 99,999, </a:t>
            </a:r>
          </a:p>
          <a:p>
            <a:pPr lvl="1">
              <a:lnSpc>
                <a:spcPct val="125000"/>
              </a:lnSpc>
              <a:spcBef>
                <a:spcPct val="20000"/>
              </a:spcBef>
              <a:buClr>
                <a:schemeClr val="accent1"/>
              </a:buClr>
              <a:buSzPct val="125000"/>
            </a:pPr>
            <a:r>
              <a:rPr lang="en-GB" altLang="zh-CN" sz="2000" i="1" dirty="0">
                <a:solidFill>
                  <a:srgbClr val="133984"/>
                </a:solidFill>
                <a:effectLst/>
                <a:latin typeface="Cambria" panose="02040503050406030204" pitchFamily="18" charset="0"/>
              </a:rPr>
              <a:t>Equivalence partitions are:</a:t>
            </a:r>
          </a:p>
          <a:p>
            <a:pPr lvl="1" algn="ctr">
              <a:lnSpc>
                <a:spcPct val="125000"/>
              </a:lnSpc>
              <a:spcBef>
                <a:spcPct val="20000"/>
              </a:spcBef>
              <a:buClr>
                <a:schemeClr val="accent1"/>
              </a:buClr>
              <a:buSzPct val="125000"/>
            </a:pPr>
            <a:r>
              <a:rPr lang="en-GB" altLang="zh-CN" sz="2000" i="1" dirty="0">
                <a:solidFill>
                  <a:srgbClr val="133984"/>
                </a:solidFill>
                <a:effectLst/>
                <a:latin typeface="Cambria" panose="02040503050406030204" pitchFamily="18" charset="0"/>
              </a:rPr>
              <a:t>&lt; 10,000           10,000 - 99,999         &gt; 99,999</a:t>
            </a:r>
          </a:p>
        </p:txBody>
      </p:sp>
    </p:spTree>
    <p:extLst>
      <p:ext uri="{BB962C8B-B14F-4D97-AF65-F5344CB8AC3E}">
        <p14:creationId xmlns:p14="http://schemas.microsoft.com/office/powerpoint/2010/main" val="2228367629"/>
      </p:ext>
    </p:extLst>
  </p:cSld>
  <p:clrMapOvr>
    <a:masterClrMapping/>
  </p:clrMapOvr>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2930" name="Rectangle 2"/>
          <p:cNvSpPr>
            <a:spLocks noGrp="1" noChangeArrowheads="1"/>
          </p:cNvSpPr>
          <p:nvPr>
            <p:ph type="title"/>
          </p:nvPr>
        </p:nvSpPr>
        <p:spPr>
          <a:xfrm>
            <a:off x="1447800" y="228600"/>
            <a:ext cx="7848600" cy="685800"/>
          </a:xfrm>
        </p:spPr>
        <p:txBody>
          <a:bodyPr/>
          <a:lstStyle/>
          <a:p>
            <a:r>
              <a:rPr lang="en-US" altLang="zh-CN" dirty="0">
                <a:latin typeface="Cambria" panose="02040503050406030204" pitchFamily="18" charset="0"/>
              </a:rPr>
              <a:t>Equivalence Partitioning Example 2</a:t>
            </a:r>
          </a:p>
        </p:txBody>
      </p:sp>
      <p:sp>
        <p:nvSpPr>
          <p:cNvPr id="252931" name="Text Box 3"/>
          <p:cNvSpPr txBox="1">
            <a:spLocks noChangeArrowheads="1"/>
          </p:cNvSpPr>
          <p:nvPr/>
        </p:nvSpPr>
        <p:spPr bwMode="auto">
          <a:xfrm>
            <a:off x="457200" y="1447800"/>
            <a:ext cx="8001000"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Identify (</a:t>
            </a:r>
            <a:r>
              <a:rPr lang="en-US" altLang="zh-CN" sz="2000" b="1" dirty="0">
                <a:effectLst/>
                <a:latin typeface="Cambria" panose="02040503050406030204" pitchFamily="18" charset="0"/>
                <a:ea typeface="宋体" panose="02010600030101010101" pitchFamily="2" charset="-122"/>
              </a:rPr>
              <a:t>multiple sets of disjoint</a:t>
            </a:r>
            <a:r>
              <a:rPr lang="en-US" altLang="zh-CN" sz="2000" dirty="0">
                <a:effectLst/>
                <a:latin typeface="Cambria" panose="02040503050406030204" pitchFamily="18" charset="0"/>
                <a:ea typeface="宋体" panose="02010600030101010101" pitchFamily="2" charset="-122"/>
              </a:rPr>
              <a:t>) equivalence classes for the following program</a:t>
            </a:r>
            <a:r>
              <a:rPr lang="en-US" altLang="zh-CN" sz="2000" b="1" dirty="0">
                <a:effectLst/>
                <a:latin typeface="Cambria" panose="02040503050406030204" pitchFamily="18" charset="0"/>
                <a:ea typeface="宋体" panose="02010600030101010101" pitchFamily="2" charset="-122"/>
              </a:rPr>
              <a:t> specification fragment</a:t>
            </a:r>
            <a:r>
              <a:rPr lang="en-US" altLang="zh-CN" sz="2000" b="1" dirty="0" smtClean="0">
                <a:effectLst/>
                <a:latin typeface="Cambria" panose="02040503050406030204" pitchFamily="18" charset="0"/>
                <a:ea typeface="宋体" panose="02010600030101010101" pitchFamily="2" charset="-122"/>
              </a:rPr>
              <a:t>.</a:t>
            </a:r>
            <a:endParaRPr lang="en-US" altLang="zh-CN" sz="2000" b="1" dirty="0" smtClean="0">
              <a:solidFill>
                <a:srgbClr val="133984"/>
              </a:solidFill>
              <a:effectLst/>
              <a:latin typeface="Cambria" panose="02040503050406030204" pitchFamily="18" charset="0"/>
              <a:ea typeface="宋体" panose="02010600030101010101" pitchFamily="2" charset="-122"/>
            </a:endParaRPr>
          </a:p>
          <a:p>
            <a:pPr eaLnBrk="1" hangingPunct="1">
              <a:lnSpc>
                <a:spcPts val="2600"/>
              </a:lnSpc>
              <a:spcBef>
                <a:spcPct val="50000"/>
              </a:spcBef>
            </a:pPr>
            <a:r>
              <a:rPr lang="en-US" altLang="zh-CN" sz="2000" b="1" dirty="0" smtClean="0">
                <a:solidFill>
                  <a:srgbClr val="133984"/>
                </a:solidFill>
                <a:effectLst/>
                <a:latin typeface="Cambria" panose="02040503050406030204" pitchFamily="18" charset="0"/>
                <a:ea typeface="宋体" panose="02010600030101010101" pitchFamily="2" charset="-122"/>
              </a:rPr>
              <a:t>City </a:t>
            </a:r>
            <a:r>
              <a:rPr lang="en-US" altLang="zh-CN" sz="2000" b="1" dirty="0">
                <a:solidFill>
                  <a:srgbClr val="133984"/>
                </a:solidFill>
                <a:effectLst/>
                <a:latin typeface="Cambria" panose="02040503050406030204" pitchFamily="18" charset="0"/>
                <a:ea typeface="宋体" panose="02010600030101010101" pitchFamily="2" charset="-122"/>
              </a:rPr>
              <a:t>Tax Specification:</a:t>
            </a:r>
          </a:p>
          <a:p>
            <a:pPr eaLnBrk="1" hangingPunct="1">
              <a:lnSpc>
                <a:spcPts val="2600"/>
              </a:lnSpc>
              <a:spcBef>
                <a:spcPct val="50000"/>
              </a:spcBef>
            </a:pPr>
            <a:r>
              <a:rPr lang="en-US" altLang="zh-CN" sz="2000" dirty="0">
                <a:solidFill>
                  <a:srgbClr val="133984"/>
                </a:solidFill>
                <a:effectLst/>
                <a:latin typeface="Cambria" panose="02040503050406030204" pitchFamily="18" charset="0"/>
                <a:ea typeface="宋体" panose="02010600030101010101" pitchFamily="2" charset="-122"/>
              </a:rPr>
              <a:t>1. </a:t>
            </a:r>
            <a:r>
              <a:rPr lang="en-US" altLang="zh-CN" sz="2000" i="1" dirty="0">
                <a:solidFill>
                  <a:srgbClr val="133984"/>
                </a:solidFill>
                <a:effectLst/>
                <a:latin typeface="Cambria" panose="02040503050406030204" pitchFamily="18" charset="0"/>
                <a:ea typeface="宋体" panose="02010600030101010101" pitchFamily="2" charset="-122"/>
              </a:rPr>
              <a:t>If gross pay is no more than $30,000, the tax is 1%.</a:t>
            </a:r>
          </a:p>
          <a:p>
            <a:pPr eaLnBrk="1" hangingPunct="1">
              <a:lnSpc>
                <a:spcPts val="2600"/>
              </a:lnSpc>
              <a:spcBef>
                <a:spcPct val="50000"/>
              </a:spcBef>
            </a:pPr>
            <a:r>
              <a:rPr lang="en-US" altLang="zh-CN" sz="2000" i="1" dirty="0">
                <a:solidFill>
                  <a:srgbClr val="133984"/>
                </a:solidFill>
                <a:effectLst/>
                <a:latin typeface="Cambria" panose="02040503050406030204" pitchFamily="18" charset="0"/>
                <a:ea typeface="宋体" panose="02010600030101010101" pitchFamily="2" charset="-122"/>
              </a:rPr>
              <a:t>2. If gross pay is more than $30,000, but no more than $50,000, the tax is 5%.</a:t>
            </a:r>
          </a:p>
          <a:p>
            <a:pPr eaLnBrk="1" hangingPunct="1">
              <a:lnSpc>
                <a:spcPts val="2600"/>
              </a:lnSpc>
              <a:spcBef>
                <a:spcPct val="50000"/>
              </a:spcBef>
            </a:pPr>
            <a:r>
              <a:rPr lang="en-US" altLang="zh-CN" sz="2000" i="1" dirty="0">
                <a:solidFill>
                  <a:srgbClr val="133984"/>
                </a:solidFill>
                <a:effectLst/>
                <a:latin typeface="Cambria" panose="02040503050406030204" pitchFamily="18" charset="0"/>
                <a:ea typeface="宋体" panose="02010600030101010101" pitchFamily="2" charset="-122"/>
              </a:rPr>
              <a:t>3. If gross pay is more than $50,000, the tax is 15%.</a:t>
            </a:r>
          </a:p>
        </p:txBody>
      </p:sp>
    </p:spTree>
    <p:extLst>
      <p:ext uri="{BB962C8B-B14F-4D97-AF65-F5344CB8AC3E}">
        <p14:creationId xmlns:p14="http://schemas.microsoft.com/office/powerpoint/2010/main" val="276729972"/>
      </p:ext>
    </p:extLst>
  </p:cSld>
  <p:clrMapOvr>
    <a:masterClrMapping/>
  </p:clrMapOvr>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 name="灯片编号占位符 5"/>
          <p:cNvSpPr>
            <a:spLocks noGrp="1"/>
          </p:cNvSpPr>
          <p:nvPr>
            <p:ph type="sldNum" sz="quarter" idx="4294967295"/>
          </p:nvPr>
        </p:nvSpPr>
        <p:spPr/>
        <p:txBody>
          <a:bodyPr/>
          <a:lstStyle/>
          <a:p>
            <a:endParaRPr lang="en-US" altLang="zh-CN" dirty="0">
              <a:solidFill>
                <a:srgbClr val="133984"/>
              </a:solidFill>
              <a:latin typeface="Cambria" panose="02040503050406030204" pitchFamily="18" charset="0"/>
            </a:endParaRPr>
          </a:p>
        </p:txBody>
      </p:sp>
      <p:sp>
        <p:nvSpPr>
          <p:cNvPr id="248834" name="Rectangle 2"/>
          <p:cNvSpPr>
            <a:spLocks noGrp="1" noChangeArrowheads="1"/>
          </p:cNvSpPr>
          <p:nvPr>
            <p:ph type="title"/>
          </p:nvPr>
        </p:nvSpPr>
        <p:spPr>
          <a:xfrm>
            <a:off x="1139825" y="196980"/>
            <a:ext cx="7162800" cy="457200"/>
          </a:xfrm>
        </p:spPr>
        <p:txBody>
          <a:bodyPr/>
          <a:lstStyle/>
          <a:p>
            <a:r>
              <a:rPr lang="en-US" altLang="zh-CN" dirty="0">
                <a:latin typeface="Cambria" panose="02040503050406030204" pitchFamily="18" charset="0"/>
              </a:rPr>
              <a:t>Equivalence Partitioning 3</a:t>
            </a:r>
          </a:p>
        </p:txBody>
      </p:sp>
      <p:sp>
        <p:nvSpPr>
          <p:cNvPr id="248844" name="Freeform 12"/>
          <p:cNvSpPr>
            <a:spLocks/>
          </p:cNvSpPr>
          <p:nvPr/>
        </p:nvSpPr>
        <p:spPr bwMode="auto">
          <a:xfrm>
            <a:off x="2227263" y="4693302"/>
            <a:ext cx="5302250" cy="685800"/>
          </a:xfrm>
          <a:custGeom>
            <a:avLst/>
            <a:gdLst>
              <a:gd name="T0" fmla="*/ 1344 w 3340"/>
              <a:gd name="T1" fmla="*/ 37 h 666"/>
              <a:gd name="T2" fmla="*/ 757 w 3340"/>
              <a:gd name="T3" fmla="*/ 5 h 666"/>
              <a:gd name="T4" fmla="*/ 256 w 3340"/>
              <a:gd name="T5" fmla="*/ 58 h 666"/>
              <a:gd name="T6" fmla="*/ 0 w 3340"/>
              <a:gd name="T7" fmla="*/ 197 h 666"/>
              <a:gd name="T8" fmla="*/ 10 w 3340"/>
              <a:gd name="T9" fmla="*/ 282 h 666"/>
              <a:gd name="T10" fmla="*/ 501 w 3340"/>
              <a:gd name="T11" fmla="*/ 549 h 666"/>
              <a:gd name="T12" fmla="*/ 1312 w 3340"/>
              <a:gd name="T13" fmla="*/ 624 h 666"/>
              <a:gd name="T14" fmla="*/ 1813 w 3340"/>
              <a:gd name="T15" fmla="*/ 666 h 666"/>
              <a:gd name="T16" fmla="*/ 2250 w 3340"/>
              <a:gd name="T17" fmla="*/ 656 h 666"/>
              <a:gd name="T18" fmla="*/ 2688 w 3340"/>
              <a:gd name="T19" fmla="*/ 581 h 666"/>
              <a:gd name="T20" fmla="*/ 2997 w 3340"/>
              <a:gd name="T21" fmla="*/ 528 h 666"/>
              <a:gd name="T22" fmla="*/ 3242 w 3340"/>
              <a:gd name="T23" fmla="*/ 421 h 666"/>
              <a:gd name="T24" fmla="*/ 3338 w 3340"/>
              <a:gd name="T25" fmla="*/ 325 h 666"/>
              <a:gd name="T26" fmla="*/ 3328 w 3340"/>
              <a:gd name="T27" fmla="*/ 218 h 666"/>
              <a:gd name="T28" fmla="*/ 2976 w 3340"/>
              <a:gd name="T29" fmla="*/ 101 h 666"/>
              <a:gd name="T30" fmla="*/ 2016 w 3340"/>
              <a:gd name="T31" fmla="*/ 26 h 666"/>
              <a:gd name="T32" fmla="*/ 1642 w 3340"/>
              <a:gd name="T33" fmla="*/ 37 h 666"/>
              <a:gd name="T34" fmla="*/ 1493 w 3340"/>
              <a:gd name="T35" fmla="*/ 26 h 666"/>
              <a:gd name="T36" fmla="*/ 1418 w 3340"/>
              <a:gd name="T37" fmla="*/ 26 h 666"/>
              <a:gd name="T38" fmla="*/ 1344 w 3340"/>
              <a:gd name="T39" fmla="*/ 3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0" h="666">
                <a:moveTo>
                  <a:pt x="1344" y="37"/>
                </a:moveTo>
                <a:cubicBezTo>
                  <a:pt x="1148" y="26"/>
                  <a:pt x="952" y="10"/>
                  <a:pt x="757" y="5"/>
                </a:cubicBezTo>
                <a:cubicBezTo>
                  <a:pt x="588" y="0"/>
                  <a:pt x="422" y="38"/>
                  <a:pt x="256" y="58"/>
                </a:cubicBezTo>
                <a:cubicBezTo>
                  <a:pt x="72" y="112"/>
                  <a:pt x="50" y="69"/>
                  <a:pt x="0" y="197"/>
                </a:cubicBezTo>
                <a:cubicBezTo>
                  <a:pt x="3" y="225"/>
                  <a:pt x="2" y="254"/>
                  <a:pt x="10" y="282"/>
                </a:cubicBezTo>
                <a:cubicBezTo>
                  <a:pt x="67" y="486"/>
                  <a:pt x="324" y="530"/>
                  <a:pt x="501" y="549"/>
                </a:cubicBezTo>
                <a:cubicBezTo>
                  <a:pt x="764" y="603"/>
                  <a:pt x="1044" y="610"/>
                  <a:pt x="1312" y="624"/>
                </a:cubicBezTo>
                <a:cubicBezTo>
                  <a:pt x="1479" y="641"/>
                  <a:pt x="1645" y="657"/>
                  <a:pt x="1813" y="666"/>
                </a:cubicBezTo>
                <a:cubicBezTo>
                  <a:pt x="1958" y="662"/>
                  <a:pt x="2104" y="662"/>
                  <a:pt x="2250" y="656"/>
                </a:cubicBezTo>
                <a:cubicBezTo>
                  <a:pt x="2395" y="649"/>
                  <a:pt x="2540" y="593"/>
                  <a:pt x="2688" y="581"/>
                </a:cubicBezTo>
                <a:cubicBezTo>
                  <a:pt x="2790" y="559"/>
                  <a:pt x="2997" y="528"/>
                  <a:pt x="2997" y="528"/>
                </a:cubicBezTo>
                <a:cubicBezTo>
                  <a:pt x="3074" y="488"/>
                  <a:pt x="3175" y="476"/>
                  <a:pt x="3242" y="421"/>
                </a:cubicBezTo>
                <a:cubicBezTo>
                  <a:pt x="3276" y="391"/>
                  <a:pt x="3306" y="357"/>
                  <a:pt x="3338" y="325"/>
                </a:cubicBezTo>
                <a:cubicBezTo>
                  <a:pt x="3334" y="289"/>
                  <a:pt x="3340" y="251"/>
                  <a:pt x="3328" y="218"/>
                </a:cubicBezTo>
                <a:cubicBezTo>
                  <a:pt x="3292" y="118"/>
                  <a:pt x="3052" y="107"/>
                  <a:pt x="2976" y="101"/>
                </a:cubicBezTo>
                <a:cubicBezTo>
                  <a:pt x="2757" y="81"/>
                  <a:pt x="2236" y="27"/>
                  <a:pt x="2016" y="26"/>
                </a:cubicBezTo>
                <a:cubicBezTo>
                  <a:pt x="1793" y="15"/>
                  <a:pt x="1729" y="37"/>
                  <a:pt x="1642" y="37"/>
                </a:cubicBezTo>
                <a:cubicBezTo>
                  <a:pt x="1562" y="28"/>
                  <a:pt x="1545" y="46"/>
                  <a:pt x="1493" y="26"/>
                </a:cubicBezTo>
                <a:cubicBezTo>
                  <a:pt x="1457" y="12"/>
                  <a:pt x="1418" y="26"/>
                  <a:pt x="1418" y="26"/>
                </a:cubicBezTo>
                <a:cubicBezTo>
                  <a:pt x="1350" y="37"/>
                  <a:pt x="1375" y="37"/>
                  <a:pt x="1344" y="37"/>
                </a:cubicBezTo>
                <a:close/>
              </a:path>
            </a:pathLst>
          </a:custGeom>
          <a:solidFill>
            <a:srgbClr val="CCFFCC"/>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45" name="Text Box 13"/>
          <p:cNvSpPr txBox="1">
            <a:spLocks noChangeArrowheads="1"/>
          </p:cNvSpPr>
          <p:nvPr/>
        </p:nvSpPr>
        <p:spPr bwMode="auto">
          <a:xfrm>
            <a:off x="2163763" y="4767915"/>
            <a:ext cx="1947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not member of set</a:t>
            </a:r>
          </a:p>
        </p:txBody>
      </p:sp>
      <p:sp>
        <p:nvSpPr>
          <p:cNvPr id="248846" name="Rectangle 14"/>
          <p:cNvSpPr>
            <a:spLocks noGrp="1" noChangeArrowheads="1"/>
          </p:cNvSpPr>
          <p:nvPr>
            <p:ph type="body" idx="1"/>
          </p:nvPr>
        </p:nvSpPr>
        <p:spPr>
          <a:xfrm>
            <a:off x="419100" y="1198564"/>
            <a:ext cx="8382000" cy="304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marL="0" indent="0">
              <a:lnSpc>
                <a:spcPts val="2600"/>
              </a:lnSpc>
              <a:buClrTx/>
              <a:buSzTx/>
              <a:buNone/>
            </a:pPr>
            <a:r>
              <a:rPr lang="zh-CN" altLang="en-US" sz="2000" dirty="0">
                <a:latin typeface="Cambria" panose="02040503050406030204" pitchFamily="18" charset="0"/>
              </a:rPr>
              <a:t>1. </a:t>
            </a:r>
            <a:r>
              <a:rPr lang="en-US" altLang="zh-CN" sz="2000" dirty="0">
                <a:latin typeface="Cambria" panose="02040503050406030204" pitchFamily="18" charset="0"/>
              </a:rPr>
              <a:t>If input is a range, one valid and two invalid equivalence classes:</a:t>
            </a:r>
          </a:p>
        </p:txBody>
      </p:sp>
      <p:sp>
        <p:nvSpPr>
          <p:cNvPr id="248847" name="Rectangle 15"/>
          <p:cNvSpPr>
            <a:spLocks noChangeArrowheads="1"/>
          </p:cNvSpPr>
          <p:nvPr/>
        </p:nvSpPr>
        <p:spPr bwMode="auto">
          <a:xfrm>
            <a:off x="423863" y="2590800"/>
            <a:ext cx="838200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ts val="5800"/>
              </a:spcBef>
              <a:buNone/>
            </a:pPr>
            <a:r>
              <a:rPr lang="zh-CN" altLang="en-US" sz="2000" dirty="0">
                <a:solidFill>
                  <a:srgbClr val="133984"/>
                </a:solidFill>
                <a:effectLst/>
                <a:latin typeface="Cambria" panose="02040503050406030204" pitchFamily="18" charset="0"/>
              </a:rPr>
              <a:t>2. </a:t>
            </a:r>
            <a:r>
              <a:rPr lang="en-US" altLang="zh-CN" sz="2000" dirty="0">
                <a:solidFill>
                  <a:srgbClr val="133984"/>
                </a:solidFill>
                <a:effectLst/>
                <a:latin typeface="Cambria" panose="02040503050406030204" pitchFamily="18" charset="0"/>
              </a:rPr>
              <a:t>If input is a</a:t>
            </a:r>
            <a:r>
              <a:rPr lang="en-US" altLang="zh-CN" sz="2000" b="1" dirty="0">
                <a:solidFill>
                  <a:srgbClr val="133984"/>
                </a:solidFill>
                <a:effectLst/>
                <a:latin typeface="Cambria" panose="02040503050406030204" pitchFamily="18" charset="0"/>
              </a:rPr>
              <a:t> specific value, one valid and two invalid </a:t>
            </a:r>
            <a:r>
              <a:rPr lang="en-US" altLang="zh-CN" sz="2000" dirty="0">
                <a:solidFill>
                  <a:srgbClr val="133984"/>
                </a:solidFill>
                <a:effectLst/>
                <a:latin typeface="Cambria" panose="02040503050406030204" pitchFamily="18" charset="0"/>
              </a:rPr>
              <a:t>equivalence classes:</a:t>
            </a:r>
          </a:p>
        </p:txBody>
      </p:sp>
      <p:sp>
        <p:nvSpPr>
          <p:cNvPr id="248848" name="Rectangle 16"/>
          <p:cNvSpPr>
            <a:spLocks noChangeArrowheads="1"/>
          </p:cNvSpPr>
          <p:nvPr/>
        </p:nvSpPr>
        <p:spPr bwMode="auto">
          <a:xfrm>
            <a:off x="416532" y="4267200"/>
            <a:ext cx="861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ts val="5800"/>
              </a:spcBef>
              <a:buNone/>
            </a:pPr>
            <a:r>
              <a:rPr lang="zh-CN" altLang="en-US" sz="2000" dirty="0">
                <a:solidFill>
                  <a:srgbClr val="133984"/>
                </a:solidFill>
                <a:effectLst/>
                <a:latin typeface="Cambria" panose="02040503050406030204" pitchFamily="18" charset="0"/>
              </a:rPr>
              <a:t>3. </a:t>
            </a:r>
            <a:r>
              <a:rPr lang="en-US" altLang="zh-CN" sz="2000" dirty="0">
                <a:solidFill>
                  <a:srgbClr val="133984"/>
                </a:solidFill>
                <a:effectLst/>
                <a:latin typeface="Cambria" panose="02040503050406030204" pitchFamily="18" charset="0"/>
              </a:rPr>
              <a:t>If input is a</a:t>
            </a:r>
            <a:r>
              <a:rPr lang="en-US" altLang="zh-CN" sz="2000" b="1" dirty="0">
                <a:solidFill>
                  <a:srgbClr val="133984"/>
                </a:solidFill>
                <a:effectLst/>
                <a:latin typeface="Cambria" panose="02040503050406030204" pitchFamily="18" charset="0"/>
              </a:rPr>
              <a:t> set of related values, one valid and one invalid class:</a:t>
            </a:r>
          </a:p>
        </p:txBody>
      </p:sp>
      <p:sp>
        <p:nvSpPr>
          <p:cNvPr id="248849" name="Rectangle 17"/>
          <p:cNvSpPr>
            <a:spLocks noChangeArrowheads="1"/>
          </p:cNvSpPr>
          <p:nvPr/>
        </p:nvSpPr>
        <p:spPr bwMode="auto">
          <a:xfrm>
            <a:off x="423863" y="5495925"/>
            <a:ext cx="8001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ts val="5800"/>
              </a:spcBef>
              <a:buNone/>
            </a:pPr>
            <a:r>
              <a:rPr lang="zh-CN" altLang="en-US" sz="2000" dirty="0">
                <a:solidFill>
                  <a:srgbClr val="133984"/>
                </a:solidFill>
                <a:effectLst/>
                <a:latin typeface="Cambria" panose="02040503050406030204" pitchFamily="18" charset="0"/>
              </a:rPr>
              <a:t>4. </a:t>
            </a:r>
            <a:r>
              <a:rPr lang="en-US" altLang="zh-CN" sz="2000" dirty="0">
                <a:solidFill>
                  <a:srgbClr val="133984"/>
                </a:solidFill>
                <a:effectLst/>
                <a:latin typeface="Cambria" panose="02040503050406030204" pitchFamily="18" charset="0"/>
              </a:rPr>
              <a:t>If input is</a:t>
            </a:r>
            <a:r>
              <a:rPr lang="en-US" altLang="zh-CN" sz="2000" b="1" dirty="0">
                <a:solidFill>
                  <a:srgbClr val="133984"/>
                </a:solidFill>
                <a:effectLst/>
                <a:latin typeface="Cambria" panose="02040503050406030204" pitchFamily="18" charset="0"/>
              </a:rPr>
              <a:t> Boolean, one valid and one invalid class:</a:t>
            </a:r>
          </a:p>
        </p:txBody>
      </p:sp>
      <p:grpSp>
        <p:nvGrpSpPr>
          <p:cNvPr id="248850" name="Group 18"/>
          <p:cNvGrpSpPr>
            <a:grpSpLocks/>
          </p:cNvGrpSpPr>
          <p:nvPr/>
        </p:nvGrpSpPr>
        <p:grpSpPr bwMode="auto">
          <a:xfrm>
            <a:off x="1482725" y="1908173"/>
            <a:ext cx="6019800" cy="168275"/>
            <a:chOff x="912" y="1174"/>
            <a:chExt cx="3792" cy="106"/>
          </a:xfrm>
        </p:grpSpPr>
        <p:sp>
          <p:nvSpPr>
            <p:cNvPr id="248851" name="Line 19"/>
            <p:cNvSpPr>
              <a:spLocks noChangeShapeType="1"/>
            </p:cNvSpPr>
            <p:nvPr/>
          </p:nvSpPr>
          <p:spPr bwMode="auto">
            <a:xfrm>
              <a:off x="912" y="1227"/>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52" name="Rectangle 20" descr="Light upward diagonal"/>
            <p:cNvSpPr>
              <a:spLocks noChangeArrowheads="1"/>
            </p:cNvSpPr>
            <p:nvPr/>
          </p:nvSpPr>
          <p:spPr bwMode="auto">
            <a:xfrm>
              <a:off x="2112" y="1174"/>
              <a:ext cx="1392" cy="106"/>
            </a:xfrm>
            <a:prstGeom prst="rect">
              <a:avLst/>
            </a:prstGeom>
            <a:pattFill prst="ltUpDiag">
              <a:fgClr>
                <a:schemeClr val="accent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248853" name="Group 21"/>
          <p:cNvGrpSpPr>
            <a:grpSpLocks/>
          </p:cNvGrpSpPr>
          <p:nvPr/>
        </p:nvGrpSpPr>
        <p:grpSpPr bwMode="auto">
          <a:xfrm>
            <a:off x="3378200" y="1670048"/>
            <a:ext cx="2230438" cy="917575"/>
            <a:chOff x="2178" y="1024"/>
            <a:chExt cx="1405" cy="578"/>
          </a:xfrm>
        </p:grpSpPr>
        <p:sp>
          <p:nvSpPr>
            <p:cNvPr id="248854" name="Freeform 22"/>
            <p:cNvSpPr>
              <a:spLocks/>
            </p:cNvSpPr>
            <p:nvPr/>
          </p:nvSpPr>
          <p:spPr bwMode="auto">
            <a:xfrm>
              <a:off x="2178" y="1024"/>
              <a:ext cx="1405" cy="414"/>
            </a:xfrm>
            <a:custGeom>
              <a:avLst/>
              <a:gdLst>
                <a:gd name="T0" fmla="*/ 675 w 1405"/>
                <a:gd name="T1" fmla="*/ 11 h 414"/>
                <a:gd name="T2" fmla="*/ 35 w 1405"/>
                <a:gd name="T3" fmla="*/ 85 h 414"/>
                <a:gd name="T4" fmla="*/ 3 w 1405"/>
                <a:gd name="T5" fmla="*/ 149 h 414"/>
                <a:gd name="T6" fmla="*/ 25 w 1405"/>
                <a:gd name="T7" fmla="*/ 331 h 414"/>
                <a:gd name="T8" fmla="*/ 185 w 1405"/>
                <a:gd name="T9" fmla="*/ 352 h 414"/>
                <a:gd name="T10" fmla="*/ 377 w 1405"/>
                <a:gd name="T11" fmla="*/ 352 h 414"/>
                <a:gd name="T12" fmla="*/ 686 w 1405"/>
                <a:gd name="T13" fmla="*/ 363 h 414"/>
                <a:gd name="T14" fmla="*/ 1027 w 1405"/>
                <a:gd name="T15" fmla="*/ 384 h 414"/>
                <a:gd name="T16" fmla="*/ 1251 w 1405"/>
                <a:gd name="T17" fmla="*/ 352 h 414"/>
                <a:gd name="T18" fmla="*/ 1315 w 1405"/>
                <a:gd name="T19" fmla="*/ 331 h 414"/>
                <a:gd name="T20" fmla="*/ 1347 w 1405"/>
                <a:gd name="T21" fmla="*/ 320 h 414"/>
                <a:gd name="T22" fmla="*/ 1401 w 1405"/>
                <a:gd name="T23" fmla="*/ 235 h 414"/>
                <a:gd name="T24" fmla="*/ 1387 w 1405"/>
                <a:gd name="T25" fmla="*/ 125 h 414"/>
                <a:gd name="T26" fmla="*/ 1305 w 1405"/>
                <a:gd name="T27" fmla="*/ 85 h 414"/>
                <a:gd name="T28" fmla="*/ 1027 w 1405"/>
                <a:gd name="T29" fmla="*/ 32 h 414"/>
                <a:gd name="T30" fmla="*/ 761 w 1405"/>
                <a:gd name="T31" fmla="*/ 0 h 414"/>
                <a:gd name="T32" fmla="*/ 675 w 1405"/>
                <a:gd name="T33" fmla="*/ 1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5" h="414">
                  <a:moveTo>
                    <a:pt x="675" y="11"/>
                  </a:moveTo>
                  <a:cubicBezTo>
                    <a:pt x="474" y="24"/>
                    <a:pt x="232" y="23"/>
                    <a:pt x="35" y="85"/>
                  </a:cubicBezTo>
                  <a:cubicBezTo>
                    <a:pt x="27" y="96"/>
                    <a:pt x="0" y="131"/>
                    <a:pt x="3" y="149"/>
                  </a:cubicBezTo>
                  <a:cubicBezTo>
                    <a:pt x="9" y="206"/>
                    <a:pt x="2" y="278"/>
                    <a:pt x="25" y="331"/>
                  </a:cubicBezTo>
                  <a:cubicBezTo>
                    <a:pt x="29" y="341"/>
                    <a:pt x="176" y="344"/>
                    <a:pt x="185" y="352"/>
                  </a:cubicBezTo>
                  <a:cubicBezTo>
                    <a:pt x="247" y="414"/>
                    <a:pt x="294" y="339"/>
                    <a:pt x="377" y="352"/>
                  </a:cubicBezTo>
                  <a:cubicBezTo>
                    <a:pt x="494" y="348"/>
                    <a:pt x="569" y="372"/>
                    <a:pt x="686" y="363"/>
                  </a:cubicBezTo>
                  <a:cubicBezTo>
                    <a:pt x="799" y="353"/>
                    <a:pt x="914" y="400"/>
                    <a:pt x="1027" y="384"/>
                  </a:cubicBezTo>
                  <a:cubicBezTo>
                    <a:pt x="1096" y="373"/>
                    <a:pt x="1183" y="374"/>
                    <a:pt x="1251" y="352"/>
                  </a:cubicBezTo>
                  <a:cubicBezTo>
                    <a:pt x="1272" y="345"/>
                    <a:pt x="1293" y="338"/>
                    <a:pt x="1315" y="331"/>
                  </a:cubicBezTo>
                  <a:cubicBezTo>
                    <a:pt x="1325" y="327"/>
                    <a:pt x="1347" y="320"/>
                    <a:pt x="1347" y="320"/>
                  </a:cubicBezTo>
                  <a:cubicBezTo>
                    <a:pt x="1374" y="293"/>
                    <a:pt x="1388" y="271"/>
                    <a:pt x="1401" y="235"/>
                  </a:cubicBezTo>
                  <a:cubicBezTo>
                    <a:pt x="1405" y="203"/>
                    <a:pt x="1402" y="149"/>
                    <a:pt x="1387" y="125"/>
                  </a:cubicBezTo>
                  <a:cubicBezTo>
                    <a:pt x="1371" y="100"/>
                    <a:pt x="1364" y="100"/>
                    <a:pt x="1305" y="85"/>
                  </a:cubicBezTo>
                  <a:cubicBezTo>
                    <a:pt x="1242" y="25"/>
                    <a:pt x="1096" y="36"/>
                    <a:pt x="1027" y="32"/>
                  </a:cubicBezTo>
                  <a:cubicBezTo>
                    <a:pt x="938" y="16"/>
                    <a:pt x="849" y="11"/>
                    <a:pt x="761" y="0"/>
                  </a:cubicBezTo>
                  <a:cubicBezTo>
                    <a:pt x="689" y="12"/>
                    <a:pt x="718" y="11"/>
                    <a:pt x="675" y="11"/>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55" name="Text Box 23"/>
            <p:cNvSpPr txBox="1">
              <a:spLocks noChangeArrowheads="1"/>
            </p:cNvSpPr>
            <p:nvPr/>
          </p:nvSpPr>
          <p:spPr bwMode="auto">
            <a:xfrm>
              <a:off x="2619" y="1390"/>
              <a:ext cx="61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in range</a:t>
              </a:r>
            </a:p>
          </p:txBody>
        </p:sp>
      </p:grpSp>
      <p:grpSp>
        <p:nvGrpSpPr>
          <p:cNvPr id="248856" name="Group 24"/>
          <p:cNvGrpSpPr>
            <a:grpSpLocks/>
          </p:cNvGrpSpPr>
          <p:nvPr/>
        </p:nvGrpSpPr>
        <p:grpSpPr bwMode="auto">
          <a:xfrm>
            <a:off x="5594350" y="1568448"/>
            <a:ext cx="2227263" cy="1020763"/>
            <a:chOff x="3574" y="960"/>
            <a:chExt cx="1403" cy="643"/>
          </a:xfrm>
        </p:grpSpPr>
        <p:sp>
          <p:nvSpPr>
            <p:cNvPr id="248857" name="Freeform 25"/>
            <p:cNvSpPr>
              <a:spLocks/>
            </p:cNvSpPr>
            <p:nvPr/>
          </p:nvSpPr>
          <p:spPr bwMode="auto">
            <a:xfrm>
              <a:off x="3574" y="960"/>
              <a:ext cx="1403" cy="432"/>
            </a:xfrm>
            <a:custGeom>
              <a:avLst/>
              <a:gdLst>
                <a:gd name="T0" fmla="*/ 527 w 1403"/>
                <a:gd name="T1" fmla="*/ 100 h 432"/>
                <a:gd name="T2" fmla="*/ 58 w 1403"/>
                <a:gd name="T3" fmla="*/ 156 h 432"/>
                <a:gd name="T4" fmla="*/ 29 w 1403"/>
                <a:gd name="T5" fmla="*/ 179 h 432"/>
                <a:gd name="T6" fmla="*/ 21 w 1403"/>
                <a:gd name="T7" fmla="*/ 203 h 432"/>
                <a:gd name="T8" fmla="*/ 5 w 1403"/>
                <a:gd name="T9" fmla="*/ 252 h 432"/>
                <a:gd name="T10" fmla="*/ 15 w 1403"/>
                <a:gd name="T11" fmla="*/ 347 h 432"/>
                <a:gd name="T12" fmla="*/ 111 w 1403"/>
                <a:gd name="T13" fmla="*/ 384 h 432"/>
                <a:gd name="T14" fmla="*/ 474 w 1403"/>
                <a:gd name="T15" fmla="*/ 422 h 432"/>
                <a:gd name="T16" fmla="*/ 613 w 1403"/>
                <a:gd name="T17" fmla="*/ 432 h 432"/>
                <a:gd name="T18" fmla="*/ 965 w 1403"/>
                <a:gd name="T19" fmla="*/ 422 h 432"/>
                <a:gd name="T20" fmla="*/ 1093 w 1403"/>
                <a:gd name="T21" fmla="*/ 394 h 432"/>
                <a:gd name="T22" fmla="*/ 1391 w 1403"/>
                <a:gd name="T23" fmla="*/ 356 h 432"/>
                <a:gd name="T24" fmla="*/ 1402 w 1403"/>
                <a:gd name="T25" fmla="*/ 290 h 432"/>
                <a:gd name="T26" fmla="*/ 687 w 1403"/>
                <a:gd name="T27" fmla="*/ 100 h 432"/>
                <a:gd name="T28" fmla="*/ 527 w 1403"/>
                <a:gd name="T2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58" name="Text Box 26"/>
            <p:cNvSpPr txBox="1">
              <a:spLocks noChangeArrowheads="1"/>
            </p:cNvSpPr>
            <p:nvPr/>
          </p:nvSpPr>
          <p:spPr bwMode="auto">
            <a:xfrm>
              <a:off x="3702" y="1391"/>
              <a:ext cx="1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greater than range</a:t>
              </a:r>
            </a:p>
          </p:txBody>
        </p:sp>
      </p:grpSp>
      <p:grpSp>
        <p:nvGrpSpPr>
          <p:cNvPr id="248859" name="Group 27"/>
          <p:cNvGrpSpPr>
            <a:grpSpLocks/>
          </p:cNvGrpSpPr>
          <p:nvPr/>
        </p:nvGrpSpPr>
        <p:grpSpPr bwMode="auto">
          <a:xfrm>
            <a:off x="1219200" y="1697037"/>
            <a:ext cx="2163763" cy="893763"/>
            <a:chOff x="818" y="1041"/>
            <a:chExt cx="1363" cy="563"/>
          </a:xfrm>
        </p:grpSpPr>
        <p:sp>
          <p:nvSpPr>
            <p:cNvPr id="248860" name="Freeform 28"/>
            <p:cNvSpPr>
              <a:spLocks/>
            </p:cNvSpPr>
            <p:nvPr/>
          </p:nvSpPr>
          <p:spPr bwMode="auto">
            <a:xfrm>
              <a:off x="818" y="1041"/>
              <a:ext cx="1363" cy="351"/>
            </a:xfrm>
            <a:custGeom>
              <a:avLst/>
              <a:gdLst>
                <a:gd name="T0" fmla="*/ 1363 w 1363"/>
                <a:gd name="T1" fmla="*/ 178 h 351"/>
                <a:gd name="T2" fmla="*/ 1347 w 1363"/>
                <a:gd name="T3" fmla="*/ 103 h 351"/>
                <a:gd name="T4" fmla="*/ 1294 w 1363"/>
                <a:gd name="T5" fmla="*/ 52 h 351"/>
                <a:gd name="T6" fmla="*/ 1033 w 1363"/>
                <a:gd name="T7" fmla="*/ 20 h 351"/>
                <a:gd name="T8" fmla="*/ 222 w 1363"/>
                <a:gd name="T9" fmla="*/ 30 h 351"/>
                <a:gd name="T10" fmla="*/ 83 w 1363"/>
                <a:gd name="T11" fmla="*/ 122 h 351"/>
                <a:gd name="T12" fmla="*/ 467 w 1363"/>
                <a:gd name="T13" fmla="*/ 333 h 351"/>
                <a:gd name="T14" fmla="*/ 873 w 1363"/>
                <a:gd name="T15" fmla="*/ 342 h 351"/>
                <a:gd name="T16" fmla="*/ 1107 w 1363"/>
                <a:gd name="T17" fmla="*/ 333 h 351"/>
                <a:gd name="T18" fmla="*/ 1113 w 1363"/>
                <a:gd name="T19" fmla="*/ 332 h 351"/>
                <a:gd name="T20" fmla="*/ 1166 w 1363"/>
                <a:gd name="T21" fmla="*/ 324 h 351"/>
                <a:gd name="T22" fmla="*/ 1251 w 1363"/>
                <a:gd name="T23" fmla="*/ 314 h 351"/>
                <a:gd name="T24" fmla="*/ 1289 w 1363"/>
                <a:gd name="T25" fmla="*/ 308 h 351"/>
                <a:gd name="T26" fmla="*/ 1342 w 1363"/>
                <a:gd name="T27" fmla="*/ 266 h 351"/>
                <a:gd name="T28" fmla="*/ 1355 w 1363"/>
                <a:gd name="T29" fmla="*/ 250 h 351"/>
                <a:gd name="T30" fmla="*/ 1363 w 1363"/>
                <a:gd name="T31" fmla="*/ 17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61" name="Text Box 29"/>
            <p:cNvSpPr txBox="1">
              <a:spLocks noChangeArrowheads="1"/>
            </p:cNvSpPr>
            <p:nvPr/>
          </p:nvSpPr>
          <p:spPr bwMode="auto">
            <a:xfrm>
              <a:off x="982" y="1391"/>
              <a:ext cx="101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less than range</a:t>
              </a:r>
            </a:p>
          </p:txBody>
        </p:sp>
      </p:grpSp>
      <p:grpSp>
        <p:nvGrpSpPr>
          <p:cNvPr id="248862" name="Group 30"/>
          <p:cNvGrpSpPr>
            <a:grpSpLocks/>
          </p:cNvGrpSpPr>
          <p:nvPr/>
        </p:nvGrpSpPr>
        <p:grpSpPr bwMode="auto">
          <a:xfrm>
            <a:off x="1638300" y="3527424"/>
            <a:ext cx="6019800" cy="76200"/>
            <a:chOff x="984" y="2066"/>
            <a:chExt cx="3792" cy="48"/>
          </a:xfrm>
        </p:grpSpPr>
        <p:sp>
          <p:nvSpPr>
            <p:cNvPr id="248863" name="Line 31"/>
            <p:cNvSpPr>
              <a:spLocks noChangeShapeType="1"/>
            </p:cNvSpPr>
            <p:nvPr/>
          </p:nvSpPr>
          <p:spPr bwMode="auto">
            <a:xfrm>
              <a:off x="984" y="2091"/>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64" name="Oval 32"/>
            <p:cNvSpPr>
              <a:spLocks noChangeArrowheads="1"/>
            </p:cNvSpPr>
            <p:nvPr/>
          </p:nvSpPr>
          <p:spPr bwMode="auto">
            <a:xfrm>
              <a:off x="2856" y="2066"/>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248865" name="Text Box 33"/>
          <p:cNvSpPr txBox="1">
            <a:spLocks noChangeArrowheads="1"/>
          </p:cNvSpPr>
          <p:nvPr/>
        </p:nvSpPr>
        <p:spPr bwMode="auto">
          <a:xfrm>
            <a:off x="4298950" y="3827462"/>
            <a:ext cx="7032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value</a:t>
            </a:r>
          </a:p>
        </p:txBody>
      </p:sp>
      <p:grpSp>
        <p:nvGrpSpPr>
          <p:cNvPr id="248866" name="Group 34"/>
          <p:cNvGrpSpPr>
            <a:grpSpLocks/>
          </p:cNvGrpSpPr>
          <p:nvPr/>
        </p:nvGrpSpPr>
        <p:grpSpPr bwMode="auto">
          <a:xfrm>
            <a:off x="4673600" y="3143249"/>
            <a:ext cx="3376613" cy="1022350"/>
            <a:chOff x="2896" y="1824"/>
            <a:chExt cx="2127" cy="644"/>
          </a:xfrm>
        </p:grpSpPr>
        <p:sp>
          <p:nvSpPr>
            <p:cNvPr id="248867" name="Freeform 35"/>
            <p:cNvSpPr>
              <a:spLocks/>
            </p:cNvSpPr>
            <p:nvPr/>
          </p:nvSpPr>
          <p:spPr bwMode="auto">
            <a:xfrm>
              <a:off x="2896" y="1824"/>
              <a:ext cx="2127" cy="432"/>
            </a:xfrm>
            <a:custGeom>
              <a:avLst/>
              <a:gdLst>
                <a:gd name="T0" fmla="*/ 527 w 1403"/>
                <a:gd name="T1" fmla="*/ 100 h 432"/>
                <a:gd name="T2" fmla="*/ 58 w 1403"/>
                <a:gd name="T3" fmla="*/ 156 h 432"/>
                <a:gd name="T4" fmla="*/ 29 w 1403"/>
                <a:gd name="T5" fmla="*/ 179 h 432"/>
                <a:gd name="T6" fmla="*/ 21 w 1403"/>
                <a:gd name="T7" fmla="*/ 203 h 432"/>
                <a:gd name="T8" fmla="*/ 5 w 1403"/>
                <a:gd name="T9" fmla="*/ 252 h 432"/>
                <a:gd name="T10" fmla="*/ 15 w 1403"/>
                <a:gd name="T11" fmla="*/ 347 h 432"/>
                <a:gd name="T12" fmla="*/ 111 w 1403"/>
                <a:gd name="T13" fmla="*/ 384 h 432"/>
                <a:gd name="T14" fmla="*/ 474 w 1403"/>
                <a:gd name="T15" fmla="*/ 422 h 432"/>
                <a:gd name="T16" fmla="*/ 613 w 1403"/>
                <a:gd name="T17" fmla="*/ 432 h 432"/>
                <a:gd name="T18" fmla="*/ 965 w 1403"/>
                <a:gd name="T19" fmla="*/ 422 h 432"/>
                <a:gd name="T20" fmla="*/ 1093 w 1403"/>
                <a:gd name="T21" fmla="*/ 394 h 432"/>
                <a:gd name="T22" fmla="*/ 1391 w 1403"/>
                <a:gd name="T23" fmla="*/ 356 h 432"/>
                <a:gd name="T24" fmla="*/ 1402 w 1403"/>
                <a:gd name="T25" fmla="*/ 290 h 432"/>
                <a:gd name="T26" fmla="*/ 687 w 1403"/>
                <a:gd name="T27" fmla="*/ 100 h 432"/>
                <a:gd name="T28" fmla="*/ 527 w 1403"/>
                <a:gd name="T2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68" name="Text Box 36"/>
            <p:cNvSpPr txBox="1">
              <a:spLocks noChangeArrowheads="1"/>
            </p:cNvSpPr>
            <p:nvPr/>
          </p:nvSpPr>
          <p:spPr bwMode="auto">
            <a:xfrm>
              <a:off x="3421" y="2256"/>
              <a:ext cx="121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greater than value</a:t>
              </a:r>
            </a:p>
          </p:txBody>
        </p:sp>
      </p:grpSp>
      <p:grpSp>
        <p:nvGrpSpPr>
          <p:cNvPr id="248869" name="Group 37"/>
          <p:cNvGrpSpPr>
            <a:grpSpLocks/>
          </p:cNvGrpSpPr>
          <p:nvPr/>
        </p:nvGrpSpPr>
        <p:grpSpPr bwMode="auto">
          <a:xfrm>
            <a:off x="1066800" y="3271835"/>
            <a:ext cx="3548063" cy="895349"/>
            <a:chOff x="624" y="1905"/>
            <a:chExt cx="2235" cy="564"/>
          </a:xfrm>
        </p:grpSpPr>
        <p:sp>
          <p:nvSpPr>
            <p:cNvPr id="248870" name="Freeform 38"/>
            <p:cNvSpPr>
              <a:spLocks/>
            </p:cNvSpPr>
            <p:nvPr/>
          </p:nvSpPr>
          <p:spPr bwMode="auto">
            <a:xfrm>
              <a:off x="624" y="1905"/>
              <a:ext cx="2235" cy="351"/>
            </a:xfrm>
            <a:custGeom>
              <a:avLst/>
              <a:gdLst>
                <a:gd name="T0" fmla="*/ 1363 w 1363"/>
                <a:gd name="T1" fmla="*/ 178 h 351"/>
                <a:gd name="T2" fmla="*/ 1347 w 1363"/>
                <a:gd name="T3" fmla="*/ 103 h 351"/>
                <a:gd name="T4" fmla="*/ 1294 w 1363"/>
                <a:gd name="T5" fmla="*/ 52 h 351"/>
                <a:gd name="T6" fmla="*/ 1033 w 1363"/>
                <a:gd name="T7" fmla="*/ 20 h 351"/>
                <a:gd name="T8" fmla="*/ 222 w 1363"/>
                <a:gd name="T9" fmla="*/ 30 h 351"/>
                <a:gd name="T10" fmla="*/ 83 w 1363"/>
                <a:gd name="T11" fmla="*/ 122 h 351"/>
                <a:gd name="T12" fmla="*/ 467 w 1363"/>
                <a:gd name="T13" fmla="*/ 333 h 351"/>
                <a:gd name="T14" fmla="*/ 873 w 1363"/>
                <a:gd name="T15" fmla="*/ 342 h 351"/>
                <a:gd name="T16" fmla="*/ 1107 w 1363"/>
                <a:gd name="T17" fmla="*/ 333 h 351"/>
                <a:gd name="T18" fmla="*/ 1113 w 1363"/>
                <a:gd name="T19" fmla="*/ 332 h 351"/>
                <a:gd name="T20" fmla="*/ 1166 w 1363"/>
                <a:gd name="T21" fmla="*/ 324 h 351"/>
                <a:gd name="T22" fmla="*/ 1251 w 1363"/>
                <a:gd name="T23" fmla="*/ 314 h 351"/>
                <a:gd name="T24" fmla="*/ 1289 w 1363"/>
                <a:gd name="T25" fmla="*/ 308 h 351"/>
                <a:gd name="T26" fmla="*/ 1342 w 1363"/>
                <a:gd name="T27" fmla="*/ 266 h 351"/>
                <a:gd name="T28" fmla="*/ 1355 w 1363"/>
                <a:gd name="T29" fmla="*/ 250 h 351"/>
                <a:gd name="T30" fmla="*/ 1363 w 1363"/>
                <a:gd name="T31" fmla="*/ 17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1" name="Text Box 39"/>
            <p:cNvSpPr txBox="1">
              <a:spLocks noChangeArrowheads="1"/>
            </p:cNvSpPr>
            <p:nvPr/>
          </p:nvSpPr>
          <p:spPr bwMode="auto">
            <a:xfrm>
              <a:off x="1337" y="2256"/>
              <a:ext cx="99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less than value</a:t>
              </a:r>
            </a:p>
          </p:txBody>
        </p:sp>
      </p:grpSp>
      <p:sp>
        <p:nvSpPr>
          <p:cNvPr id="248872" name="Freeform 40"/>
          <p:cNvSpPr>
            <a:spLocks/>
          </p:cNvSpPr>
          <p:nvPr/>
        </p:nvSpPr>
        <p:spPr bwMode="auto">
          <a:xfrm>
            <a:off x="4052888" y="4771090"/>
            <a:ext cx="1712912" cy="531812"/>
          </a:xfrm>
          <a:custGeom>
            <a:avLst/>
            <a:gdLst>
              <a:gd name="T0" fmla="*/ 578 w 1079"/>
              <a:gd name="T1" fmla="*/ 20 h 394"/>
              <a:gd name="T2" fmla="*/ 98 w 1079"/>
              <a:gd name="T3" fmla="*/ 31 h 394"/>
              <a:gd name="T4" fmla="*/ 2 w 1079"/>
              <a:gd name="T5" fmla="*/ 127 h 394"/>
              <a:gd name="T6" fmla="*/ 12 w 1079"/>
              <a:gd name="T7" fmla="*/ 212 h 394"/>
              <a:gd name="T8" fmla="*/ 130 w 1079"/>
              <a:gd name="T9" fmla="*/ 308 h 394"/>
              <a:gd name="T10" fmla="*/ 418 w 1079"/>
              <a:gd name="T11" fmla="*/ 394 h 394"/>
              <a:gd name="T12" fmla="*/ 898 w 1079"/>
              <a:gd name="T13" fmla="*/ 362 h 394"/>
              <a:gd name="T14" fmla="*/ 1079 w 1079"/>
              <a:gd name="T15" fmla="*/ 202 h 394"/>
              <a:gd name="T16" fmla="*/ 780 w 1079"/>
              <a:gd name="T17" fmla="*/ 63 h 394"/>
              <a:gd name="T18" fmla="*/ 642 w 1079"/>
              <a:gd name="T19" fmla="*/ 20 h 394"/>
              <a:gd name="T20" fmla="*/ 610 w 1079"/>
              <a:gd name="T21" fmla="*/ 10 h 394"/>
              <a:gd name="T22" fmla="*/ 578 w 1079"/>
              <a:gd name="T23"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9" h="394">
                <a:moveTo>
                  <a:pt x="578" y="20"/>
                </a:moveTo>
                <a:cubicBezTo>
                  <a:pt x="381" y="4"/>
                  <a:pt x="277" y="0"/>
                  <a:pt x="98" y="31"/>
                </a:cubicBezTo>
                <a:cubicBezTo>
                  <a:pt x="49" y="59"/>
                  <a:pt x="18" y="73"/>
                  <a:pt x="2" y="127"/>
                </a:cubicBezTo>
                <a:cubicBezTo>
                  <a:pt x="5" y="155"/>
                  <a:pt x="0" y="185"/>
                  <a:pt x="12" y="212"/>
                </a:cubicBezTo>
                <a:cubicBezTo>
                  <a:pt x="36" y="269"/>
                  <a:pt x="79" y="284"/>
                  <a:pt x="130" y="308"/>
                </a:cubicBezTo>
                <a:cubicBezTo>
                  <a:pt x="250" y="363"/>
                  <a:pt x="273" y="371"/>
                  <a:pt x="418" y="394"/>
                </a:cubicBezTo>
                <a:cubicBezTo>
                  <a:pt x="577" y="386"/>
                  <a:pt x="740" y="386"/>
                  <a:pt x="898" y="362"/>
                </a:cubicBezTo>
                <a:cubicBezTo>
                  <a:pt x="986" y="331"/>
                  <a:pt x="1037" y="285"/>
                  <a:pt x="1079" y="202"/>
                </a:cubicBezTo>
                <a:cubicBezTo>
                  <a:pt x="1019" y="110"/>
                  <a:pt x="878" y="91"/>
                  <a:pt x="780" y="63"/>
                </a:cubicBezTo>
                <a:cubicBezTo>
                  <a:pt x="663" y="29"/>
                  <a:pt x="748" y="55"/>
                  <a:pt x="642" y="20"/>
                </a:cubicBezTo>
                <a:cubicBezTo>
                  <a:pt x="631" y="16"/>
                  <a:pt x="610" y="10"/>
                  <a:pt x="610" y="10"/>
                </a:cubicBezTo>
                <a:cubicBezTo>
                  <a:pt x="563" y="20"/>
                  <a:pt x="552" y="20"/>
                  <a:pt x="578" y="20"/>
                </a:cubicBezTo>
                <a:close/>
              </a:path>
            </a:pathLst>
          </a:custGeom>
          <a:solidFill>
            <a:srgbClr val="63FF63"/>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3" name="Text Box 41"/>
          <p:cNvSpPr txBox="1">
            <a:spLocks noChangeArrowheads="1"/>
          </p:cNvSpPr>
          <p:nvPr/>
        </p:nvSpPr>
        <p:spPr bwMode="auto">
          <a:xfrm>
            <a:off x="4122738" y="4913965"/>
            <a:ext cx="1574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member of set</a:t>
            </a:r>
          </a:p>
        </p:txBody>
      </p:sp>
      <p:sp>
        <p:nvSpPr>
          <p:cNvPr id="248874" name="Freeform 42"/>
          <p:cNvSpPr>
            <a:spLocks/>
          </p:cNvSpPr>
          <p:nvPr/>
        </p:nvSpPr>
        <p:spPr bwMode="auto">
          <a:xfrm>
            <a:off x="2476500" y="5876925"/>
            <a:ext cx="4495800" cy="600075"/>
          </a:xfrm>
          <a:custGeom>
            <a:avLst/>
            <a:gdLst>
              <a:gd name="T0" fmla="*/ 1344 w 3340"/>
              <a:gd name="T1" fmla="*/ 37 h 666"/>
              <a:gd name="T2" fmla="*/ 757 w 3340"/>
              <a:gd name="T3" fmla="*/ 5 h 666"/>
              <a:gd name="T4" fmla="*/ 256 w 3340"/>
              <a:gd name="T5" fmla="*/ 58 h 666"/>
              <a:gd name="T6" fmla="*/ 0 w 3340"/>
              <a:gd name="T7" fmla="*/ 197 h 666"/>
              <a:gd name="T8" fmla="*/ 10 w 3340"/>
              <a:gd name="T9" fmla="*/ 282 h 666"/>
              <a:gd name="T10" fmla="*/ 501 w 3340"/>
              <a:gd name="T11" fmla="*/ 549 h 666"/>
              <a:gd name="T12" fmla="*/ 1312 w 3340"/>
              <a:gd name="T13" fmla="*/ 624 h 666"/>
              <a:gd name="T14" fmla="*/ 1813 w 3340"/>
              <a:gd name="T15" fmla="*/ 666 h 666"/>
              <a:gd name="T16" fmla="*/ 2250 w 3340"/>
              <a:gd name="T17" fmla="*/ 656 h 666"/>
              <a:gd name="T18" fmla="*/ 2688 w 3340"/>
              <a:gd name="T19" fmla="*/ 581 h 666"/>
              <a:gd name="T20" fmla="*/ 2997 w 3340"/>
              <a:gd name="T21" fmla="*/ 528 h 666"/>
              <a:gd name="T22" fmla="*/ 3242 w 3340"/>
              <a:gd name="T23" fmla="*/ 421 h 666"/>
              <a:gd name="T24" fmla="*/ 3338 w 3340"/>
              <a:gd name="T25" fmla="*/ 325 h 666"/>
              <a:gd name="T26" fmla="*/ 3328 w 3340"/>
              <a:gd name="T27" fmla="*/ 218 h 666"/>
              <a:gd name="T28" fmla="*/ 2976 w 3340"/>
              <a:gd name="T29" fmla="*/ 101 h 666"/>
              <a:gd name="T30" fmla="*/ 2016 w 3340"/>
              <a:gd name="T31" fmla="*/ 26 h 666"/>
              <a:gd name="T32" fmla="*/ 1642 w 3340"/>
              <a:gd name="T33" fmla="*/ 37 h 666"/>
              <a:gd name="T34" fmla="*/ 1493 w 3340"/>
              <a:gd name="T35" fmla="*/ 26 h 666"/>
              <a:gd name="T36" fmla="*/ 1418 w 3340"/>
              <a:gd name="T37" fmla="*/ 26 h 666"/>
              <a:gd name="T38" fmla="*/ 1344 w 3340"/>
              <a:gd name="T39" fmla="*/ 3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0" h="666">
                <a:moveTo>
                  <a:pt x="1344" y="37"/>
                </a:moveTo>
                <a:cubicBezTo>
                  <a:pt x="1148" y="26"/>
                  <a:pt x="952" y="10"/>
                  <a:pt x="757" y="5"/>
                </a:cubicBezTo>
                <a:cubicBezTo>
                  <a:pt x="588" y="0"/>
                  <a:pt x="422" y="38"/>
                  <a:pt x="256" y="58"/>
                </a:cubicBezTo>
                <a:cubicBezTo>
                  <a:pt x="72" y="112"/>
                  <a:pt x="50" y="69"/>
                  <a:pt x="0" y="197"/>
                </a:cubicBezTo>
                <a:cubicBezTo>
                  <a:pt x="3" y="225"/>
                  <a:pt x="2" y="254"/>
                  <a:pt x="10" y="282"/>
                </a:cubicBezTo>
                <a:cubicBezTo>
                  <a:pt x="67" y="486"/>
                  <a:pt x="324" y="530"/>
                  <a:pt x="501" y="549"/>
                </a:cubicBezTo>
                <a:cubicBezTo>
                  <a:pt x="764" y="603"/>
                  <a:pt x="1044" y="610"/>
                  <a:pt x="1312" y="624"/>
                </a:cubicBezTo>
                <a:cubicBezTo>
                  <a:pt x="1479" y="641"/>
                  <a:pt x="1645" y="657"/>
                  <a:pt x="1813" y="666"/>
                </a:cubicBezTo>
                <a:cubicBezTo>
                  <a:pt x="1958" y="662"/>
                  <a:pt x="2104" y="662"/>
                  <a:pt x="2250" y="656"/>
                </a:cubicBezTo>
                <a:cubicBezTo>
                  <a:pt x="2395" y="649"/>
                  <a:pt x="2540" y="593"/>
                  <a:pt x="2688" y="581"/>
                </a:cubicBezTo>
                <a:cubicBezTo>
                  <a:pt x="2790" y="559"/>
                  <a:pt x="2997" y="528"/>
                  <a:pt x="2997" y="528"/>
                </a:cubicBezTo>
                <a:cubicBezTo>
                  <a:pt x="3074" y="488"/>
                  <a:pt x="3175" y="476"/>
                  <a:pt x="3242" y="421"/>
                </a:cubicBezTo>
                <a:cubicBezTo>
                  <a:pt x="3276" y="391"/>
                  <a:pt x="3306" y="357"/>
                  <a:pt x="3338" y="325"/>
                </a:cubicBezTo>
                <a:cubicBezTo>
                  <a:pt x="3334" y="289"/>
                  <a:pt x="3340" y="251"/>
                  <a:pt x="3328" y="218"/>
                </a:cubicBezTo>
                <a:cubicBezTo>
                  <a:pt x="3292" y="118"/>
                  <a:pt x="3052" y="107"/>
                  <a:pt x="2976" y="101"/>
                </a:cubicBezTo>
                <a:cubicBezTo>
                  <a:pt x="2757" y="81"/>
                  <a:pt x="2236" y="27"/>
                  <a:pt x="2016" y="26"/>
                </a:cubicBezTo>
                <a:cubicBezTo>
                  <a:pt x="1793" y="15"/>
                  <a:pt x="1729" y="37"/>
                  <a:pt x="1642" y="37"/>
                </a:cubicBezTo>
                <a:cubicBezTo>
                  <a:pt x="1562" y="28"/>
                  <a:pt x="1545" y="46"/>
                  <a:pt x="1493" y="26"/>
                </a:cubicBezTo>
                <a:cubicBezTo>
                  <a:pt x="1457" y="12"/>
                  <a:pt x="1418" y="26"/>
                  <a:pt x="1418" y="26"/>
                </a:cubicBezTo>
                <a:cubicBezTo>
                  <a:pt x="1350" y="37"/>
                  <a:pt x="1375" y="37"/>
                  <a:pt x="1344" y="37"/>
                </a:cubicBezTo>
                <a:close/>
              </a:path>
            </a:pathLst>
          </a:custGeom>
          <a:solidFill>
            <a:srgbClr val="FAFD00"/>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5" name="Freeform 43"/>
          <p:cNvSpPr>
            <a:spLocks/>
          </p:cNvSpPr>
          <p:nvPr/>
        </p:nvSpPr>
        <p:spPr bwMode="auto">
          <a:xfrm>
            <a:off x="4332288" y="6051550"/>
            <a:ext cx="914400" cy="307975"/>
          </a:xfrm>
          <a:custGeom>
            <a:avLst/>
            <a:gdLst>
              <a:gd name="T0" fmla="*/ 578 w 1079"/>
              <a:gd name="T1" fmla="*/ 20 h 394"/>
              <a:gd name="T2" fmla="*/ 98 w 1079"/>
              <a:gd name="T3" fmla="*/ 31 h 394"/>
              <a:gd name="T4" fmla="*/ 2 w 1079"/>
              <a:gd name="T5" fmla="*/ 127 h 394"/>
              <a:gd name="T6" fmla="*/ 12 w 1079"/>
              <a:gd name="T7" fmla="*/ 212 h 394"/>
              <a:gd name="T8" fmla="*/ 130 w 1079"/>
              <a:gd name="T9" fmla="*/ 308 h 394"/>
              <a:gd name="T10" fmla="*/ 418 w 1079"/>
              <a:gd name="T11" fmla="*/ 394 h 394"/>
              <a:gd name="T12" fmla="*/ 898 w 1079"/>
              <a:gd name="T13" fmla="*/ 362 h 394"/>
              <a:gd name="T14" fmla="*/ 1079 w 1079"/>
              <a:gd name="T15" fmla="*/ 202 h 394"/>
              <a:gd name="T16" fmla="*/ 780 w 1079"/>
              <a:gd name="T17" fmla="*/ 63 h 394"/>
              <a:gd name="T18" fmla="*/ 642 w 1079"/>
              <a:gd name="T19" fmla="*/ 20 h 394"/>
              <a:gd name="T20" fmla="*/ 610 w 1079"/>
              <a:gd name="T21" fmla="*/ 10 h 394"/>
              <a:gd name="T22" fmla="*/ 578 w 1079"/>
              <a:gd name="T23"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9" h="394">
                <a:moveTo>
                  <a:pt x="578" y="20"/>
                </a:moveTo>
                <a:cubicBezTo>
                  <a:pt x="381" y="4"/>
                  <a:pt x="277" y="0"/>
                  <a:pt x="98" y="31"/>
                </a:cubicBezTo>
                <a:cubicBezTo>
                  <a:pt x="49" y="59"/>
                  <a:pt x="18" y="73"/>
                  <a:pt x="2" y="127"/>
                </a:cubicBezTo>
                <a:cubicBezTo>
                  <a:pt x="5" y="155"/>
                  <a:pt x="0" y="185"/>
                  <a:pt x="12" y="212"/>
                </a:cubicBezTo>
                <a:cubicBezTo>
                  <a:pt x="36" y="269"/>
                  <a:pt x="79" y="284"/>
                  <a:pt x="130" y="308"/>
                </a:cubicBezTo>
                <a:cubicBezTo>
                  <a:pt x="250" y="363"/>
                  <a:pt x="273" y="371"/>
                  <a:pt x="418" y="394"/>
                </a:cubicBezTo>
                <a:cubicBezTo>
                  <a:pt x="577" y="386"/>
                  <a:pt x="740" y="386"/>
                  <a:pt x="898" y="362"/>
                </a:cubicBezTo>
                <a:cubicBezTo>
                  <a:pt x="986" y="331"/>
                  <a:pt x="1037" y="285"/>
                  <a:pt x="1079" y="202"/>
                </a:cubicBezTo>
                <a:cubicBezTo>
                  <a:pt x="1019" y="110"/>
                  <a:pt x="878" y="91"/>
                  <a:pt x="780" y="63"/>
                </a:cubicBezTo>
                <a:cubicBezTo>
                  <a:pt x="663" y="29"/>
                  <a:pt x="748" y="55"/>
                  <a:pt x="642" y="20"/>
                </a:cubicBezTo>
                <a:cubicBezTo>
                  <a:pt x="631" y="16"/>
                  <a:pt x="610" y="10"/>
                  <a:pt x="610" y="10"/>
                </a:cubicBezTo>
                <a:cubicBezTo>
                  <a:pt x="563" y="20"/>
                  <a:pt x="552" y="20"/>
                  <a:pt x="578" y="20"/>
                </a:cubicBezTo>
                <a:close/>
              </a:path>
            </a:pathLst>
          </a:custGeom>
          <a:solidFill>
            <a:schemeClr val="accent1"/>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6" name="Text Box 44"/>
          <p:cNvSpPr txBox="1">
            <a:spLocks noChangeArrowheads="1"/>
          </p:cNvSpPr>
          <p:nvPr/>
        </p:nvSpPr>
        <p:spPr bwMode="auto">
          <a:xfrm>
            <a:off x="4297363" y="6035675"/>
            <a:ext cx="984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Boolean</a:t>
            </a:r>
          </a:p>
        </p:txBody>
      </p:sp>
      <p:sp>
        <p:nvSpPr>
          <p:cNvPr id="248877" name="Text Box 45"/>
          <p:cNvSpPr txBox="1">
            <a:spLocks noChangeArrowheads="1"/>
          </p:cNvSpPr>
          <p:nvPr/>
        </p:nvSpPr>
        <p:spPr bwMode="auto">
          <a:xfrm>
            <a:off x="2570163" y="5942013"/>
            <a:ext cx="1355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nonBoolean</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137040" y="609480"/>
              <a:ext cx="4464360" cy="3105720"/>
            </p14:xfrm>
          </p:contentPart>
        </mc:Choice>
        <mc:Fallback xmlns="">
          <p:pic>
            <p:nvPicPr>
              <p:cNvPr id="2" name="墨迹 1"/>
              <p:cNvPicPr/>
              <p:nvPr/>
            </p:nvPicPr>
            <p:blipFill>
              <a:blip r:embed="rId4"/>
              <a:stretch>
                <a:fillRect/>
              </a:stretch>
            </p:blipFill>
            <p:spPr>
              <a:xfrm>
                <a:off x="3127680" y="600120"/>
                <a:ext cx="4483080" cy="3124440"/>
              </a:xfrm>
              <a:prstGeom prst="rect">
                <a:avLst/>
              </a:prstGeom>
            </p:spPr>
          </p:pic>
        </mc:Fallback>
      </mc:AlternateContent>
    </p:spTree>
    <p:extLst>
      <p:ext uri="{BB962C8B-B14F-4D97-AF65-F5344CB8AC3E}">
        <p14:creationId xmlns:p14="http://schemas.microsoft.com/office/powerpoint/2010/main" val="156966752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8847"/>
                                        </p:tgtEl>
                                        <p:attrNameLst>
                                          <p:attrName>style.visibility</p:attrName>
                                        </p:attrNameLst>
                                      </p:cBhvr>
                                      <p:to>
                                        <p:strVal val="visible"/>
                                      </p:to>
                                    </p:set>
                                    <p:animEffect transition="in" filter="wipe(left)">
                                      <p:cBhvr>
                                        <p:cTn id="7" dur="1000"/>
                                        <p:tgtEl>
                                          <p:spTgt spid="248847"/>
                                        </p:tgtEl>
                                      </p:cBhvr>
                                    </p:animEffect>
                                  </p:childTnLst>
                                </p:cTn>
                              </p:par>
                              <p:par>
                                <p:cTn id="8" presetID="1" presetClass="entr" presetSubtype="0" fill="hold" nodeType="withEffect">
                                  <p:stCondLst>
                                    <p:cond delay="0"/>
                                  </p:stCondLst>
                                  <p:childTnLst>
                                    <p:set>
                                      <p:cBhvr>
                                        <p:cTn id="9" dur="1" fill="hold">
                                          <p:stCondLst>
                                            <p:cond delay="499"/>
                                          </p:stCondLst>
                                        </p:cTn>
                                        <p:tgtEl>
                                          <p:spTgt spid="248862"/>
                                        </p:tgtEl>
                                        <p:attrNameLst>
                                          <p:attrName>style.visibility</p:attrName>
                                        </p:attrNameLst>
                                      </p:cBhvr>
                                      <p:to>
                                        <p:strVal val="visible"/>
                                      </p:to>
                                    </p:set>
                                  </p:childTnLst>
                                </p:cTn>
                              </p:par>
                              <p:par>
                                <p:cTn id="10" presetID="9" presetClass="entr" presetSubtype="0" fill="hold" grpId="0" nodeType="withEffect">
                                  <p:stCondLst>
                                    <p:cond delay="0"/>
                                  </p:stCondLst>
                                  <p:childTnLst>
                                    <p:set>
                                      <p:cBhvr>
                                        <p:cTn id="11" dur="1" fill="hold">
                                          <p:stCondLst>
                                            <p:cond delay="0"/>
                                          </p:stCondLst>
                                        </p:cTn>
                                        <p:tgtEl>
                                          <p:spTgt spid="248865"/>
                                        </p:tgtEl>
                                        <p:attrNameLst>
                                          <p:attrName>style.visibility</p:attrName>
                                        </p:attrNameLst>
                                      </p:cBhvr>
                                      <p:to>
                                        <p:strVal val="visible"/>
                                      </p:to>
                                    </p:set>
                                    <p:animEffect transition="in" filter="dissolve">
                                      <p:cBhvr>
                                        <p:cTn id="12" dur="500"/>
                                        <p:tgtEl>
                                          <p:spTgt spid="248865"/>
                                        </p:tgtEl>
                                      </p:cBhvr>
                                    </p:animEffect>
                                  </p:childTnLst>
                                </p:cTn>
                              </p:par>
                              <p:par>
                                <p:cTn id="13" presetID="9" presetClass="entr" presetSubtype="0" fill="hold" nodeType="withEffect">
                                  <p:stCondLst>
                                    <p:cond delay="0"/>
                                  </p:stCondLst>
                                  <p:childTnLst>
                                    <p:set>
                                      <p:cBhvr>
                                        <p:cTn id="14" dur="1" fill="hold">
                                          <p:stCondLst>
                                            <p:cond delay="0"/>
                                          </p:stCondLst>
                                        </p:cTn>
                                        <p:tgtEl>
                                          <p:spTgt spid="248869"/>
                                        </p:tgtEl>
                                        <p:attrNameLst>
                                          <p:attrName>style.visibility</p:attrName>
                                        </p:attrNameLst>
                                      </p:cBhvr>
                                      <p:to>
                                        <p:strVal val="visible"/>
                                      </p:to>
                                    </p:set>
                                    <p:animEffect transition="in" filter="dissolve">
                                      <p:cBhvr>
                                        <p:cTn id="15" dur="500"/>
                                        <p:tgtEl>
                                          <p:spTgt spid="248869"/>
                                        </p:tgtEl>
                                      </p:cBhvr>
                                    </p:animEffect>
                                  </p:childTnLst>
                                </p:cTn>
                              </p:par>
                              <p:par>
                                <p:cTn id="16" presetID="9" presetClass="entr" presetSubtype="0" fill="hold" nodeType="withEffect">
                                  <p:stCondLst>
                                    <p:cond delay="0"/>
                                  </p:stCondLst>
                                  <p:childTnLst>
                                    <p:set>
                                      <p:cBhvr>
                                        <p:cTn id="17" dur="1" fill="hold">
                                          <p:stCondLst>
                                            <p:cond delay="0"/>
                                          </p:stCondLst>
                                        </p:cTn>
                                        <p:tgtEl>
                                          <p:spTgt spid="248866"/>
                                        </p:tgtEl>
                                        <p:attrNameLst>
                                          <p:attrName>style.visibility</p:attrName>
                                        </p:attrNameLst>
                                      </p:cBhvr>
                                      <p:to>
                                        <p:strVal val="visible"/>
                                      </p:to>
                                    </p:set>
                                    <p:animEffect transition="in" filter="dissolve">
                                      <p:cBhvr>
                                        <p:cTn id="18" dur="500"/>
                                        <p:tgtEl>
                                          <p:spTgt spid="24886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8848"/>
                                        </p:tgtEl>
                                        <p:attrNameLst>
                                          <p:attrName>style.visibility</p:attrName>
                                        </p:attrNameLst>
                                      </p:cBhvr>
                                      <p:to>
                                        <p:strVal val="visible"/>
                                      </p:to>
                                    </p:set>
                                    <p:animEffect transition="in" filter="wipe(left)">
                                      <p:cBhvr>
                                        <p:cTn id="23" dur="1000"/>
                                        <p:tgtEl>
                                          <p:spTgt spid="248848"/>
                                        </p:tgtEl>
                                      </p:cBhvr>
                                    </p:animEffect>
                                  </p:childTnLst>
                                </p:cTn>
                              </p:par>
                              <p:par>
                                <p:cTn id="24" presetID="1" presetClass="entr" presetSubtype="0" fill="hold" nodeType="withEffect">
                                  <p:stCondLst>
                                    <p:cond delay="0"/>
                                  </p:stCondLst>
                                  <p:childTnLst>
                                    <p:set>
                                      <p:cBhvr>
                                        <p:cTn id="25" dur="1" fill="hold">
                                          <p:stCondLst>
                                            <p:cond delay="499"/>
                                          </p:stCondLst>
                                        </p:cTn>
                                        <p:tgtEl>
                                          <p:spTgt spid="24887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499"/>
                                          </p:stCondLst>
                                        </p:cTn>
                                        <p:tgtEl>
                                          <p:spTgt spid="248844"/>
                                        </p:tgtEl>
                                        <p:attrNameLst>
                                          <p:attrName>style.visibility</p:attrName>
                                        </p:attrNameLst>
                                      </p:cBhvr>
                                      <p:to>
                                        <p:strVal val="visible"/>
                                      </p:to>
                                    </p:set>
                                  </p:childTnLst>
                                </p:cTn>
                              </p:par>
                              <p:par>
                                <p:cTn id="28" presetID="9" presetClass="entr" presetSubtype="0" fill="hold" grpId="0" nodeType="withEffect">
                                  <p:stCondLst>
                                    <p:cond delay="0"/>
                                  </p:stCondLst>
                                  <p:childTnLst>
                                    <p:set>
                                      <p:cBhvr>
                                        <p:cTn id="29" dur="1" fill="hold">
                                          <p:stCondLst>
                                            <p:cond delay="0"/>
                                          </p:stCondLst>
                                        </p:cTn>
                                        <p:tgtEl>
                                          <p:spTgt spid="248873"/>
                                        </p:tgtEl>
                                        <p:attrNameLst>
                                          <p:attrName>style.visibility</p:attrName>
                                        </p:attrNameLst>
                                      </p:cBhvr>
                                      <p:to>
                                        <p:strVal val="visible"/>
                                      </p:to>
                                    </p:set>
                                    <p:animEffect transition="in" filter="dissolve">
                                      <p:cBhvr>
                                        <p:cTn id="30" dur="500"/>
                                        <p:tgtEl>
                                          <p:spTgt spid="24887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48845"/>
                                        </p:tgtEl>
                                        <p:attrNameLst>
                                          <p:attrName>style.visibility</p:attrName>
                                        </p:attrNameLst>
                                      </p:cBhvr>
                                      <p:to>
                                        <p:strVal val="visible"/>
                                      </p:to>
                                    </p:set>
                                    <p:animEffect transition="in" filter="dissolve">
                                      <p:cBhvr>
                                        <p:cTn id="33" dur="500"/>
                                        <p:tgtEl>
                                          <p:spTgt spid="24884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8849"/>
                                        </p:tgtEl>
                                        <p:attrNameLst>
                                          <p:attrName>style.visibility</p:attrName>
                                        </p:attrNameLst>
                                      </p:cBhvr>
                                      <p:to>
                                        <p:strVal val="visible"/>
                                      </p:to>
                                    </p:set>
                                    <p:animEffect transition="in" filter="wipe(left)">
                                      <p:cBhvr>
                                        <p:cTn id="38" dur="1000"/>
                                        <p:tgtEl>
                                          <p:spTgt spid="248849"/>
                                        </p:tgtEl>
                                      </p:cBhvr>
                                    </p:animEffect>
                                  </p:childTnLst>
                                </p:cTn>
                              </p:par>
                              <p:par>
                                <p:cTn id="39" presetID="1" presetClass="entr" presetSubtype="0" fill="hold" nodeType="withEffect">
                                  <p:stCondLst>
                                    <p:cond delay="0"/>
                                  </p:stCondLst>
                                  <p:childTnLst>
                                    <p:set>
                                      <p:cBhvr>
                                        <p:cTn id="40" dur="1" fill="hold">
                                          <p:stCondLst>
                                            <p:cond delay="499"/>
                                          </p:stCondLst>
                                        </p:cTn>
                                        <p:tgtEl>
                                          <p:spTgt spid="2488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248874"/>
                                        </p:tgtEl>
                                        <p:attrNameLst>
                                          <p:attrName>style.visibility</p:attrName>
                                        </p:attrNameLst>
                                      </p:cBhvr>
                                      <p:to>
                                        <p:strVal val="visible"/>
                                      </p:to>
                                    </p:set>
                                  </p:childTnLst>
                                </p:cTn>
                              </p:par>
                              <p:par>
                                <p:cTn id="43" presetID="9" presetClass="entr" presetSubtype="0" fill="hold" grpId="0" nodeType="withEffect">
                                  <p:stCondLst>
                                    <p:cond delay="0"/>
                                  </p:stCondLst>
                                  <p:childTnLst>
                                    <p:set>
                                      <p:cBhvr>
                                        <p:cTn id="44" dur="1" fill="hold">
                                          <p:stCondLst>
                                            <p:cond delay="0"/>
                                          </p:stCondLst>
                                        </p:cTn>
                                        <p:tgtEl>
                                          <p:spTgt spid="248876"/>
                                        </p:tgtEl>
                                        <p:attrNameLst>
                                          <p:attrName>style.visibility</p:attrName>
                                        </p:attrNameLst>
                                      </p:cBhvr>
                                      <p:to>
                                        <p:strVal val="visible"/>
                                      </p:to>
                                    </p:set>
                                    <p:animEffect transition="in" filter="dissolve">
                                      <p:cBhvr>
                                        <p:cTn id="45" dur="500"/>
                                        <p:tgtEl>
                                          <p:spTgt spid="24887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8877"/>
                                        </p:tgtEl>
                                        <p:attrNameLst>
                                          <p:attrName>style.visibility</p:attrName>
                                        </p:attrNameLst>
                                      </p:cBhvr>
                                      <p:to>
                                        <p:strVal val="visible"/>
                                      </p:to>
                                    </p:set>
                                    <p:animEffect transition="in" filter="dissolve">
                                      <p:cBhvr>
                                        <p:cTn id="48" dur="500"/>
                                        <p:tgtEl>
                                          <p:spTgt spid="248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45" grpId="0" autoUpdateAnimBg="0"/>
      <p:bldP spid="248847" grpId="0" autoUpdateAnimBg="0"/>
      <p:bldP spid="248848" grpId="0" autoUpdateAnimBg="0"/>
      <p:bldP spid="248849" grpId="0" autoUpdateAnimBg="0"/>
      <p:bldP spid="248865" grpId="0" autoUpdateAnimBg="0"/>
      <p:bldP spid="248873" grpId="0" autoUpdateAnimBg="0"/>
      <p:bldP spid="248876" grpId="0" autoUpdateAnimBg="0"/>
      <p:bldP spid="248877" grpId="0" autoUpdateAnimBg="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3954" name="Rectangle 2"/>
          <p:cNvSpPr>
            <a:spLocks noGrp="1" noChangeArrowheads="1"/>
          </p:cNvSpPr>
          <p:nvPr>
            <p:ph type="title"/>
          </p:nvPr>
        </p:nvSpPr>
        <p:spPr>
          <a:xfrm>
            <a:off x="1524000" y="219161"/>
            <a:ext cx="7696200" cy="357188"/>
          </a:xfrm>
        </p:spPr>
        <p:txBody>
          <a:bodyPr/>
          <a:lstStyle/>
          <a:p>
            <a:r>
              <a:rPr lang="en-US" altLang="zh-CN" dirty="0">
                <a:latin typeface="Cambria" panose="02040503050406030204" pitchFamily="18" charset="0"/>
              </a:rPr>
              <a:t>Equivalence Partitioning Example 3</a:t>
            </a:r>
          </a:p>
        </p:txBody>
      </p:sp>
      <p:grpSp>
        <p:nvGrpSpPr>
          <p:cNvPr id="253955" name="Group 3"/>
          <p:cNvGrpSpPr>
            <a:grpSpLocks/>
          </p:cNvGrpSpPr>
          <p:nvPr/>
        </p:nvGrpSpPr>
        <p:grpSpPr bwMode="auto">
          <a:xfrm>
            <a:off x="838200" y="2209800"/>
            <a:ext cx="3962400" cy="3609975"/>
            <a:chOff x="1584" y="1104"/>
            <a:chExt cx="2496" cy="2274"/>
          </a:xfrm>
        </p:grpSpPr>
        <p:pic>
          <p:nvPicPr>
            <p:cNvPr id="2539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 y="1104"/>
              <a:ext cx="2496" cy="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3957" name="Oval 5"/>
            <p:cNvSpPr>
              <a:spLocks noChangeArrowheads="1"/>
            </p:cNvSpPr>
            <p:nvPr/>
          </p:nvSpPr>
          <p:spPr bwMode="auto">
            <a:xfrm>
              <a:off x="3264" y="2976"/>
              <a:ext cx="288" cy="288"/>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latin typeface="Cambria" panose="02040503050406030204" pitchFamily="18" charset="0"/>
              </a:endParaRPr>
            </a:p>
          </p:txBody>
        </p:sp>
      </p:grpSp>
      <p:sp>
        <p:nvSpPr>
          <p:cNvPr id="253958" name="Text Box 6"/>
          <p:cNvSpPr txBox="1">
            <a:spLocks noChangeArrowheads="1"/>
          </p:cNvSpPr>
          <p:nvPr/>
        </p:nvSpPr>
        <p:spPr bwMode="auto">
          <a:xfrm>
            <a:off x="762000" y="1752600"/>
            <a:ext cx="81534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b="1">
                <a:effectLst/>
                <a:latin typeface="Cambria" panose="02040503050406030204" pitchFamily="18" charset="0"/>
                <a:ea typeface="宋体" panose="02010600030101010101" pitchFamily="2" charset="-122"/>
              </a:rPr>
              <a:t>Test for addition operation of MS calculator.</a:t>
            </a:r>
          </a:p>
        </p:txBody>
      </p:sp>
      <p:sp>
        <p:nvSpPr>
          <p:cNvPr id="253959" name="Text Box 7"/>
          <p:cNvSpPr txBox="1">
            <a:spLocks noChangeArrowheads="1"/>
          </p:cNvSpPr>
          <p:nvPr/>
        </p:nvSpPr>
        <p:spPr bwMode="auto">
          <a:xfrm>
            <a:off x="5029200" y="2743200"/>
            <a:ext cx="4114800" cy="177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1: Integer</a:t>
            </a:r>
          </a:p>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2: Decimal fraction</a:t>
            </a:r>
          </a:p>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3: Negative</a:t>
            </a:r>
          </a:p>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4: Invalid input</a:t>
            </a:r>
          </a:p>
        </p:txBody>
      </p:sp>
    </p:spTree>
    <p:extLst>
      <p:ext uri="{BB962C8B-B14F-4D97-AF65-F5344CB8AC3E}">
        <p14:creationId xmlns:p14="http://schemas.microsoft.com/office/powerpoint/2010/main" val="271654037"/>
      </p:ext>
    </p:extLst>
  </p:cSld>
  <p:clrMapOvr>
    <a:masterClrMapping/>
  </p:clrMapOvr>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5762" name="Rectangle 2"/>
          <p:cNvSpPr>
            <a:spLocks noGrp="1" noChangeArrowheads="1"/>
          </p:cNvSpPr>
          <p:nvPr>
            <p:ph type="title"/>
          </p:nvPr>
        </p:nvSpPr>
        <p:spPr>
          <a:xfrm>
            <a:off x="1905000" y="228600"/>
            <a:ext cx="7239000" cy="527050"/>
          </a:xfrm>
        </p:spPr>
        <p:txBody>
          <a:bodyPr/>
          <a:lstStyle/>
          <a:p>
            <a:r>
              <a:rPr lang="en-US" altLang="zh-CN" sz="3200" dirty="0">
                <a:latin typeface="Cambria" panose="02040503050406030204" pitchFamily="18" charset="0"/>
              </a:rPr>
              <a:t>Further </a:t>
            </a:r>
            <a:r>
              <a:rPr lang="en-US" altLang="zh-CN" dirty="0">
                <a:latin typeface="Cambria" panose="02040503050406030204" pitchFamily="18" charset="0"/>
              </a:rPr>
              <a:t>Partitioning</a:t>
            </a:r>
            <a:r>
              <a:rPr lang="en-US" altLang="zh-CN" sz="3200" dirty="0">
                <a:latin typeface="Cambria" panose="02040503050406030204" pitchFamily="18" charset="0"/>
              </a:rPr>
              <a:t> Possibilities</a:t>
            </a:r>
          </a:p>
        </p:txBody>
      </p:sp>
      <p:sp>
        <p:nvSpPr>
          <p:cNvPr id="245764" name="Rectangle 4"/>
          <p:cNvSpPr>
            <a:spLocks noChangeArrowheads="1"/>
          </p:cNvSpPr>
          <p:nvPr/>
        </p:nvSpPr>
        <p:spPr bwMode="auto">
          <a:xfrm>
            <a:off x="381000" y="1371600"/>
            <a:ext cx="84582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solidFill>
                  <a:srgbClr val="133984"/>
                </a:solidFill>
                <a:effectLst/>
                <a:latin typeface="Cambria" panose="02040503050406030204" pitchFamily="18" charset="0"/>
                <a:ea typeface="宋体" panose="02010600030101010101" pitchFamily="2" charset="-122"/>
              </a:rPr>
              <a:t>Check default, empty, blank, null, zero, and no data.</a:t>
            </a:r>
          </a:p>
          <a:p>
            <a:endParaRPr lang="en-US" altLang="zh-CN" sz="2000" dirty="0">
              <a:solidFill>
                <a:srgbClr val="000099"/>
              </a:solidFill>
              <a:effectLst/>
              <a:latin typeface="Cambria" panose="02040503050406030204" pitchFamily="18" charset="0"/>
              <a:ea typeface="宋体" panose="02010600030101010101" pitchFamily="2" charset="-122"/>
            </a:endParaRPr>
          </a:p>
          <a:p>
            <a:pPr lvl="1"/>
            <a:r>
              <a:rPr lang="en-US" altLang="zh-CN" sz="2000" dirty="0">
                <a:effectLst/>
                <a:latin typeface="Cambria" panose="02040503050406030204" pitchFamily="18" charset="0"/>
                <a:ea typeface="宋体" panose="02010600030101010101" pitchFamily="2" charset="-122"/>
              </a:rPr>
              <a:t>- If nothing is entered, what happens?</a:t>
            </a:r>
          </a:p>
          <a:p>
            <a:pPr lvl="2"/>
            <a:r>
              <a:rPr lang="en-US" altLang="zh-CN" sz="2000" dirty="0">
                <a:effectLst/>
                <a:latin typeface="Cambria" panose="02040503050406030204" pitchFamily="18" charset="0"/>
                <a:ea typeface="宋体" panose="02010600030101010101" pitchFamily="2" charset="-122"/>
              </a:rPr>
              <a:t>- Default set?</a:t>
            </a:r>
          </a:p>
          <a:p>
            <a:pPr lvl="2"/>
            <a:r>
              <a:rPr lang="en-US" altLang="zh-CN" sz="2000" dirty="0">
                <a:effectLst/>
                <a:latin typeface="Cambria" panose="02040503050406030204" pitchFamily="18" charset="0"/>
                <a:ea typeface="宋体" panose="02010600030101010101" pitchFamily="2" charset="-122"/>
              </a:rPr>
              <a:t>- Error message?</a:t>
            </a:r>
          </a:p>
          <a:p>
            <a:pPr lvl="2"/>
            <a:r>
              <a:rPr lang="en-US" altLang="zh-CN" sz="2000" dirty="0">
                <a:effectLst/>
                <a:latin typeface="Cambria" panose="02040503050406030204" pitchFamily="18" charset="0"/>
                <a:ea typeface="宋体" panose="02010600030101010101" pitchFamily="2" charset="-122"/>
              </a:rPr>
              <a:t>- Hung program?</a:t>
            </a:r>
          </a:p>
          <a:p>
            <a:pPr lvl="2"/>
            <a:endParaRPr lang="en-US" altLang="zh-CN" sz="2000" dirty="0">
              <a:effectLst/>
              <a:latin typeface="Cambria" panose="02040503050406030204" pitchFamily="18" charset="0"/>
              <a:ea typeface="宋体" panose="02010600030101010101" pitchFamily="2" charset="-122"/>
            </a:endParaRPr>
          </a:p>
          <a:p>
            <a:r>
              <a:rPr lang="en-US" altLang="zh-CN" sz="2000" dirty="0">
                <a:solidFill>
                  <a:srgbClr val="133984"/>
                </a:solidFill>
                <a:effectLst/>
                <a:latin typeface="Cambria" panose="02040503050406030204" pitchFamily="18" charset="0"/>
                <a:ea typeface="宋体" panose="02010600030101010101" pitchFamily="2" charset="-122"/>
              </a:rPr>
              <a:t>Check invalid, wrong, incorrect, and garbage data.</a:t>
            </a:r>
          </a:p>
          <a:p>
            <a:pPr lvl="1"/>
            <a:r>
              <a:rPr lang="en-US" altLang="zh-CN" sz="2000" b="1" dirty="0">
                <a:effectLst/>
                <a:latin typeface="Cambria" panose="02040503050406030204" pitchFamily="18" charset="0"/>
                <a:ea typeface="宋体" panose="02010600030101010101" pitchFamily="2" charset="-122"/>
              </a:rPr>
              <a:t>- Users</a:t>
            </a:r>
            <a:r>
              <a:rPr lang="en-US" altLang="zh-CN" sz="2000" b="1" dirty="0">
                <a:solidFill>
                  <a:schemeClr val="folHlink"/>
                </a:solidFill>
                <a:effectLst/>
                <a:latin typeface="Cambria" panose="02040503050406030204" pitchFamily="18" charset="0"/>
                <a:ea typeface="宋体" panose="02010600030101010101" pitchFamily="2" charset="-122"/>
              </a:rPr>
              <a:t> </a:t>
            </a:r>
            <a:r>
              <a:rPr lang="en-US" altLang="zh-CN" sz="2000" b="1" dirty="0">
                <a:solidFill>
                  <a:srgbClr val="133984"/>
                </a:solidFill>
                <a:effectLst/>
                <a:latin typeface="Cambria" panose="02040503050406030204" pitchFamily="18" charset="0"/>
                <a:ea typeface="宋体" panose="02010600030101010101" pitchFamily="2" charset="-122"/>
              </a:rPr>
              <a:t>WILL</a:t>
            </a:r>
            <a:r>
              <a:rPr lang="en-US" altLang="zh-CN" sz="2000" b="1" dirty="0">
                <a:solidFill>
                  <a:srgbClr val="FFFF00"/>
                </a:solidFill>
                <a:effectLst/>
                <a:latin typeface="Cambria" panose="02040503050406030204" pitchFamily="18" charset="0"/>
                <a:ea typeface="宋体" panose="02010600030101010101" pitchFamily="2" charset="-122"/>
              </a:rPr>
              <a:t> </a:t>
            </a:r>
            <a:r>
              <a:rPr lang="en-US" altLang="zh-CN" sz="2000" b="1" dirty="0">
                <a:effectLst/>
                <a:latin typeface="Cambria" panose="02040503050406030204" pitchFamily="18" charset="0"/>
                <a:ea typeface="宋体" panose="02010600030101010101" pitchFamily="2" charset="-122"/>
              </a:rPr>
              <a:t>use the software incorrectly.</a:t>
            </a:r>
          </a:p>
          <a:p>
            <a:pPr lvl="1"/>
            <a:r>
              <a:rPr lang="en-US" altLang="zh-CN" sz="2000" dirty="0">
                <a:effectLst/>
                <a:latin typeface="Cambria" panose="02040503050406030204" pitchFamily="18" charset="0"/>
                <a:ea typeface="宋体" panose="02010600030101010101" pitchFamily="2" charset="-122"/>
              </a:rPr>
              <a:t>- Data loses or crashes are blamed on the software, always --- not the user</a:t>
            </a:r>
          </a:p>
          <a:p>
            <a:pPr lvl="1"/>
            <a:r>
              <a:rPr lang="en-US" altLang="zh-CN" sz="2000" dirty="0">
                <a:effectLst/>
                <a:latin typeface="Cambria" panose="02040503050406030204" pitchFamily="18" charset="0"/>
                <a:ea typeface="宋体" panose="02010600030101010101" pitchFamily="2" charset="-122"/>
              </a:rPr>
              <a:t>- Have fun with this one --- devious, tricky, and nasty are good traits for a tester!</a:t>
            </a:r>
          </a:p>
        </p:txBody>
      </p:sp>
    </p:spTree>
    <p:extLst>
      <p:ext uri="{BB962C8B-B14F-4D97-AF65-F5344CB8AC3E}">
        <p14:creationId xmlns:p14="http://schemas.microsoft.com/office/powerpoint/2010/main" val="211930136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Cause Effect Analysis</a:t>
            </a:r>
            <a:endParaRPr lang="en-US" altLang="zh-CN" dirty="0">
              <a:solidFill>
                <a:srgbClr val="133984"/>
              </a:solidFill>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645000" y="2184480"/>
              <a:ext cx="2019600" cy="2140200"/>
            </p14:xfrm>
          </p:contentPart>
        </mc:Choice>
        <mc:Fallback xmlns="">
          <p:pic>
            <p:nvPicPr>
              <p:cNvPr id="2" name="墨迹 1"/>
              <p:cNvPicPr/>
              <p:nvPr/>
            </p:nvPicPr>
            <p:blipFill>
              <a:blip r:embed="rId5"/>
              <a:stretch>
                <a:fillRect/>
              </a:stretch>
            </p:blipFill>
            <p:spPr>
              <a:xfrm>
                <a:off x="3635640" y="2175120"/>
                <a:ext cx="2038320" cy="2158920"/>
              </a:xfrm>
              <a:prstGeom prst="rect">
                <a:avLst/>
              </a:prstGeom>
            </p:spPr>
          </p:pic>
        </mc:Fallback>
      </mc:AlternateContent>
    </p:spTree>
    <p:extLst>
      <p:ext uri="{BB962C8B-B14F-4D97-AF65-F5344CB8AC3E}">
        <p14:creationId xmlns:p14="http://schemas.microsoft.com/office/powerpoint/2010/main" val="1921815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5" name="Rectangle 3"/>
          <p:cNvSpPr txBox="1">
            <a:spLocks noChangeArrowheads="1"/>
          </p:cNvSpPr>
          <p:nvPr/>
        </p:nvSpPr>
        <p:spPr bwMode="auto">
          <a:xfrm>
            <a:off x="228600" y="1295400"/>
            <a:ext cx="9851013" cy="48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Fault</a:t>
            </a:r>
            <a:r>
              <a:rPr lang="en-US" altLang="zh-CN" sz="2400" dirty="0" smtClean="0">
                <a:latin typeface="Cambria Math" panose="02040503050406030204" pitchFamily="18" charset="0"/>
                <a:ea typeface="Cambria Math" panose="02040503050406030204" pitchFamily="18" charset="0"/>
              </a:rPr>
              <a:t> : A static defect in the software (i.e., defect, bug)</a:t>
            </a:r>
          </a:p>
        </p:txBody>
      </p:sp>
      <p:sp>
        <p:nvSpPr>
          <p:cNvPr id="8" name="Text Box 6"/>
          <p:cNvSpPr txBox="1">
            <a:spLocks noChangeArrowheads="1"/>
          </p:cNvSpPr>
          <p:nvPr/>
        </p:nvSpPr>
        <p:spPr bwMode="auto">
          <a:xfrm>
            <a:off x="566736" y="2708681"/>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9" name="爆炸形 1 8"/>
          <p:cNvSpPr/>
          <p:nvPr/>
        </p:nvSpPr>
        <p:spPr>
          <a:xfrm>
            <a:off x="5791200" y="3276600"/>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Fault</a:t>
            </a:r>
            <a:endParaRPr lang="zh-CN" altLang="en-US" sz="3200" dirty="0">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557360" y="1773720"/>
              <a:ext cx="2916720" cy="2466720"/>
            </p14:xfrm>
          </p:contentPart>
        </mc:Choice>
        <mc:Fallback xmlns="">
          <p:pic>
            <p:nvPicPr>
              <p:cNvPr id="2" name="墨迹 1"/>
              <p:cNvPicPr/>
              <p:nvPr/>
            </p:nvPicPr>
            <p:blipFill>
              <a:blip r:embed="rId5"/>
              <a:stretch>
                <a:fillRect/>
              </a:stretch>
            </p:blipFill>
            <p:spPr>
              <a:xfrm>
                <a:off x="1551600" y="1765440"/>
                <a:ext cx="2932200" cy="2479680"/>
              </a:xfrm>
              <a:prstGeom prst="rect">
                <a:avLst/>
              </a:prstGeom>
            </p:spPr>
          </p:pic>
        </mc:Fallback>
      </mc:AlternateContent>
    </p:spTree>
    <p:extLst>
      <p:ext uri="{BB962C8B-B14F-4D97-AF65-F5344CB8AC3E}">
        <p14:creationId xmlns:p14="http://schemas.microsoft.com/office/powerpoint/2010/main" val="1509142478"/>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5346" name="Rectangle 2"/>
          <p:cNvSpPr>
            <a:spLocks noGrp="1" noChangeArrowheads="1"/>
          </p:cNvSpPr>
          <p:nvPr>
            <p:ph type="title"/>
          </p:nvPr>
        </p:nvSpPr>
        <p:spPr>
          <a:xfrm>
            <a:off x="1703849" y="145040"/>
            <a:ext cx="7272338" cy="762000"/>
          </a:xfrm>
        </p:spPr>
        <p:txBody>
          <a:bodyPr/>
          <a:lstStyle/>
          <a:p>
            <a:r>
              <a:rPr lang="en-US" altLang="zh-CN" sz="2000" dirty="0">
                <a:latin typeface="Cambria" panose="02040503050406030204" pitchFamily="18" charset="0"/>
              </a:rPr>
              <a:t>Black-Box testing </a:t>
            </a:r>
            <a:br>
              <a:rPr lang="en-US" altLang="zh-CN" sz="2000" dirty="0">
                <a:latin typeface="Cambria" panose="02040503050406030204" pitchFamily="18" charset="0"/>
              </a:rPr>
            </a:br>
            <a:r>
              <a:rPr lang="en-US" altLang="zh-CN" dirty="0">
                <a:latin typeface="Cambria" panose="02040503050406030204" pitchFamily="18" charset="0"/>
              </a:rPr>
              <a:t>- </a:t>
            </a:r>
            <a:r>
              <a:rPr lang="en-US" altLang="zh-CN" b="1" dirty="0">
                <a:latin typeface="Cambria" panose="02040503050406030204" pitchFamily="18" charset="0"/>
              </a:rPr>
              <a:t>Boundary Value Analysis (BVA)</a:t>
            </a:r>
          </a:p>
        </p:txBody>
      </p:sp>
      <p:sp>
        <p:nvSpPr>
          <p:cNvPr id="185347" name="Text Box 3"/>
          <p:cNvSpPr txBox="1">
            <a:spLocks noChangeArrowheads="1"/>
          </p:cNvSpPr>
          <p:nvPr/>
        </p:nvSpPr>
        <p:spPr bwMode="auto">
          <a:xfrm>
            <a:off x="572914" y="1333068"/>
            <a:ext cx="8032960"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A technique based on identifying, and generating test cases to explore </a:t>
            </a:r>
            <a:r>
              <a:rPr lang="en-US" altLang="zh-CN" sz="2000" b="1" dirty="0">
                <a:effectLst/>
                <a:latin typeface="Cambria" panose="02040503050406030204" pitchFamily="18" charset="0"/>
                <a:ea typeface="宋体" panose="02010600030101010101" pitchFamily="2" charset="-122"/>
              </a:rPr>
              <a:t>boundary conditions</a:t>
            </a:r>
            <a:r>
              <a:rPr lang="en-US" altLang="zh-CN" sz="2000" dirty="0">
                <a:effectLst/>
                <a:latin typeface="Cambria" panose="02040503050406030204" pitchFamily="18" charset="0"/>
                <a:ea typeface="宋体" panose="02010600030101010101" pitchFamily="2" charset="-122"/>
              </a:rPr>
              <a:t>.</a:t>
            </a:r>
          </a:p>
          <a:p>
            <a:pPr eaLnBrk="1" hangingPunct="1">
              <a:lnSpc>
                <a:spcPts val="2600"/>
              </a:lnSpc>
              <a:spcBef>
                <a:spcPct val="50000"/>
              </a:spcBef>
            </a:pPr>
            <a:r>
              <a:rPr lang="en-US" altLang="zh-CN" sz="2000" dirty="0">
                <a:solidFill>
                  <a:srgbClr val="FF0000"/>
                </a:solidFill>
                <a:effectLst/>
                <a:latin typeface="Cambria" panose="02040503050406030204" pitchFamily="18" charset="0"/>
                <a:ea typeface="宋体" panose="02010600030101010101" pitchFamily="2" charset="-122"/>
              </a:rPr>
              <a:t>Boundary conditions </a:t>
            </a:r>
            <a:r>
              <a:rPr lang="en-US" altLang="zh-CN" sz="2000" dirty="0">
                <a:effectLst/>
                <a:latin typeface="Cambria" panose="02040503050406030204" pitchFamily="18" charset="0"/>
                <a:ea typeface="宋体" panose="02010600030101010101" pitchFamily="2" charset="-122"/>
              </a:rPr>
              <a:t>are an </a:t>
            </a:r>
            <a:r>
              <a:rPr lang="en-US" altLang="zh-CN" sz="2000" b="1" dirty="0">
                <a:effectLst/>
                <a:latin typeface="Cambria" panose="02040503050406030204" pitchFamily="18" charset="0"/>
                <a:ea typeface="宋体" panose="02010600030101010101" pitchFamily="2" charset="-122"/>
              </a:rPr>
              <a:t>extremely rich source of errors</a:t>
            </a:r>
            <a:r>
              <a:rPr lang="en-US" altLang="zh-CN" sz="2000" dirty="0">
                <a:effectLst/>
                <a:latin typeface="Cambria" panose="02040503050406030204" pitchFamily="18" charset="0"/>
                <a:ea typeface="宋体" panose="02010600030101010101" pitchFamily="2" charset="-122"/>
              </a:rPr>
              <a:t>.</a:t>
            </a:r>
          </a:p>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Natural language based specifications of</a:t>
            </a:r>
            <a:r>
              <a:rPr lang="en-US" altLang="zh-CN" sz="2000" b="1" dirty="0">
                <a:effectLst/>
                <a:latin typeface="Cambria" panose="02040503050406030204" pitchFamily="18" charset="0"/>
                <a:ea typeface="宋体" panose="02010600030101010101" pitchFamily="2" charset="-122"/>
              </a:rPr>
              <a:t> boundaries are often ambiguous, </a:t>
            </a:r>
            <a:r>
              <a:rPr lang="en-US" altLang="zh-CN" sz="2000" dirty="0">
                <a:effectLst/>
                <a:latin typeface="Cambria" panose="02040503050406030204" pitchFamily="18" charset="0"/>
                <a:ea typeface="宋体" panose="02010600030101010101" pitchFamily="2" charset="-122"/>
              </a:rPr>
              <a:t>as in ‘‘for input values of X between 0 and 40,...’’</a:t>
            </a:r>
          </a:p>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May be applied to both</a:t>
            </a:r>
            <a:r>
              <a:rPr lang="en-US" altLang="zh-CN" sz="2000" b="1" dirty="0">
                <a:effectLst/>
                <a:latin typeface="Cambria" panose="02040503050406030204" pitchFamily="18" charset="0"/>
                <a:ea typeface="宋体" panose="02010600030101010101" pitchFamily="2" charset="-122"/>
              </a:rPr>
              <a:t> input </a:t>
            </a:r>
            <a:r>
              <a:rPr lang="en-US" altLang="zh-CN" sz="2000" dirty="0">
                <a:effectLst/>
                <a:latin typeface="Cambria" panose="02040503050406030204" pitchFamily="18" charset="0"/>
                <a:ea typeface="宋体" panose="02010600030101010101" pitchFamily="2" charset="-122"/>
              </a:rPr>
              <a:t>and</a:t>
            </a:r>
            <a:r>
              <a:rPr lang="en-US" altLang="zh-CN" sz="2000" b="1" dirty="0">
                <a:effectLst/>
                <a:latin typeface="Cambria" panose="02040503050406030204" pitchFamily="18" charset="0"/>
                <a:ea typeface="宋体" panose="02010600030101010101" pitchFamily="2" charset="-122"/>
              </a:rPr>
              <a:t> output </a:t>
            </a:r>
            <a:r>
              <a:rPr lang="en-US" altLang="zh-CN" sz="2000" dirty="0">
                <a:effectLst/>
                <a:latin typeface="Cambria" panose="02040503050406030204" pitchFamily="18" charset="0"/>
                <a:ea typeface="宋体" panose="02010600030101010101" pitchFamily="2" charset="-122"/>
              </a:rPr>
              <a:t>conditions.</a:t>
            </a:r>
          </a:p>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Also applicable to</a:t>
            </a:r>
            <a:r>
              <a:rPr lang="en-US" altLang="zh-CN" sz="2000" b="1" dirty="0">
                <a:effectLst/>
                <a:latin typeface="Cambria" panose="02040503050406030204" pitchFamily="18" charset="0"/>
                <a:ea typeface="宋体" panose="02010600030101010101" pitchFamily="2" charset="-122"/>
              </a:rPr>
              <a:t> white box testing.</a:t>
            </a:r>
            <a:endParaRPr lang="zh-CN" altLang="en-US" sz="2000" b="1" dirty="0">
              <a:effectLst/>
              <a:latin typeface="Cambria" panose="02040503050406030204" pitchFamily="18" charset="0"/>
              <a:ea typeface="宋体" panose="02010600030101010101" pitchFamily="2" charset="-122"/>
            </a:endParaRPr>
          </a:p>
        </p:txBody>
      </p:sp>
      <p:grpSp>
        <p:nvGrpSpPr>
          <p:cNvPr id="185348" name="Group 4"/>
          <p:cNvGrpSpPr>
            <a:grpSpLocks/>
          </p:cNvGrpSpPr>
          <p:nvPr/>
        </p:nvGrpSpPr>
        <p:grpSpPr bwMode="auto">
          <a:xfrm>
            <a:off x="6019800" y="3429000"/>
            <a:ext cx="2981325" cy="2808288"/>
            <a:chOff x="4080" y="2592"/>
            <a:chExt cx="1320" cy="1321"/>
          </a:xfrm>
        </p:grpSpPr>
        <p:sp>
          <p:nvSpPr>
            <p:cNvPr id="185349" name="Freeform 5"/>
            <p:cNvSpPr>
              <a:spLocks/>
            </p:cNvSpPr>
            <p:nvPr/>
          </p:nvSpPr>
          <p:spPr bwMode="auto">
            <a:xfrm>
              <a:off x="4296" y="3088"/>
              <a:ext cx="849" cy="705"/>
            </a:xfrm>
            <a:custGeom>
              <a:avLst/>
              <a:gdLst>
                <a:gd name="T0" fmla="*/ 0 w 849"/>
                <a:gd name="T1" fmla="*/ 584 h 705"/>
                <a:gd name="T2" fmla="*/ 128 w 849"/>
                <a:gd name="T3" fmla="*/ 640 h 705"/>
                <a:gd name="T4" fmla="*/ 280 w 849"/>
                <a:gd name="T5" fmla="*/ 576 h 705"/>
                <a:gd name="T6" fmla="*/ 584 w 849"/>
                <a:gd name="T7" fmla="*/ 704 h 705"/>
                <a:gd name="T8" fmla="*/ 680 w 849"/>
                <a:gd name="T9" fmla="*/ 528 h 705"/>
                <a:gd name="T10" fmla="*/ 816 w 849"/>
                <a:gd name="T11" fmla="*/ 488 h 705"/>
                <a:gd name="T12" fmla="*/ 816 w 849"/>
                <a:gd name="T13" fmla="*/ 424 h 705"/>
                <a:gd name="T14" fmla="*/ 848 w 849"/>
                <a:gd name="T15" fmla="*/ 336 h 705"/>
                <a:gd name="T16" fmla="*/ 800 w 849"/>
                <a:gd name="T17" fmla="*/ 256 h 705"/>
                <a:gd name="T18" fmla="*/ 680 w 849"/>
                <a:gd name="T19" fmla="*/ 176 h 705"/>
                <a:gd name="T20" fmla="*/ 712 w 849"/>
                <a:gd name="T21" fmla="*/ 96 h 705"/>
                <a:gd name="T22" fmla="*/ 592 w 849"/>
                <a:gd name="T23" fmla="*/ 48 h 705"/>
                <a:gd name="T24" fmla="*/ 456 w 849"/>
                <a:gd name="T25" fmla="*/ 72 h 705"/>
                <a:gd name="T26" fmla="*/ 320 w 849"/>
                <a:gd name="T27" fmla="*/ 0 h 705"/>
                <a:gd name="T28" fmla="*/ 208 w 849"/>
                <a:gd name="T29" fmla="*/ 104 h 705"/>
                <a:gd name="T30" fmla="*/ 192 w 849"/>
                <a:gd name="T31" fmla="*/ 208 h 705"/>
                <a:gd name="T32" fmla="*/ 96 w 849"/>
                <a:gd name="T33" fmla="*/ 208 h 705"/>
                <a:gd name="T34" fmla="*/ 24 w 849"/>
                <a:gd name="T35" fmla="*/ 328 h 705"/>
                <a:gd name="T36" fmla="*/ 24 w 849"/>
                <a:gd name="T37" fmla="*/ 448 h 705"/>
                <a:gd name="T38" fmla="*/ 8 w 849"/>
                <a:gd name="T39" fmla="*/ 584 h 705"/>
                <a:gd name="T40" fmla="*/ 0 w 849"/>
                <a:gd name="T41" fmla="*/ 584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9" h="705">
                  <a:moveTo>
                    <a:pt x="0" y="584"/>
                  </a:moveTo>
                  <a:lnTo>
                    <a:pt x="128" y="640"/>
                  </a:lnTo>
                  <a:lnTo>
                    <a:pt x="280" y="576"/>
                  </a:lnTo>
                  <a:lnTo>
                    <a:pt x="584" y="704"/>
                  </a:lnTo>
                  <a:lnTo>
                    <a:pt x="680" y="528"/>
                  </a:lnTo>
                  <a:lnTo>
                    <a:pt x="816" y="488"/>
                  </a:lnTo>
                  <a:lnTo>
                    <a:pt x="816" y="424"/>
                  </a:lnTo>
                  <a:lnTo>
                    <a:pt x="848" y="336"/>
                  </a:lnTo>
                  <a:lnTo>
                    <a:pt x="800" y="256"/>
                  </a:lnTo>
                  <a:lnTo>
                    <a:pt x="680" y="176"/>
                  </a:lnTo>
                  <a:lnTo>
                    <a:pt x="712" y="96"/>
                  </a:lnTo>
                  <a:lnTo>
                    <a:pt x="592" y="48"/>
                  </a:lnTo>
                  <a:lnTo>
                    <a:pt x="456" y="72"/>
                  </a:lnTo>
                  <a:lnTo>
                    <a:pt x="320" y="0"/>
                  </a:lnTo>
                  <a:lnTo>
                    <a:pt x="208" y="104"/>
                  </a:lnTo>
                  <a:lnTo>
                    <a:pt x="192" y="208"/>
                  </a:lnTo>
                  <a:lnTo>
                    <a:pt x="96" y="208"/>
                  </a:lnTo>
                  <a:lnTo>
                    <a:pt x="24" y="328"/>
                  </a:lnTo>
                  <a:lnTo>
                    <a:pt x="24" y="448"/>
                  </a:lnTo>
                  <a:lnTo>
                    <a:pt x="8" y="584"/>
                  </a:lnTo>
                  <a:lnTo>
                    <a:pt x="0" y="584"/>
                  </a:lnTo>
                </a:path>
              </a:pathLst>
            </a:custGeom>
            <a:solidFill>
              <a:srgbClr val="FF00FF"/>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0" name="Freeform 6"/>
            <p:cNvSpPr>
              <a:spLocks/>
            </p:cNvSpPr>
            <p:nvPr/>
          </p:nvSpPr>
          <p:spPr bwMode="auto">
            <a:xfrm>
              <a:off x="4296" y="3088"/>
              <a:ext cx="849" cy="705"/>
            </a:xfrm>
            <a:custGeom>
              <a:avLst/>
              <a:gdLst>
                <a:gd name="T0" fmla="*/ 0 w 849"/>
                <a:gd name="T1" fmla="*/ 584 h 705"/>
                <a:gd name="T2" fmla="*/ 128 w 849"/>
                <a:gd name="T3" fmla="*/ 640 h 705"/>
                <a:gd name="T4" fmla="*/ 280 w 849"/>
                <a:gd name="T5" fmla="*/ 576 h 705"/>
                <a:gd name="T6" fmla="*/ 584 w 849"/>
                <a:gd name="T7" fmla="*/ 704 h 705"/>
                <a:gd name="T8" fmla="*/ 680 w 849"/>
                <a:gd name="T9" fmla="*/ 528 h 705"/>
                <a:gd name="T10" fmla="*/ 816 w 849"/>
                <a:gd name="T11" fmla="*/ 488 h 705"/>
                <a:gd name="T12" fmla="*/ 816 w 849"/>
                <a:gd name="T13" fmla="*/ 424 h 705"/>
                <a:gd name="T14" fmla="*/ 848 w 849"/>
                <a:gd name="T15" fmla="*/ 336 h 705"/>
                <a:gd name="T16" fmla="*/ 800 w 849"/>
                <a:gd name="T17" fmla="*/ 256 h 705"/>
                <a:gd name="T18" fmla="*/ 680 w 849"/>
                <a:gd name="T19" fmla="*/ 176 h 705"/>
                <a:gd name="T20" fmla="*/ 712 w 849"/>
                <a:gd name="T21" fmla="*/ 96 h 705"/>
                <a:gd name="T22" fmla="*/ 592 w 849"/>
                <a:gd name="T23" fmla="*/ 48 h 705"/>
                <a:gd name="T24" fmla="*/ 456 w 849"/>
                <a:gd name="T25" fmla="*/ 72 h 705"/>
                <a:gd name="T26" fmla="*/ 320 w 849"/>
                <a:gd name="T27" fmla="*/ 0 h 705"/>
                <a:gd name="T28" fmla="*/ 208 w 849"/>
                <a:gd name="T29" fmla="*/ 104 h 705"/>
                <a:gd name="T30" fmla="*/ 192 w 849"/>
                <a:gd name="T31" fmla="*/ 208 h 705"/>
                <a:gd name="T32" fmla="*/ 96 w 849"/>
                <a:gd name="T33" fmla="*/ 208 h 705"/>
                <a:gd name="T34" fmla="*/ 24 w 849"/>
                <a:gd name="T35" fmla="*/ 328 h 705"/>
                <a:gd name="T36" fmla="*/ 24 w 849"/>
                <a:gd name="T37" fmla="*/ 448 h 705"/>
                <a:gd name="T38" fmla="*/ 8 w 849"/>
                <a:gd name="T39" fmla="*/ 584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9" h="705">
                  <a:moveTo>
                    <a:pt x="0" y="584"/>
                  </a:moveTo>
                  <a:lnTo>
                    <a:pt x="128" y="640"/>
                  </a:lnTo>
                  <a:lnTo>
                    <a:pt x="280" y="576"/>
                  </a:lnTo>
                  <a:lnTo>
                    <a:pt x="584" y="704"/>
                  </a:lnTo>
                  <a:lnTo>
                    <a:pt x="680" y="528"/>
                  </a:lnTo>
                  <a:lnTo>
                    <a:pt x="816" y="488"/>
                  </a:lnTo>
                  <a:lnTo>
                    <a:pt x="816" y="424"/>
                  </a:lnTo>
                  <a:lnTo>
                    <a:pt x="848" y="336"/>
                  </a:lnTo>
                  <a:lnTo>
                    <a:pt x="800" y="256"/>
                  </a:lnTo>
                  <a:lnTo>
                    <a:pt x="680" y="176"/>
                  </a:lnTo>
                  <a:lnTo>
                    <a:pt x="712" y="96"/>
                  </a:lnTo>
                  <a:lnTo>
                    <a:pt x="592" y="48"/>
                  </a:lnTo>
                  <a:lnTo>
                    <a:pt x="456" y="72"/>
                  </a:lnTo>
                  <a:lnTo>
                    <a:pt x="320" y="0"/>
                  </a:lnTo>
                  <a:lnTo>
                    <a:pt x="208" y="104"/>
                  </a:lnTo>
                  <a:lnTo>
                    <a:pt x="192" y="208"/>
                  </a:lnTo>
                  <a:lnTo>
                    <a:pt x="96" y="208"/>
                  </a:lnTo>
                  <a:lnTo>
                    <a:pt x="24" y="328"/>
                  </a:lnTo>
                  <a:lnTo>
                    <a:pt x="24" y="448"/>
                  </a:lnTo>
                  <a:lnTo>
                    <a:pt x="8" y="584"/>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1" name="Freeform 7"/>
            <p:cNvSpPr>
              <a:spLocks/>
            </p:cNvSpPr>
            <p:nvPr/>
          </p:nvSpPr>
          <p:spPr bwMode="auto">
            <a:xfrm>
              <a:off x="4080" y="2592"/>
              <a:ext cx="537" cy="1233"/>
            </a:xfrm>
            <a:custGeom>
              <a:avLst/>
              <a:gdLst>
                <a:gd name="T0" fmla="*/ 536 w 537"/>
                <a:gd name="T1" fmla="*/ 0 h 1233"/>
                <a:gd name="T2" fmla="*/ 536 w 537"/>
                <a:gd name="T3" fmla="*/ 840 h 1233"/>
                <a:gd name="T4" fmla="*/ 0 w 537"/>
                <a:gd name="T5" fmla="*/ 1232 h 1233"/>
              </a:gdLst>
              <a:ahLst/>
              <a:cxnLst>
                <a:cxn ang="0">
                  <a:pos x="T0" y="T1"/>
                </a:cxn>
                <a:cxn ang="0">
                  <a:pos x="T2" y="T3"/>
                </a:cxn>
                <a:cxn ang="0">
                  <a:pos x="T4" y="T5"/>
                </a:cxn>
              </a:cxnLst>
              <a:rect l="0" t="0" r="r" b="b"/>
              <a:pathLst>
                <a:path w="537" h="1233">
                  <a:moveTo>
                    <a:pt x="536" y="0"/>
                  </a:moveTo>
                  <a:lnTo>
                    <a:pt x="536" y="840"/>
                  </a:lnTo>
                  <a:lnTo>
                    <a:pt x="0" y="123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2" name="Line 8"/>
            <p:cNvSpPr>
              <a:spLocks noChangeShapeType="1"/>
            </p:cNvSpPr>
            <p:nvPr/>
          </p:nvSpPr>
          <p:spPr bwMode="auto">
            <a:xfrm>
              <a:off x="4616" y="3440"/>
              <a:ext cx="784" cy="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53" name="Oval 9" descr="50%"/>
            <p:cNvSpPr>
              <a:spLocks noChangeArrowheads="1"/>
            </p:cNvSpPr>
            <p:nvPr/>
          </p:nvSpPr>
          <p:spPr bwMode="auto">
            <a:xfrm>
              <a:off x="4888" y="3680"/>
              <a:ext cx="312" cy="64"/>
            </a:xfrm>
            <a:prstGeom prst="ellipse">
              <a:avLst/>
            </a:prstGeom>
            <a:pattFill prst="pct50">
              <a:fgClr>
                <a:srgbClr val="000000"/>
              </a:fgClr>
              <a:bgClr>
                <a:srgbClr val="FFFFFF"/>
              </a:bgClr>
            </a:patt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54" name="Oval 10"/>
            <p:cNvSpPr>
              <a:spLocks noChangeArrowheads="1"/>
            </p:cNvSpPr>
            <p:nvPr/>
          </p:nvSpPr>
          <p:spPr bwMode="auto">
            <a:xfrm>
              <a:off x="4880" y="3672"/>
              <a:ext cx="328" cy="80"/>
            </a:xfrm>
            <a:prstGeom prst="ellipse">
              <a:avLst/>
            </a:prstGeom>
            <a:solidFill>
              <a:srgbClr val="3366FF"/>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55" name="Freeform 11"/>
            <p:cNvSpPr>
              <a:spLocks/>
            </p:cNvSpPr>
            <p:nvPr/>
          </p:nvSpPr>
          <p:spPr bwMode="auto">
            <a:xfrm>
              <a:off x="4888" y="3768"/>
              <a:ext cx="65" cy="129"/>
            </a:xfrm>
            <a:custGeom>
              <a:avLst/>
              <a:gdLst>
                <a:gd name="T0" fmla="*/ 64 w 65"/>
                <a:gd name="T1" fmla="*/ 0 h 129"/>
                <a:gd name="T2" fmla="*/ 0 w 65"/>
                <a:gd name="T3" fmla="*/ 48 h 129"/>
                <a:gd name="T4" fmla="*/ 40 w 65"/>
                <a:gd name="T5" fmla="*/ 128 h 129"/>
                <a:gd name="T6" fmla="*/ 40 w 65"/>
                <a:gd name="T7" fmla="*/ 112 h 129"/>
              </a:gdLst>
              <a:ahLst/>
              <a:cxnLst>
                <a:cxn ang="0">
                  <a:pos x="T0" y="T1"/>
                </a:cxn>
                <a:cxn ang="0">
                  <a:pos x="T2" y="T3"/>
                </a:cxn>
                <a:cxn ang="0">
                  <a:pos x="T4" y="T5"/>
                </a:cxn>
                <a:cxn ang="0">
                  <a:pos x="T6" y="T7"/>
                </a:cxn>
              </a:cxnLst>
              <a:rect l="0" t="0" r="r" b="b"/>
              <a:pathLst>
                <a:path w="65" h="129">
                  <a:moveTo>
                    <a:pt x="64" y="0"/>
                  </a:moveTo>
                  <a:lnTo>
                    <a:pt x="0" y="48"/>
                  </a:lnTo>
                  <a:lnTo>
                    <a:pt x="40" y="128"/>
                  </a:lnTo>
                  <a:lnTo>
                    <a:pt x="40"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6" name="Freeform 12"/>
            <p:cNvSpPr>
              <a:spLocks/>
            </p:cNvSpPr>
            <p:nvPr/>
          </p:nvSpPr>
          <p:spPr bwMode="auto">
            <a:xfrm>
              <a:off x="4880" y="3760"/>
              <a:ext cx="65" cy="129"/>
            </a:xfrm>
            <a:custGeom>
              <a:avLst/>
              <a:gdLst>
                <a:gd name="T0" fmla="*/ 64 w 65"/>
                <a:gd name="T1" fmla="*/ 0 h 129"/>
                <a:gd name="T2" fmla="*/ 0 w 65"/>
                <a:gd name="T3" fmla="*/ 48 h 129"/>
                <a:gd name="T4" fmla="*/ 40 w 65"/>
                <a:gd name="T5" fmla="*/ 128 h 129"/>
                <a:gd name="T6" fmla="*/ 40 w 65"/>
                <a:gd name="T7" fmla="*/ 112 h 129"/>
              </a:gdLst>
              <a:ahLst/>
              <a:cxnLst>
                <a:cxn ang="0">
                  <a:pos x="T0" y="T1"/>
                </a:cxn>
                <a:cxn ang="0">
                  <a:pos x="T2" y="T3"/>
                </a:cxn>
                <a:cxn ang="0">
                  <a:pos x="T4" y="T5"/>
                </a:cxn>
                <a:cxn ang="0">
                  <a:pos x="T6" y="T7"/>
                </a:cxn>
              </a:cxnLst>
              <a:rect l="0" t="0" r="r" b="b"/>
              <a:pathLst>
                <a:path w="65" h="129">
                  <a:moveTo>
                    <a:pt x="64" y="0"/>
                  </a:moveTo>
                  <a:lnTo>
                    <a:pt x="0" y="48"/>
                  </a:lnTo>
                  <a:lnTo>
                    <a:pt x="40" y="128"/>
                  </a:lnTo>
                  <a:lnTo>
                    <a:pt x="40"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7" name="Freeform 13"/>
            <p:cNvSpPr>
              <a:spLocks/>
            </p:cNvSpPr>
            <p:nvPr/>
          </p:nvSpPr>
          <p:spPr bwMode="auto">
            <a:xfrm>
              <a:off x="5056" y="3784"/>
              <a:ext cx="41" cy="129"/>
            </a:xfrm>
            <a:custGeom>
              <a:avLst/>
              <a:gdLst>
                <a:gd name="T0" fmla="*/ 0 w 41"/>
                <a:gd name="T1" fmla="*/ 0 h 129"/>
                <a:gd name="T2" fmla="*/ 16 w 41"/>
                <a:gd name="T3" fmla="*/ 64 h 129"/>
                <a:gd name="T4" fmla="*/ 40 w 41"/>
                <a:gd name="T5" fmla="*/ 128 h 129"/>
              </a:gdLst>
              <a:ahLst/>
              <a:cxnLst>
                <a:cxn ang="0">
                  <a:pos x="T0" y="T1"/>
                </a:cxn>
                <a:cxn ang="0">
                  <a:pos x="T2" y="T3"/>
                </a:cxn>
                <a:cxn ang="0">
                  <a:pos x="T4" y="T5"/>
                </a:cxn>
              </a:cxnLst>
              <a:rect l="0" t="0" r="r" b="b"/>
              <a:pathLst>
                <a:path w="41" h="129">
                  <a:moveTo>
                    <a:pt x="0" y="0"/>
                  </a:moveTo>
                  <a:lnTo>
                    <a:pt x="16" y="64"/>
                  </a:lnTo>
                  <a:lnTo>
                    <a:pt x="4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8" name="Freeform 14"/>
            <p:cNvSpPr>
              <a:spLocks/>
            </p:cNvSpPr>
            <p:nvPr/>
          </p:nvSpPr>
          <p:spPr bwMode="auto">
            <a:xfrm>
              <a:off x="5048" y="3776"/>
              <a:ext cx="41" cy="129"/>
            </a:xfrm>
            <a:custGeom>
              <a:avLst/>
              <a:gdLst>
                <a:gd name="T0" fmla="*/ 0 w 41"/>
                <a:gd name="T1" fmla="*/ 0 h 129"/>
                <a:gd name="T2" fmla="*/ 16 w 41"/>
                <a:gd name="T3" fmla="*/ 64 h 129"/>
                <a:gd name="T4" fmla="*/ 40 w 41"/>
                <a:gd name="T5" fmla="*/ 128 h 129"/>
              </a:gdLst>
              <a:ahLst/>
              <a:cxnLst>
                <a:cxn ang="0">
                  <a:pos x="T0" y="T1"/>
                </a:cxn>
                <a:cxn ang="0">
                  <a:pos x="T2" y="T3"/>
                </a:cxn>
                <a:cxn ang="0">
                  <a:pos x="T4" y="T5"/>
                </a:cxn>
              </a:cxnLst>
              <a:rect l="0" t="0" r="r" b="b"/>
              <a:pathLst>
                <a:path w="41" h="129">
                  <a:moveTo>
                    <a:pt x="0" y="0"/>
                  </a:moveTo>
                  <a:lnTo>
                    <a:pt x="16" y="64"/>
                  </a:lnTo>
                  <a:lnTo>
                    <a:pt x="4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9" name="Freeform 15"/>
            <p:cNvSpPr>
              <a:spLocks/>
            </p:cNvSpPr>
            <p:nvPr/>
          </p:nvSpPr>
          <p:spPr bwMode="auto">
            <a:xfrm>
              <a:off x="5184" y="3744"/>
              <a:ext cx="41" cy="129"/>
            </a:xfrm>
            <a:custGeom>
              <a:avLst/>
              <a:gdLst>
                <a:gd name="T0" fmla="*/ 0 w 41"/>
                <a:gd name="T1" fmla="*/ 0 h 129"/>
                <a:gd name="T2" fmla="*/ 40 w 41"/>
                <a:gd name="T3" fmla="*/ 48 h 129"/>
                <a:gd name="T4" fmla="*/ 0 w 41"/>
                <a:gd name="T5" fmla="*/ 128 h 129"/>
              </a:gdLst>
              <a:ahLst/>
              <a:cxnLst>
                <a:cxn ang="0">
                  <a:pos x="T0" y="T1"/>
                </a:cxn>
                <a:cxn ang="0">
                  <a:pos x="T2" y="T3"/>
                </a:cxn>
                <a:cxn ang="0">
                  <a:pos x="T4" y="T5"/>
                </a:cxn>
              </a:cxnLst>
              <a:rect l="0" t="0" r="r" b="b"/>
              <a:pathLst>
                <a:path w="41" h="129">
                  <a:moveTo>
                    <a:pt x="0" y="0"/>
                  </a:moveTo>
                  <a:lnTo>
                    <a:pt x="40" y="48"/>
                  </a:lnTo>
                  <a:lnTo>
                    <a:pt x="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0" name="Freeform 16"/>
            <p:cNvSpPr>
              <a:spLocks/>
            </p:cNvSpPr>
            <p:nvPr/>
          </p:nvSpPr>
          <p:spPr bwMode="auto">
            <a:xfrm>
              <a:off x="5176" y="3736"/>
              <a:ext cx="41" cy="129"/>
            </a:xfrm>
            <a:custGeom>
              <a:avLst/>
              <a:gdLst>
                <a:gd name="T0" fmla="*/ 0 w 41"/>
                <a:gd name="T1" fmla="*/ 0 h 129"/>
                <a:gd name="T2" fmla="*/ 40 w 41"/>
                <a:gd name="T3" fmla="*/ 48 h 129"/>
                <a:gd name="T4" fmla="*/ 0 w 41"/>
                <a:gd name="T5" fmla="*/ 128 h 129"/>
              </a:gdLst>
              <a:ahLst/>
              <a:cxnLst>
                <a:cxn ang="0">
                  <a:pos x="T0" y="T1"/>
                </a:cxn>
                <a:cxn ang="0">
                  <a:pos x="T2" y="T3"/>
                </a:cxn>
                <a:cxn ang="0">
                  <a:pos x="T4" y="T5"/>
                </a:cxn>
              </a:cxnLst>
              <a:rect l="0" t="0" r="r" b="b"/>
              <a:pathLst>
                <a:path w="41" h="129">
                  <a:moveTo>
                    <a:pt x="0" y="0"/>
                  </a:moveTo>
                  <a:lnTo>
                    <a:pt x="40" y="48"/>
                  </a:lnTo>
                  <a:lnTo>
                    <a:pt x="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1" name="Line 17"/>
            <p:cNvSpPr>
              <a:spLocks noChangeShapeType="1"/>
            </p:cNvSpPr>
            <p:nvPr/>
          </p:nvSpPr>
          <p:spPr bwMode="auto">
            <a:xfrm>
              <a:off x="5128" y="3752"/>
              <a:ext cx="0" cy="5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2" name="Freeform 18"/>
            <p:cNvSpPr>
              <a:spLocks/>
            </p:cNvSpPr>
            <p:nvPr/>
          </p:nvSpPr>
          <p:spPr bwMode="auto">
            <a:xfrm>
              <a:off x="4848" y="3752"/>
              <a:ext cx="65" cy="97"/>
            </a:xfrm>
            <a:custGeom>
              <a:avLst/>
              <a:gdLst>
                <a:gd name="T0" fmla="*/ 64 w 65"/>
                <a:gd name="T1" fmla="*/ 0 h 97"/>
                <a:gd name="T2" fmla="*/ 0 w 65"/>
                <a:gd name="T3" fmla="*/ 16 h 97"/>
                <a:gd name="T4" fmla="*/ 0 w 65"/>
                <a:gd name="T5" fmla="*/ 96 h 97"/>
              </a:gdLst>
              <a:ahLst/>
              <a:cxnLst>
                <a:cxn ang="0">
                  <a:pos x="T0" y="T1"/>
                </a:cxn>
                <a:cxn ang="0">
                  <a:pos x="T2" y="T3"/>
                </a:cxn>
                <a:cxn ang="0">
                  <a:pos x="T4" y="T5"/>
                </a:cxn>
              </a:cxnLst>
              <a:rect l="0" t="0" r="r" b="b"/>
              <a:pathLst>
                <a:path w="65" h="97">
                  <a:moveTo>
                    <a:pt x="64" y="0"/>
                  </a:moveTo>
                  <a:lnTo>
                    <a:pt x="0" y="16"/>
                  </a:lnTo>
                  <a:lnTo>
                    <a:pt x="0" y="9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3" name="Freeform 19"/>
            <p:cNvSpPr>
              <a:spLocks/>
            </p:cNvSpPr>
            <p:nvPr/>
          </p:nvSpPr>
          <p:spPr bwMode="auto">
            <a:xfrm>
              <a:off x="4840" y="3744"/>
              <a:ext cx="65" cy="97"/>
            </a:xfrm>
            <a:custGeom>
              <a:avLst/>
              <a:gdLst>
                <a:gd name="T0" fmla="*/ 64 w 65"/>
                <a:gd name="T1" fmla="*/ 0 h 97"/>
                <a:gd name="T2" fmla="*/ 0 w 65"/>
                <a:gd name="T3" fmla="*/ 16 h 97"/>
                <a:gd name="T4" fmla="*/ 0 w 65"/>
                <a:gd name="T5" fmla="*/ 96 h 97"/>
              </a:gdLst>
              <a:ahLst/>
              <a:cxnLst>
                <a:cxn ang="0">
                  <a:pos x="T0" y="T1"/>
                </a:cxn>
                <a:cxn ang="0">
                  <a:pos x="T2" y="T3"/>
                </a:cxn>
                <a:cxn ang="0">
                  <a:pos x="T4" y="T5"/>
                </a:cxn>
              </a:cxnLst>
              <a:rect l="0" t="0" r="r" b="b"/>
              <a:pathLst>
                <a:path w="65" h="97">
                  <a:moveTo>
                    <a:pt x="64" y="0"/>
                  </a:moveTo>
                  <a:lnTo>
                    <a:pt x="0" y="16"/>
                  </a:lnTo>
                  <a:lnTo>
                    <a:pt x="0" y="9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4" name="Line 20"/>
            <p:cNvSpPr>
              <a:spLocks noChangeShapeType="1"/>
            </p:cNvSpPr>
            <p:nvPr/>
          </p:nvSpPr>
          <p:spPr bwMode="auto">
            <a:xfrm>
              <a:off x="4840" y="3824"/>
              <a:ext cx="0" cy="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5" name="Freeform 21"/>
            <p:cNvSpPr>
              <a:spLocks/>
            </p:cNvSpPr>
            <p:nvPr/>
          </p:nvSpPr>
          <p:spPr bwMode="auto">
            <a:xfrm>
              <a:off x="4992" y="3784"/>
              <a:ext cx="25" cy="81"/>
            </a:xfrm>
            <a:custGeom>
              <a:avLst/>
              <a:gdLst>
                <a:gd name="T0" fmla="*/ 24 w 25"/>
                <a:gd name="T1" fmla="*/ 0 h 81"/>
                <a:gd name="T2" fmla="*/ 0 w 25"/>
                <a:gd name="T3" fmla="*/ 48 h 81"/>
                <a:gd name="T4" fmla="*/ 0 w 25"/>
                <a:gd name="T5" fmla="*/ 80 h 81"/>
              </a:gdLst>
              <a:ahLst/>
              <a:cxnLst>
                <a:cxn ang="0">
                  <a:pos x="T0" y="T1"/>
                </a:cxn>
                <a:cxn ang="0">
                  <a:pos x="T2" y="T3"/>
                </a:cxn>
                <a:cxn ang="0">
                  <a:pos x="T4" y="T5"/>
                </a:cxn>
              </a:cxnLst>
              <a:rect l="0" t="0" r="r" b="b"/>
              <a:pathLst>
                <a:path w="25" h="81">
                  <a:moveTo>
                    <a:pt x="24" y="0"/>
                  </a:moveTo>
                  <a:lnTo>
                    <a:pt x="0" y="48"/>
                  </a:lnTo>
                  <a:lnTo>
                    <a:pt x="0" y="8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6" name="Freeform 22"/>
            <p:cNvSpPr>
              <a:spLocks/>
            </p:cNvSpPr>
            <p:nvPr/>
          </p:nvSpPr>
          <p:spPr bwMode="auto">
            <a:xfrm>
              <a:off x="4984" y="3776"/>
              <a:ext cx="25" cy="81"/>
            </a:xfrm>
            <a:custGeom>
              <a:avLst/>
              <a:gdLst>
                <a:gd name="T0" fmla="*/ 24 w 25"/>
                <a:gd name="T1" fmla="*/ 0 h 81"/>
                <a:gd name="T2" fmla="*/ 0 w 25"/>
                <a:gd name="T3" fmla="*/ 48 h 81"/>
                <a:gd name="T4" fmla="*/ 0 w 25"/>
                <a:gd name="T5" fmla="*/ 80 h 81"/>
              </a:gdLst>
              <a:ahLst/>
              <a:cxnLst>
                <a:cxn ang="0">
                  <a:pos x="T0" y="T1"/>
                </a:cxn>
                <a:cxn ang="0">
                  <a:pos x="T2" y="T3"/>
                </a:cxn>
                <a:cxn ang="0">
                  <a:pos x="T4" y="T5"/>
                </a:cxn>
              </a:cxnLst>
              <a:rect l="0" t="0" r="r" b="b"/>
              <a:pathLst>
                <a:path w="25" h="81">
                  <a:moveTo>
                    <a:pt x="24" y="0"/>
                  </a:moveTo>
                  <a:lnTo>
                    <a:pt x="0" y="48"/>
                  </a:lnTo>
                  <a:lnTo>
                    <a:pt x="0" y="8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7" name="Oval 23"/>
            <p:cNvSpPr>
              <a:spLocks noChangeArrowheads="1"/>
            </p:cNvSpPr>
            <p:nvPr/>
          </p:nvSpPr>
          <p:spPr bwMode="auto">
            <a:xfrm>
              <a:off x="4824" y="3616"/>
              <a:ext cx="64" cy="72"/>
            </a:xfrm>
            <a:prstGeom prst="ellipse">
              <a:avLst/>
            </a:prstGeom>
            <a:solidFill>
              <a:srgbClr val="51DC00"/>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8" name="Oval 24"/>
            <p:cNvSpPr>
              <a:spLocks noChangeArrowheads="1"/>
            </p:cNvSpPr>
            <p:nvPr/>
          </p:nvSpPr>
          <p:spPr bwMode="auto">
            <a:xfrm>
              <a:off x="4816" y="3608"/>
              <a:ext cx="80" cy="88"/>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9" name="Freeform 25"/>
            <p:cNvSpPr>
              <a:spLocks/>
            </p:cNvSpPr>
            <p:nvPr/>
          </p:nvSpPr>
          <p:spPr bwMode="auto">
            <a:xfrm>
              <a:off x="4688" y="3464"/>
              <a:ext cx="153" cy="145"/>
            </a:xfrm>
            <a:custGeom>
              <a:avLst/>
              <a:gdLst>
                <a:gd name="T0" fmla="*/ 152 w 153"/>
                <a:gd name="T1" fmla="*/ 144 h 145"/>
                <a:gd name="T2" fmla="*/ 88 w 153"/>
                <a:gd name="T3" fmla="*/ 32 h 145"/>
                <a:gd name="T4" fmla="*/ 0 w 153"/>
                <a:gd name="T5" fmla="*/ 0 h 145"/>
              </a:gdLst>
              <a:ahLst/>
              <a:cxnLst>
                <a:cxn ang="0">
                  <a:pos x="T0" y="T1"/>
                </a:cxn>
                <a:cxn ang="0">
                  <a:pos x="T2" y="T3"/>
                </a:cxn>
                <a:cxn ang="0">
                  <a:pos x="T4" y="T5"/>
                </a:cxn>
              </a:cxnLst>
              <a:rect l="0" t="0" r="r" b="b"/>
              <a:pathLst>
                <a:path w="153" h="145">
                  <a:moveTo>
                    <a:pt x="152" y="144"/>
                  </a:moveTo>
                  <a:lnTo>
                    <a:pt x="88" y="32"/>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0" name="Freeform 26"/>
            <p:cNvSpPr>
              <a:spLocks/>
            </p:cNvSpPr>
            <p:nvPr/>
          </p:nvSpPr>
          <p:spPr bwMode="auto">
            <a:xfrm>
              <a:off x="4688" y="3464"/>
              <a:ext cx="153" cy="145"/>
            </a:xfrm>
            <a:custGeom>
              <a:avLst/>
              <a:gdLst>
                <a:gd name="T0" fmla="*/ 152 w 153"/>
                <a:gd name="T1" fmla="*/ 144 h 145"/>
                <a:gd name="T2" fmla="*/ 88 w 153"/>
                <a:gd name="T3" fmla="*/ 32 h 145"/>
                <a:gd name="T4" fmla="*/ 0 w 153"/>
                <a:gd name="T5" fmla="*/ 0 h 145"/>
              </a:gdLst>
              <a:ahLst/>
              <a:cxnLst>
                <a:cxn ang="0">
                  <a:pos x="T0" y="T1"/>
                </a:cxn>
                <a:cxn ang="0">
                  <a:pos x="T2" y="T3"/>
                </a:cxn>
                <a:cxn ang="0">
                  <a:pos x="T4" y="T5"/>
                </a:cxn>
              </a:cxnLst>
              <a:rect l="0" t="0" r="r" b="b"/>
              <a:pathLst>
                <a:path w="153" h="145">
                  <a:moveTo>
                    <a:pt x="152" y="144"/>
                  </a:moveTo>
                  <a:lnTo>
                    <a:pt x="88" y="32"/>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1" name="Oval 27"/>
            <p:cNvSpPr>
              <a:spLocks noChangeArrowheads="1"/>
            </p:cNvSpPr>
            <p:nvPr/>
          </p:nvSpPr>
          <p:spPr bwMode="auto">
            <a:xfrm>
              <a:off x="4652" y="3436"/>
              <a:ext cx="32" cy="40"/>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72" name="Freeform 28"/>
            <p:cNvSpPr>
              <a:spLocks/>
            </p:cNvSpPr>
            <p:nvPr/>
          </p:nvSpPr>
          <p:spPr bwMode="auto">
            <a:xfrm>
              <a:off x="4776" y="3400"/>
              <a:ext cx="105" cy="209"/>
            </a:xfrm>
            <a:custGeom>
              <a:avLst/>
              <a:gdLst>
                <a:gd name="T0" fmla="*/ 104 w 105"/>
                <a:gd name="T1" fmla="*/ 208 h 209"/>
                <a:gd name="T2" fmla="*/ 80 w 105"/>
                <a:gd name="T3" fmla="*/ 80 h 209"/>
                <a:gd name="T4" fmla="*/ 0 w 105"/>
                <a:gd name="T5" fmla="*/ 0 h 209"/>
              </a:gdLst>
              <a:ahLst/>
              <a:cxnLst>
                <a:cxn ang="0">
                  <a:pos x="T0" y="T1"/>
                </a:cxn>
                <a:cxn ang="0">
                  <a:pos x="T2" y="T3"/>
                </a:cxn>
                <a:cxn ang="0">
                  <a:pos x="T4" y="T5"/>
                </a:cxn>
              </a:cxnLst>
              <a:rect l="0" t="0" r="r" b="b"/>
              <a:pathLst>
                <a:path w="105" h="209">
                  <a:moveTo>
                    <a:pt x="104" y="208"/>
                  </a:moveTo>
                  <a:lnTo>
                    <a:pt x="80" y="80"/>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3" name="Freeform 29"/>
            <p:cNvSpPr>
              <a:spLocks/>
            </p:cNvSpPr>
            <p:nvPr/>
          </p:nvSpPr>
          <p:spPr bwMode="auto">
            <a:xfrm>
              <a:off x="4776" y="3400"/>
              <a:ext cx="105" cy="209"/>
            </a:xfrm>
            <a:custGeom>
              <a:avLst/>
              <a:gdLst>
                <a:gd name="T0" fmla="*/ 104 w 105"/>
                <a:gd name="T1" fmla="*/ 208 h 209"/>
                <a:gd name="T2" fmla="*/ 80 w 105"/>
                <a:gd name="T3" fmla="*/ 80 h 209"/>
                <a:gd name="T4" fmla="*/ 0 w 105"/>
                <a:gd name="T5" fmla="*/ 0 h 209"/>
              </a:gdLst>
              <a:ahLst/>
              <a:cxnLst>
                <a:cxn ang="0">
                  <a:pos x="T0" y="T1"/>
                </a:cxn>
                <a:cxn ang="0">
                  <a:pos x="T2" y="T3"/>
                </a:cxn>
                <a:cxn ang="0">
                  <a:pos x="T4" y="T5"/>
                </a:cxn>
              </a:cxnLst>
              <a:rect l="0" t="0" r="r" b="b"/>
              <a:pathLst>
                <a:path w="105" h="209">
                  <a:moveTo>
                    <a:pt x="104" y="208"/>
                  </a:moveTo>
                  <a:lnTo>
                    <a:pt x="80" y="80"/>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4" name="Oval 30"/>
            <p:cNvSpPr>
              <a:spLocks noChangeArrowheads="1"/>
            </p:cNvSpPr>
            <p:nvPr/>
          </p:nvSpPr>
          <p:spPr bwMode="auto">
            <a:xfrm>
              <a:off x="4740" y="3372"/>
              <a:ext cx="56" cy="4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185375" name="Rectangle 31"/>
          <p:cNvSpPr>
            <a:spLocks noChangeArrowheads="1"/>
          </p:cNvSpPr>
          <p:nvPr/>
        </p:nvSpPr>
        <p:spPr bwMode="auto">
          <a:xfrm>
            <a:off x="506243" y="4829021"/>
            <a:ext cx="5334000" cy="7620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effectLst/>
                <a:latin typeface="Cambria" panose="02040503050406030204" pitchFamily="18" charset="0"/>
              </a:rPr>
              <a:t>more errors occur at the </a:t>
            </a:r>
            <a:r>
              <a:rPr lang="en-US" altLang="zh-CN" sz="2000" b="1">
                <a:solidFill>
                  <a:srgbClr val="FF0000"/>
                </a:solidFill>
                <a:effectLst/>
                <a:latin typeface="Cambria" panose="02040503050406030204" pitchFamily="18" charset="0"/>
              </a:rPr>
              <a:t>boundaries</a:t>
            </a:r>
            <a:r>
              <a:rPr lang="en-US" altLang="zh-CN" sz="2000" b="1">
                <a:effectLst/>
                <a:latin typeface="Cambria" panose="02040503050406030204" pitchFamily="18" charset="0"/>
              </a:rPr>
              <a:t> of an input domain than in the “center”</a:t>
            </a:r>
          </a:p>
        </p:txBody>
      </p:sp>
    </p:spTree>
    <p:extLst>
      <p:ext uri="{BB962C8B-B14F-4D97-AF65-F5344CB8AC3E}">
        <p14:creationId xmlns:p14="http://schemas.microsoft.com/office/powerpoint/2010/main" val="22850989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85375"/>
                                        </p:tgtEl>
                                        <p:attrNameLst>
                                          <p:attrName>style.visibility</p:attrName>
                                        </p:attrNameLst>
                                      </p:cBhvr>
                                      <p:to>
                                        <p:strVal val="visible"/>
                                      </p:to>
                                    </p:set>
                                    <p:animEffect transition="in" filter="box(out)">
                                      <p:cBhvr>
                                        <p:cTn id="7" dur="500"/>
                                        <p:tgtEl>
                                          <p:spTgt spid="185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75" grpId="0" animBg="1" autoUpdateAnimBg="0"/>
    </p:bldLst>
  </p:timing>
</p:sld>
</file>

<file path=ppt/slides/slide2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7394" name="Rectangle 2"/>
          <p:cNvSpPr>
            <a:spLocks noGrp="1" noChangeArrowheads="1"/>
          </p:cNvSpPr>
          <p:nvPr>
            <p:ph type="title"/>
          </p:nvPr>
        </p:nvSpPr>
        <p:spPr>
          <a:xfrm>
            <a:off x="2286000" y="152400"/>
            <a:ext cx="5105400" cy="541338"/>
          </a:xfrm>
        </p:spPr>
        <p:txBody>
          <a:bodyPr/>
          <a:lstStyle/>
          <a:p>
            <a:r>
              <a:rPr lang="en-US" altLang="zh-CN" sz="3600" dirty="0">
                <a:latin typeface="Cambria" panose="02040503050406030204" pitchFamily="18" charset="0"/>
              </a:rPr>
              <a:t>Boundary Values</a:t>
            </a:r>
          </a:p>
        </p:txBody>
      </p:sp>
      <p:sp>
        <p:nvSpPr>
          <p:cNvPr id="187395" name="Rectangle 3"/>
          <p:cNvSpPr>
            <a:spLocks noGrp="1" noChangeArrowheads="1"/>
          </p:cNvSpPr>
          <p:nvPr>
            <p:ph type="body" idx="1"/>
          </p:nvPr>
        </p:nvSpPr>
        <p:spPr>
          <a:xfrm>
            <a:off x="381000" y="1219200"/>
            <a:ext cx="8534400" cy="4648200"/>
          </a:xfrm>
          <a:noFill/>
          <a:ln/>
        </p:spPr>
        <p:txBody>
          <a:bodyPr/>
          <a:lstStyle/>
          <a:p>
            <a:pPr marL="381000" indent="-381000">
              <a:lnSpc>
                <a:spcPts val="2600"/>
              </a:lnSpc>
              <a:buClrTx/>
              <a:buSzTx/>
              <a:buFont typeface="Wingdings" panose="05000000000000000000" pitchFamily="2" charset="2"/>
              <a:buNone/>
            </a:pPr>
            <a:r>
              <a:rPr lang="en-US" altLang="zh-CN" sz="2000" b="1" dirty="0">
                <a:latin typeface="Cambria" panose="02040503050406030204" pitchFamily="18" charset="0"/>
              </a:rPr>
              <a:t>Based on experience / heuristics :</a:t>
            </a:r>
          </a:p>
          <a:p>
            <a:pPr marL="381000" indent="-381000">
              <a:lnSpc>
                <a:spcPts val="2600"/>
              </a:lnSpc>
              <a:buClrTx/>
              <a:buSzTx/>
            </a:pPr>
            <a:r>
              <a:rPr lang="en-US" altLang="zh-CN" sz="2000" dirty="0">
                <a:latin typeface="Cambria" panose="02040503050406030204" pitchFamily="18" charset="0"/>
              </a:rPr>
              <a:t>Testing boundary conditions of eq. classes is more effective </a:t>
            </a:r>
            <a:br>
              <a:rPr lang="en-US" altLang="zh-CN" sz="2000" dirty="0">
                <a:latin typeface="Cambria" panose="02040503050406030204" pitchFamily="18" charset="0"/>
              </a:rPr>
            </a:br>
            <a:r>
              <a:rPr lang="en-US" altLang="zh-CN" sz="2000" dirty="0">
                <a:latin typeface="Cambria" panose="02040503050406030204" pitchFamily="18" charset="0"/>
              </a:rPr>
              <a:t>i.e. values directly on, above, and beneath edges of classes</a:t>
            </a:r>
          </a:p>
          <a:p>
            <a:pPr marL="381000" indent="-381000">
              <a:lnSpc>
                <a:spcPts val="2600"/>
              </a:lnSpc>
              <a:buClrTx/>
              <a:buSzTx/>
            </a:pPr>
            <a:r>
              <a:rPr lang="en-US" altLang="zh-CN" sz="2000" dirty="0">
                <a:latin typeface="Cambria" panose="02040503050406030204" pitchFamily="18" charset="0"/>
              </a:rPr>
              <a:t>Choose input boundary values as tests </a:t>
            </a:r>
            <a:r>
              <a:rPr lang="en-US" altLang="zh-CN" sz="2000" b="1" dirty="0">
                <a:latin typeface="Cambria" panose="02040503050406030204" pitchFamily="18" charset="0"/>
              </a:rPr>
              <a:t>in input classes</a:t>
            </a:r>
            <a:r>
              <a:rPr lang="en-US" altLang="zh-CN" sz="2000" dirty="0">
                <a:latin typeface="Cambria" panose="02040503050406030204" pitchFamily="18" charset="0"/>
              </a:rPr>
              <a:t/>
            </a:r>
            <a:br>
              <a:rPr lang="en-US" altLang="zh-CN" sz="2000" dirty="0">
                <a:latin typeface="Cambria" panose="02040503050406030204" pitchFamily="18" charset="0"/>
              </a:rPr>
            </a:br>
            <a:r>
              <a:rPr lang="en-US" altLang="zh-CN" sz="2000" dirty="0">
                <a:latin typeface="Cambria" panose="02040503050406030204" pitchFamily="18" charset="0"/>
              </a:rPr>
              <a:t>instead of, or additional to arbitrary values</a:t>
            </a:r>
          </a:p>
          <a:p>
            <a:pPr marL="381000" indent="-381000">
              <a:lnSpc>
                <a:spcPts val="2600"/>
              </a:lnSpc>
              <a:buClrTx/>
              <a:buSzTx/>
            </a:pPr>
            <a:r>
              <a:rPr lang="en-US" altLang="zh-CN" sz="2000" dirty="0">
                <a:latin typeface="Cambria" panose="02040503050406030204" pitchFamily="18" charset="0"/>
              </a:rPr>
              <a:t>Choose also inputs that </a:t>
            </a:r>
            <a:r>
              <a:rPr lang="en-US" altLang="zh-CN" sz="2000" b="1" dirty="0">
                <a:latin typeface="Cambria" panose="02040503050406030204" pitchFamily="18" charset="0"/>
              </a:rPr>
              <a:t>invoke output boundary values</a:t>
            </a:r>
            <a:r>
              <a:rPr lang="en-US" altLang="zh-CN" sz="2000" dirty="0">
                <a:latin typeface="Cambria" panose="02040503050406030204" pitchFamily="18" charset="0"/>
              </a:rPr>
              <a:t> </a:t>
            </a:r>
            <a:br>
              <a:rPr lang="en-US" altLang="zh-CN" sz="2000" dirty="0">
                <a:latin typeface="Cambria" panose="02040503050406030204" pitchFamily="18" charset="0"/>
              </a:rPr>
            </a:br>
            <a:r>
              <a:rPr lang="en-US" altLang="zh-CN" sz="2000" dirty="0">
                <a:latin typeface="Cambria" panose="02040503050406030204" pitchFamily="18" charset="0"/>
              </a:rPr>
              <a:t>( values on the boundary of output classes )</a:t>
            </a:r>
          </a:p>
          <a:p>
            <a:pPr marL="381000" indent="-381000">
              <a:lnSpc>
                <a:spcPts val="2600"/>
              </a:lnSpc>
              <a:buClrTx/>
              <a:buSzTx/>
            </a:pPr>
            <a:endParaRPr lang="en-US" altLang="zh-CN" sz="2000" dirty="0">
              <a:latin typeface="Cambria" panose="02040503050406030204" pitchFamily="18" charset="0"/>
            </a:endParaRPr>
          </a:p>
          <a:p>
            <a:pPr marL="381000" indent="-381000">
              <a:lnSpc>
                <a:spcPts val="2600"/>
              </a:lnSpc>
              <a:buClrTx/>
              <a:buSzTx/>
              <a:buFont typeface="Wingdings" panose="05000000000000000000" pitchFamily="2" charset="2"/>
              <a:buNone/>
            </a:pPr>
            <a:r>
              <a:rPr lang="en-US" altLang="zh-CN" sz="2000" b="1" dirty="0">
                <a:latin typeface="Cambria" panose="02040503050406030204" pitchFamily="18" charset="0"/>
              </a:rPr>
              <a:t>Example strategy as extension of equivalence partitioning:</a:t>
            </a:r>
          </a:p>
          <a:p>
            <a:pPr marL="571500" lvl="1" indent="-342900">
              <a:lnSpc>
                <a:spcPts val="2600"/>
              </a:lnSpc>
              <a:buClrTx/>
              <a:buFontTx/>
              <a:buNone/>
            </a:pPr>
            <a:r>
              <a:rPr lang="en-US" altLang="zh-CN" sz="2000" dirty="0">
                <a:latin typeface="Cambria" panose="02040503050406030204" pitchFamily="18" charset="0"/>
              </a:rPr>
              <a:t>choose one  (n)  </a:t>
            </a:r>
            <a:r>
              <a:rPr lang="en-US" altLang="zh-CN" sz="2000" b="1" dirty="0">
                <a:latin typeface="Cambria" panose="02040503050406030204" pitchFamily="18" charset="0"/>
              </a:rPr>
              <a:t>arbitrary </a:t>
            </a:r>
            <a:r>
              <a:rPr lang="en-US" altLang="zh-CN" sz="2000" dirty="0">
                <a:latin typeface="Cambria" panose="02040503050406030204" pitchFamily="18" charset="0"/>
              </a:rPr>
              <a:t>value(s) in each eq. class</a:t>
            </a:r>
          </a:p>
          <a:p>
            <a:pPr marL="571500" lvl="1" indent="-342900">
              <a:lnSpc>
                <a:spcPts val="2600"/>
              </a:lnSpc>
              <a:buClrTx/>
              <a:buFontTx/>
              <a:buNone/>
            </a:pPr>
            <a:r>
              <a:rPr lang="en-US" altLang="zh-CN" sz="2000" dirty="0">
                <a:latin typeface="Cambria" panose="02040503050406030204" pitchFamily="18" charset="0"/>
              </a:rPr>
              <a:t>choose values </a:t>
            </a:r>
            <a:r>
              <a:rPr lang="en-US" altLang="zh-CN" sz="2000" b="1" u="sng" dirty="0">
                <a:latin typeface="Cambria" panose="02040503050406030204" pitchFamily="18" charset="0"/>
              </a:rPr>
              <a:t>exactly </a:t>
            </a:r>
            <a:r>
              <a:rPr lang="en-US" altLang="zh-CN" sz="2000" dirty="0">
                <a:latin typeface="Cambria" panose="02040503050406030204" pitchFamily="18" charset="0"/>
              </a:rPr>
              <a:t>on </a:t>
            </a:r>
            <a:r>
              <a:rPr lang="en-US" altLang="zh-CN" sz="2000" b="1" dirty="0">
                <a:latin typeface="Cambria" panose="02040503050406030204" pitchFamily="18" charset="0"/>
              </a:rPr>
              <a:t>lower /upper boundaries</a:t>
            </a:r>
            <a:r>
              <a:rPr lang="en-US" altLang="zh-CN" sz="2000" dirty="0">
                <a:latin typeface="Cambria" panose="02040503050406030204" pitchFamily="18" charset="0"/>
              </a:rPr>
              <a:t> of eq. class</a:t>
            </a:r>
          </a:p>
          <a:p>
            <a:pPr marL="571500" lvl="1" indent="-342900">
              <a:lnSpc>
                <a:spcPts val="2600"/>
              </a:lnSpc>
              <a:buClrTx/>
              <a:buFontTx/>
              <a:buNone/>
            </a:pPr>
            <a:r>
              <a:rPr lang="en-US" altLang="zh-CN" sz="2000" dirty="0">
                <a:latin typeface="Cambria" panose="02040503050406030204" pitchFamily="18" charset="0"/>
              </a:rPr>
              <a:t>choose values </a:t>
            </a:r>
            <a:r>
              <a:rPr lang="en-US" altLang="zh-CN" sz="2000" b="1" u="sng" dirty="0">
                <a:latin typeface="Cambria" panose="02040503050406030204" pitchFamily="18" charset="0"/>
              </a:rPr>
              <a:t>immediately</a:t>
            </a:r>
            <a:r>
              <a:rPr lang="en-US" altLang="zh-CN" sz="2000" dirty="0">
                <a:latin typeface="Cambria" panose="02040503050406030204" pitchFamily="18" charset="0"/>
              </a:rPr>
              <a:t> below /above each </a:t>
            </a:r>
            <a:r>
              <a:rPr lang="en-US" altLang="zh-CN" sz="2000" dirty="0" smtClean="0">
                <a:latin typeface="Cambria" panose="02040503050406030204" pitchFamily="18" charset="0"/>
              </a:rPr>
              <a:t>boundary ( </a:t>
            </a:r>
            <a:r>
              <a:rPr lang="en-US" altLang="zh-CN" sz="2000" dirty="0">
                <a:latin typeface="Cambria" panose="02040503050406030204" pitchFamily="18" charset="0"/>
              </a:rPr>
              <a:t>if applicable )</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42720" y="4540320"/>
              <a:ext cx="6909480" cy="1416240"/>
            </p14:xfrm>
          </p:contentPart>
        </mc:Choice>
        <mc:Fallback xmlns="">
          <p:pic>
            <p:nvPicPr>
              <p:cNvPr id="2" name="墨迹 1"/>
              <p:cNvPicPr/>
              <p:nvPr/>
            </p:nvPicPr>
            <p:blipFill>
              <a:blip r:embed="rId4"/>
              <a:stretch>
                <a:fillRect/>
              </a:stretch>
            </p:blipFill>
            <p:spPr>
              <a:xfrm>
                <a:off x="333360" y="4530960"/>
                <a:ext cx="6928200" cy="1434960"/>
              </a:xfrm>
              <a:prstGeom prst="rect">
                <a:avLst/>
              </a:prstGeom>
            </p:spPr>
          </p:pic>
        </mc:Fallback>
      </mc:AlternateContent>
    </p:spTree>
    <p:extLst>
      <p:ext uri="{BB962C8B-B14F-4D97-AF65-F5344CB8AC3E}">
        <p14:creationId xmlns:p14="http://schemas.microsoft.com/office/powerpoint/2010/main" val="139986499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7395">
                                            <p:txEl>
                                              <p:pRg st="2" end="2"/>
                                            </p:txEl>
                                          </p:spTgt>
                                        </p:tgtEl>
                                        <p:attrNameLst>
                                          <p:attrName>style.visibility</p:attrName>
                                        </p:attrNameLst>
                                      </p:cBhvr>
                                      <p:to>
                                        <p:strVal val="visible"/>
                                      </p:to>
                                    </p:set>
                                    <p:animEffect transition="in" filter="checkerboard(across)">
                                      <p:cBhvr>
                                        <p:cTn id="7" dur="1000"/>
                                        <p:tgtEl>
                                          <p:spTgt spid="18739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7395">
                                            <p:txEl>
                                              <p:pRg st="3" end="3"/>
                                            </p:txEl>
                                          </p:spTgt>
                                        </p:tgtEl>
                                        <p:attrNameLst>
                                          <p:attrName>style.visibility</p:attrName>
                                        </p:attrNameLst>
                                      </p:cBhvr>
                                      <p:to>
                                        <p:strVal val="visible"/>
                                      </p:to>
                                    </p:set>
                                    <p:animEffect transition="in" filter="checkerboard(across)">
                                      <p:cBhvr>
                                        <p:cTn id="12" dur="1000"/>
                                        <p:tgtEl>
                                          <p:spTgt spid="18739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87395">
                                            <p:txEl>
                                              <p:pRg st="5" end="5"/>
                                            </p:txEl>
                                          </p:spTgt>
                                        </p:tgtEl>
                                        <p:attrNameLst>
                                          <p:attrName>style.visibility</p:attrName>
                                        </p:attrNameLst>
                                      </p:cBhvr>
                                      <p:to>
                                        <p:strVal val="visible"/>
                                      </p:to>
                                    </p:set>
                                    <p:animEffect transition="in" filter="checkerboard(across)">
                                      <p:cBhvr>
                                        <p:cTn id="17" dur="1000"/>
                                        <p:tgtEl>
                                          <p:spTgt spid="187395">
                                            <p:txEl>
                                              <p:pRg st="5" end="5"/>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187395">
                                            <p:txEl>
                                              <p:pRg st="6" end="6"/>
                                            </p:txEl>
                                          </p:spTgt>
                                        </p:tgtEl>
                                        <p:attrNameLst>
                                          <p:attrName>style.visibility</p:attrName>
                                        </p:attrNameLst>
                                      </p:cBhvr>
                                      <p:to>
                                        <p:strVal val="visible"/>
                                      </p:to>
                                    </p:set>
                                    <p:animEffect transition="in" filter="checkerboard(across)">
                                      <p:cBhvr>
                                        <p:cTn id="20" dur="1000"/>
                                        <p:tgtEl>
                                          <p:spTgt spid="187395">
                                            <p:txEl>
                                              <p:pRg st="6" end="6"/>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187395">
                                            <p:txEl>
                                              <p:pRg st="7" end="7"/>
                                            </p:txEl>
                                          </p:spTgt>
                                        </p:tgtEl>
                                        <p:attrNameLst>
                                          <p:attrName>style.visibility</p:attrName>
                                        </p:attrNameLst>
                                      </p:cBhvr>
                                      <p:to>
                                        <p:strVal val="visible"/>
                                      </p:to>
                                    </p:set>
                                    <p:animEffect transition="in" filter="checkerboard(across)">
                                      <p:cBhvr>
                                        <p:cTn id="23" dur="1000"/>
                                        <p:tgtEl>
                                          <p:spTgt spid="187395">
                                            <p:txEl>
                                              <p:pRg st="7" end="7"/>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187395">
                                            <p:txEl>
                                              <p:pRg st="8" end="8"/>
                                            </p:txEl>
                                          </p:spTgt>
                                        </p:tgtEl>
                                        <p:attrNameLst>
                                          <p:attrName>style.visibility</p:attrName>
                                        </p:attrNameLst>
                                      </p:cBhvr>
                                      <p:to>
                                        <p:strVal val="visible"/>
                                      </p:to>
                                    </p:set>
                                    <p:animEffect transition="in" filter="checkerboard(across)">
                                      <p:cBhvr>
                                        <p:cTn id="26" dur="1000"/>
                                        <p:tgtEl>
                                          <p:spTgt spid="1873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6370" name="Rectangle 2"/>
          <p:cNvSpPr>
            <a:spLocks noGrp="1" noChangeArrowheads="1"/>
          </p:cNvSpPr>
          <p:nvPr>
            <p:ph type="title"/>
          </p:nvPr>
        </p:nvSpPr>
        <p:spPr>
          <a:xfrm>
            <a:off x="1600200" y="228975"/>
            <a:ext cx="7962900" cy="693738"/>
          </a:xfrm>
        </p:spPr>
        <p:txBody>
          <a:bodyPr/>
          <a:lstStyle/>
          <a:p>
            <a:r>
              <a:rPr lang="en-US" altLang="zh-CN">
                <a:latin typeface="Cambria" panose="02040503050406030204" pitchFamily="18" charset="0"/>
              </a:rPr>
              <a:t>Guidelines for Identifying </a:t>
            </a:r>
            <a:r>
              <a:rPr lang="en-US" altLang="zh-CN" sz="2000">
                <a:latin typeface="Cambria" panose="02040503050406030204" pitchFamily="18" charset="0"/>
              </a:rPr>
              <a:t>Boundary Values</a:t>
            </a:r>
          </a:p>
        </p:txBody>
      </p:sp>
      <p:sp>
        <p:nvSpPr>
          <p:cNvPr id="186371" name="Rectangle 3"/>
          <p:cNvSpPr>
            <a:spLocks noGrp="1" noChangeArrowheads="1"/>
          </p:cNvSpPr>
          <p:nvPr>
            <p:ph type="body" idx="1"/>
          </p:nvPr>
        </p:nvSpPr>
        <p:spPr>
          <a:xfrm>
            <a:off x="381000" y="1295400"/>
            <a:ext cx="8301038"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lnSpc>
                <a:spcPts val="2600"/>
              </a:lnSpc>
              <a:buClrTx/>
              <a:buSzTx/>
              <a:buFont typeface="Wingdings" panose="05000000000000000000" pitchFamily="2" charset="2"/>
              <a:buNone/>
            </a:pPr>
            <a:r>
              <a:rPr lang="zh-CN" altLang="en-US" sz="2000" b="1" dirty="0">
                <a:latin typeface="Cambria" panose="02040503050406030204" pitchFamily="18" charset="0"/>
              </a:rPr>
              <a:t>1</a:t>
            </a:r>
            <a:r>
              <a:rPr lang="zh-CN" altLang="en-US" sz="2000" dirty="0">
                <a:latin typeface="Cambria" panose="02040503050406030204" pitchFamily="18" charset="0"/>
              </a:rPr>
              <a:t>. </a:t>
            </a:r>
            <a:r>
              <a:rPr lang="en-US" altLang="zh-CN" sz="2000" dirty="0" smtClean="0">
                <a:latin typeface="Cambria" panose="02040503050406030204" pitchFamily="18" charset="0"/>
              </a:rPr>
              <a:t>If </a:t>
            </a:r>
            <a:r>
              <a:rPr lang="en-US" altLang="zh-CN" sz="2000" dirty="0">
                <a:latin typeface="Cambria" panose="02040503050406030204" pitchFamily="18" charset="0"/>
              </a:rPr>
              <a:t>the input range is bounded by a and b, then use a, b, and values </a:t>
            </a:r>
            <a:r>
              <a:rPr lang="en-US" altLang="zh-CN" sz="2000" dirty="0" smtClean="0">
                <a:latin typeface="Cambria" panose="02040503050406030204" pitchFamily="18" charset="0"/>
              </a:rPr>
              <a:t>just above </a:t>
            </a:r>
            <a:r>
              <a:rPr lang="en-US" altLang="zh-CN" sz="2000" dirty="0">
                <a:latin typeface="Cambria" panose="02040503050406030204" pitchFamily="18" charset="0"/>
              </a:rPr>
              <a:t>and just below a and b, respectively.</a:t>
            </a:r>
          </a:p>
        </p:txBody>
      </p:sp>
      <p:sp>
        <p:nvSpPr>
          <p:cNvPr id="186372" name="Rectangle 4"/>
          <p:cNvSpPr>
            <a:spLocks noChangeArrowheads="1"/>
          </p:cNvSpPr>
          <p:nvPr/>
        </p:nvSpPr>
        <p:spPr bwMode="auto">
          <a:xfrm>
            <a:off x="361950" y="2750964"/>
            <a:ext cx="830103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000" b="1" dirty="0">
                <a:solidFill>
                  <a:srgbClr val="133984"/>
                </a:solidFill>
                <a:effectLst/>
                <a:latin typeface="Cambria" panose="02040503050406030204" pitchFamily="18" charset="0"/>
              </a:rPr>
              <a:t>2.  </a:t>
            </a:r>
            <a:r>
              <a:rPr lang="en-US" altLang="zh-CN" sz="2000" dirty="0" smtClean="0">
                <a:solidFill>
                  <a:srgbClr val="133984"/>
                </a:solidFill>
                <a:effectLst/>
                <a:latin typeface="Cambria" panose="02040503050406030204" pitchFamily="18" charset="0"/>
              </a:rPr>
              <a:t>If </a:t>
            </a:r>
            <a:r>
              <a:rPr lang="en-US" altLang="zh-CN" sz="2000" dirty="0">
                <a:solidFill>
                  <a:srgbClr val="133984"/>
                </a:solidFill>
                <a:effectLst/>
                <a:latin typeface="Cambria" panose="02040503050406030204" pitchFamily="18" charset="0"/>
              </a:rPr>
              <a:t>the input is a number of values, use the minimum and maximum of </a:t>
            </a:r>
            <a:r>
              <a:rPr lang="en-US" altLang="zh-CN" sz="2000" dirty="0" smtClean="0">
                <a:solidFill>
                  <a:srgbClr val="133984"/>
                </a:solidFill>
                <a:effectLst/>
                <a:latin typeface="Cambria" panose="02040503050406030204" pitchFamily="18" charset="0"/>
              </a:rPr>
              <a:t>the </a:t>
            </a:r>
            <a:r>
              <a:rPr lang="en-US" altLang="zh-CN" sz="2000" dirty="0">
                <a:solidFill>
                  <a:srgbClr val="133984"/>
                </a:solidFill>
                <a:effectLst/>
                <a:latin typeface="Cambria" panose="02040503050406030204" pitchFamily="18" charset="0"/>
              </a:rPr>
              <a:t>values and values </a:t>
            </a:r>
            <a:r>
              <a:rPr lang="en-US" altLang="zh-CN" sz="2000" u="sng" dirty="0">
                <a:solidFill>
                  <a:srgbClr val="133984"/>
                </a:solidFill>
                <a:effectLst/>
                <a:latin typeface="Cambria" panose="02040503050406030204" pitchFamily="18" charset="0"/>
              </a:rPr>
              <a:t>just above</a:t>
            </a:r>
            <a:r>
              <a:rPr lang="en-US" altLang="zh-CN" sz="2000" dirty="0">
                <a:solidFill>
                  <a:srgbClr val="133984"/>
                </a:solidFill>
                <a:effectLst/>
                <a:latin typeface="Cambria" panose="02040503050406030204" pitchFamily="18" charset="0"/>
              </a:rPr>
              <a:t> and </a:t>
            </a:r>
            <a:r>
              <a:rPr lang="en-US" altLang="zh-CN" sz="2000" u="sng" dirty="0">
                <a:solidFill>
                  <a:srgbClr val="133984"/>
                </a:solidFill>
                <a:effectLst/>
                <a:latin typeface="Cambria" panose="02040503050406030204" pitchFamily="18" charset="0"/>
              </a:rPr>
              <a:t>just below</a:t>
            </a:r>
            <a:r>
              <a:rPr lang="en-US" altLang="zh-CN" sz="2000" dirty="0">
                <a:solidFill>
                  <a:srgbClr val="133984"/>
                </a:solidFill>
                <a:effectLst/>
                <a:latin typeface="Cambria" panose="02040503050406030204" pitchFamily="18" charset="0"/>
              </a:rPr>
              <a:t> them, respectively.</a:t>
            </a:r>
          </a:p>
        </p:txBody>
      </p:sp>
      <p:sp>
        <p:nvSpPr>
          <p:cNvPr id="186373" name="Rectangle 5"/>
          <p:cNvSpPr>
            <a:spLocks noChangeArrowheads="1"/>
          </p:cNvSpPr>
          <p:nvPr/>
        </p:nvSpPr>
        <p:spPr bwMode="auto">
          <a:xfrm>
            <a:off x="381000" y="4343372"/>
            <a:ext cx="8458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000" b="1" dirty="0">
                <a:solidFill>
                  <a:srgbClr val="133984"/>
                </a:solidFill>
                <a:effectLst/>
                <a:latin typeface="Cambria" panose="02040503050406030204" pitchFamily="18" charset="0"/>
              </a:rPr>
              <a:t>3. </a:t>
            </a:r>
            <a:r>
              <a:rPr lang="en-US" altLang="zh-CN" sz="2000" dirty="0">
                <a:solidFill>
                  <a:srgbClr val="133984"/>
                </a:solidFill>
                <a:effectLst/>
                <a:latin typeface="Cambria" panose="02040503050406030204" pitchFamily="18" charset="0"/>
              </a:rPr>
              <a:t>Apply guidelines 1 and 2 to create </a:t>
            </a:r>
            <a:r>
              <a:rPr lang="en-US" altLang="zh-CN" sz="2000" u="sng" dirty="0">
                <a:solidFill>
                  <a:srgbClr val="133984"/>
                </a:solidFill>
                <a:effectLst/>
                <a:latin typeface="Cambria" panose="02040503050406030204" pitchFamily="18" charset="0"/>
              </a:rPr>
              <a:t>output values</a:t>
            </a:r>
            <a:r>
              <a:rPr lang="en-US" altLang="zh-CN" sz="2000" dirty="0">
                <a:solidFill>
                  <a:srgbClr val="133984"/>
                </a:solidFill>
                <a:effectLst/>
                <a:latin typeface="Cambria" panose="02040503050406030204" pitchFamily="18" charset="0"/>
              </a:rPr>
              <a:t> at the </a:t>
            </a:r>
            <a:r>
              <a:rPr lang="en-US" altLang="zh-CN" sz="2000" u="sng" dirty="0">
                <a:solidFill>
                  <a:srgbClr val="133984"/>
                </a:solidFill>
                <a:effectLst/>
                <a:latin typeface="Cambria" panose="02040503050406030204" pitchFamily="18" charset="0"/>
              </a:rPr>
              <a:t>minimum</a:t>
            </a:r>
            <a:r>
              <a:rPr lang="en-US" altLang="zh-CN" sz="2000" dirty="0">
                <a:solidFill>
                  <a:srgbClr val="133984"/>
                </a:solidFill>
                <a:effectLst/>
                <a:latin typeface="Cambria" panose="02040503050406030204" pitchFamily="18" charset="0"/>
              </a:rPr>
              <a:t> and </a:t>
            </a:r>
            <a:r>
              <a:rPr lang="en-US" altLang="zh-CN" sz="2000" u="sng" dirty="0">
                <a:solidFill>
                  <a:srgbClr val="133984"/>
                </a:solidFill>
                <a:effectLst/>
                <a:latin typeface="Cambria" panose="02040503050406030204" pitchFamily="18" charset="0"/>
              </a:rPr>
              <a:t>maximum</a:t>
            </a:r>
            <a:r>
              <a:rPr lang="en-US" altLang="zh-CN" sz="2000" dirty="0">
                <a:solidFill>
                  <a:srgbClr val="133984"/>
                </a:solidFill>
                <a:effectLst/>
                <a:latin typeface="Cambria" panose="02040503050406030204" pitchFamily="18" charset="0"/>
              </a:rPr>
              <a:t> expected values.</a:t>
            </a:r>
          </a:p>
        </p:txBody>
      </p:sp>
      <p:sp>
        <p:nvSpPr>
          <p:cNvPr id="186374" name="Rectangle 6"/>
          <p:cNvSpPr>
            <a:spLocks noChangeArrowheads="1"/>
          </p:cNvSpPr>
          <p:nvPr/>
        </p:nvSpPr>
        <p:spPr bwMode="auto">
          <a:xfrm>
            <a:off x="322811" y="5265536"/>
            <a:ext cx="8534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000" b="1" dirty="0" smtClean="0">
                <a:solidFill>
                  <a:srgbClr val="133984"/>
                </a:solidFill>
                <a:effectLst/>
                <a:latin typeface="Cambria" panose="02040503050406030204" pitchFamily="18" charset="0"/>
              </a:rPr>
              <a:t> 4</a:t>
            </a:r>
            <a:r>
              <a:rPr lang="zh-CN" altLang="en-US" sz="2000" b="1" dirty="0">
                <a:solidFill>
                  <a:srgbClr val="133984"/>
                </a:solidFill>
                <a:effectLst/>
                <a:latin typeface="Cambria" panose="02040503050406030204" pitchFamily="18" charset="0"/>
              </a:rPr>
              <a:t>. </a:t>
            </a:r>
            <a:r>
              <a:rPr lang="en-US" altLang="zh-CN" sz="2000" dirty="0">
                <a:solidFill>
                  <a:srgbClr val="133984"/>
                </a:solidFill>
                <a:effectLst/>
                <a:latin typeface="Cambria" panose="02040503050406030204" pitchFamily="18" charset="0"/>
              </a:rPr>
              <a:t>If data structures have </a:t>
            </a:r>
            <a:r>
              <a:rPr lang="en-US" altLang="zh-CN" sz="2000" u="sng" dirty="0">
                <a:solidFill>
                  <a:srgbClr val="133984"/>
                </a:solidFill>
                <a:effectLst/>
                <a:latin typeface="Cambria" panose="02040503050406030204" pitchFamily="18" charset="0"/>
              </a:rPr>
              <a:t>boundaries</a:t>
            </a:r>
            <a:r>
              <a:rPr lang="en-US" altLang="zh-CN" sz="2000" dirty="0">
                <a:solidFill>
                  <a:srgbClr val="133984"/>
                </a:solidFill>
                <a:effectLst/>
                <a:latin typeface="Cambria" panose="02040503050406030204" pitchFamily="18" charset="0"/>
              </a:rPr>
              <a:t>, test these </a:t>
            </a:r>
            <a:r>
              <a:rPr lang="en-US" altLang="zh-CN" sz="2000" u="sng" dirty="0">
                <a:solidFill>
                  <a:srgbClr val="133984"/>
                </a:solidFill>
                <a:effectLst/>
                <a:latin typeface="Cambria" panose="02040503050406030204" pitchFamily="18" charset="0"/>
              </a:rPr>
              <a:t>boundary values</a:t>
            </a:r>
            <a:r>
              <a:rPr lang="en-US" altLang="zh-CN" sz="2000" dirty="0">
                <a:solidFill>
                  <a:srgbClr val="133984"/>
                </a:solidFill>
                <a:effectLst/>
                <a:latin typeface="Cambria" panose="02040503050406030204" pitchFamily="18" charset="0"/>
              </a:rPr>
              <a:t> and values </a:t>
            </a:r>
            <a:r>
              <a:rPr lang="en-US" altLang="zh-CN" sz="2000" u="sng" dirty="0">
                <a:solidFill>
                  <a:srgbClr val="133984"/>
                </a:solidFill>
                <a:effectLst/>
                <a:latin typeface="Cambria" panose="02040503050406030204" pitchFamily="18" charset="0"/>
              </a:rPr>
              <a:t>just above</a:t>
            </a:r>
            <a:r>
              <a:rPr lang="en-US" altLang="zh-CN" sz="2000" dirty="0">
                <a:solidFill>
                  <a:srgbClr val="133984"/>
                </a:solidFill>
                <a:effectLst/>
                <a:latin typeface="Cambria" panose="02040503050406030204" pitchFamily="18" charset="0"/>
              </a:rPr>
              <a:t> and </a:t>
            </a:r>
            <a:r>
              <a:rPr lang="en-US" altLang="zh-CN" sz="2000" u="sng" dirty="0">
                <a:solidFill>
                  <a:srgbClr val="133984"/>
                </a:solidFill>
                <a:effectLst/>
                <a:latin typeface="Cambria" panose="02040503050406030204" pitchFamily="18" charset="0"/>
              </a:rPr>
              <a:t>just below</a:t>
            </a:r>
            <a:r>
              <a:rPr lang="en-US" altLang="zh-CN" sz="2000" dirty="0">
                <a:solidFill>
                  <a:srgbClr val="133984"/>
                </a:solidFill>
                <a:effectLst/>
                <a:latin typeface="Cambria" panose="02040503050406030204" pitchFamily="18" charset="0"/>
              </a:rPr>
              <a:t> them, respectively.</a:t>
            </a:r>
          </a:p>
          <a:p>
            <a:pPr eaLnBrk="1" hangingPunct="1">
              <a:buFont typeface="Wingdings" panose="05000000000000000000" pitchFamily="2" charset="2"/>
              <a:buNone/>
            </a:pPr>
            <a:r>
              <a:rPr lang="en-US" altLang="zh-CN" sz="1800" i="1" dirty="0">
                <a:solidFill>
                  <a:srgbClr val="133984"/>
                </a:solidFill>
                <a:effectLst/>
                <a:latin typeface="Cambria" panose="02040503050406030204" pitchFamily="18" charset="0"/>
              </a:rPr>
              <a:t>e.g., for an array of bounds 1 to 10 — test array index equal to 0, 1,2, 9, 10, 11</a:t>
            </a:r>
          </a:p>
        </p:txBody>
      </p:sp>
      <p:grpSp>
        <p:nvGrpSpPr>
          <p:cNvPr id="186407" name="Group 39"/>
          <p:cNvGrpSpPr>
            <a:grpSpLocks/>
          </p:cNvGrpSpPr>
          <p:nvPr/>
        </p:nvGrpSpPr>
        <p:grpSpPr bwMode="auto">
          <a:xfrm>
            <a:off x="1447800" y="3657600"/>
            <a:ext cx="6129338" cy="560388"/>
            <a:chOff x="1080" y="2256"/>
            <a:chExt cx="3861" cy="353"/>
          </a:xfrm>
        </p:grpSpPr>
        <p:grpSp>
          <p:nvGrpSpPr>
            <p:cNvPr id="186386" name="Group 18"/>
            <p:cNvGrpSpPr>
              <a:grpSpLocks/>
            </p:cNvGrpSpPr>
            <p:nvPr/>
          </p:nvGrpSpPr>
          <p:grpSpPr bwMode="auto">
            <a:xfrm>
              <a:off x="1080" y="2256"/>
              <a:ext cx="3861" cy="48"/>
              <a:chOff x="984" y="2065"/>
              <a:chExt cx="3792" cy="48"/>
            </a:xfrm>
          </p:grpSpPr>
          <p:sp>
            <p:nvSpPr>
              <p:cNvPr id="186387" name="Line 19"/>
              <p:cNvSpPr>
                <a:spLocks noChangeShapeType="1"/>
              </p:cNvSpPr>
              <p:nvPr/>
            </p:nvSpPr>
            <p:spPr bwMode="auto">
              <a:xfrm>
                <a:off x="984" y="2089"/>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88" name="Oval 20"/>
              <p:cNvSpPr>
                <a:spLocks noChangeArrowheads="1"/>
              </p:cNvSpPr>
              <p:nvPr/>
            </p:nvSpPr>
            <p:spPr bwMode="auto">
              <a:xfrm>
                <a:off x="2856"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89" name="Oval 21"/>
              <p:cNvSpPr>
                <a:spLocks noChangeArrowheads="1"/>
              </p:cNvSpPr>
              <p:nvPr/>
            </p:nvSpPr>
            <p:spPr bwMode="auto">
              <a:xfrm>
                <a:off x="1776"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90" name="Oval 22"/>
              <p:cNvSpPr>
                <a:spLocks noChangeArrowheads="1"/>
              </p:cNvSpPr>
              <p:nvPr/>
            </p:nvSpPr>
            <p:spPr bwMode="auto">
              <a:xfrm>
                <a:off x="2400"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91" name="Oval 23"/>
              <p:cNvSpPr>
                <a:spLocks noChangeArrowheads="1"/>
              </p:cNvSpPr>
              <p:nvPr/>
            </p:nvSpPr>
            <p:spPr bwMode="auto">
              <a:xfrm>
                <a:off x="3216"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92" name="Oval 24"/>
              <p:cNvSpPr>
                <a:spLocks noChangeArrowheads="1"/>
              </p:cNvSpPr>
              <p:nvPr/>
            </p:nvSpPr>
            <p:spPr bwMode="auto">
              <a:xfrm>
                <a:off x="3744"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393" name="Group 25"/>
            <p:cNvGrpSpPr>
              <a:grpSpLocks/>
            </p:cNvGrpSpPr>
            <p:nvPr/>
          </p:nvGrpSpPr>
          <p:grpSpPr bwMode="auto">
            <a:xfrm>
              <a:off x="1814" y="2296"/>
              <a:ext cx="205" cy="313"/>
              <a:chOff x="2083" y="1312"/>
              <a:chExt cx="201" cy="313"/>
            </a:xfrm>
          </p:grpSpPr>
          <p:sp>
            <p:nvSpPr>
              <p:cNvPr id="186394" name="Text Box 26"/>
              <p:cNvSpPr txBox="1">
                <a:spLocks noChangeArrowheads="1"/>
              </p:cNvSpPr>
              <p:nvPr/>
            </p:nvSpPr>
            <p:spPr bwMode="auto">
              <a:xfrm>
                <a:off x="2083" y="1375"/>
                <a:ext cx="2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a</a:t>
                </a:r>
              </a:p>
            </p:txBody>
          </p:sp>
          <p:sp>
            <p:nvSpPr>
              <p:cNvPr id="186395" name="Line 27"/>
              <p:cNvSpPr>
                <a:spLocks noChangeShapeType="1"/>
              </p:cNvSpPr>
              <p:nvPr/>
            </p:nvSpPr>
            <p:spPr bwMode="auto">
              <a:xfrm>
                <a:off x="2186"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396" name="Group 28"/>
            <p:cNvGrpSpPr>
              <a:grpSpLocks/>
            </p:cNvGrpSpPr>
            <p:nvPr/>
          </p:nvGrpSpPr>
          <p:grpSpPr bwMode="auto">
            <a:xfrm>
              <a:off x="3810" y="2296"/>
              <a:ext cx="214" cy="313"/>
              <a:chOff x="3465" y="1312"/>
              <a:chExt cx="210" cy="313"/>
            </a:xfrm>
          </p:grpSpPr>
          <p:sp>
            <p:nvSpPr>
              <p:cNvPr id="186397" name="Text Box 29"/>
              <p:cNvSpPr txBox="1">
                <a:spLocks noChangeArrowheads="1"/>
              </p:cNvSpPr>
              <p:nvPr/>
            </p:nvSpPr>
            <p:spPr bwMode="auto">
              <a:xfrm>
                <a:off x="3465" y="1375"/>
                <a:ext cx="2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b</a:t>
                </a:r>
              </a:p>
            </p:txBody>
          </p:sp>
          <p:sp>
            <p:nvSpPr>
              <p:cNvPr id="186398" name="Line 30"/>
              <p:cNvSpPr>
                <a:spLocks noChangeShapeType="1"/>
              </p:cNvSpPr>
              <p:nvPr/>
            </p:nvSpPr>
            <p:spPr bwMode="auto">
              <a:xfrm>
                <a:off x="3568"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186399" name="Line 31"/>
            <p:cNvSpPr>
              <a:spLocks noChangeShapeType="1"/>
            </p:cNvSpPr>
            <p:nvPr/>
          </p:nvSpPr>
          <p:spPr bwMode="auto">
            <a:xfrm>
              <a:off x="3969"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0" name="Line 32"/>
            <p:cNvSpPr>
              <a:spLocks noChangeShapeType="1"/>
            </p:cNvSpPr>
            <p:nvPr/>
          </p:nvSpPr>
          <p:spPr bwMode="auto">
            <a:xfrm>
              <a:off x="3855"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1" name="Line 33"/>
            <p:cNvSpPr>
              <a:spLocks noChangeShapeType="1"/>
            </p:cNvSpPr>
            <p:nvPr/>
          </p:nvSpPr>
          <p:spPr bwMode="auto">
            <a:xfrm>
              <a:off x="1995"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2" name="Line 34"/>
            <p:cNvSpPr>
              <a:spLocks noChangeShapeType="1"/>
            </p:cNvSpPr>
            <p:nvPr/>
          </p:nvSpPr>
          <p:spPr bwMode="auto">
            <a:xfrm>
              <a:off x="1837"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406" name="Group 38"/>
          <p:cNvGrpSpPr>
            <a:grpSpLocks/>
          </p:cNvGrpSpPr>
          <p:nvPr/>
        </p:nvGrpSpPr>
        <p:grpSpPr bwMode="auto">
          <a:xfrm>
            <a:off x="838200" y="2209800"/>
            <a:ext cx="7162800" cy="595313"/>
            <a:chOff x="720" y="1440"/>
            <a:chExt cx="4512" cy="375"/>
          </a:xfrm>
        </p:grpSpPr>
        <p:grpSp>
          <p:nvGrpSpPr>
            <p:cNvPr id="186375" name="Group 7"/>
            <p:cNvGrpSpPr>
              <a:grpSpLocks/>
            </p:cNvGrpSpPr>
            <p:nvPr/>
          </p:nvGrpSpPr>
          <p:grpSpPr bwMode="auto">
            <a:xfrm>
              <a:off x="720" y="1440"/>
              <a:ext cx="4512" cy="106"/>
              <a:chOff x="912" y="1174"/>
              <a:chExt cx="3792" cy="106"/>
            </a:xfrm>
          </p:grpSpPr>
          <p:sp>
            <p:nvSpPr>
              <p:cNvPr id="186376" name="Line 8"/>
              <p:cNvSpPr>
                <a:spLocks noChangeShapeType="1"/>
              </p:cNvSpPr>
              <p:nvPr/>
            </p:nvSpPr>
            <p:spPr bwMode="auto">
              <a:xfrm>
                <a:off x="912" y="1227"/>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77" name="Rectangle 9" descr="Light upward diagonal"/>
              <p:cNvSpPr>
                <a:spLocks noChangeArrowheads="1"/>
              </p:cNvSpPr>
              <p:nvPr/>
            </p:nvSpPr>
            <p:spPr bwMode="auto">
              <a:xfrm>
                <a:off x="2112" y="1174"/>
                <a:ext cx="1392" cy="106"/>
              </a:xfrm>
              <a:prstGeom prst="rect">
                <a:avLst/>
              </a:prstGeom>
              <a:pattFill prst="ltUpDiag">
                <a:fgClr>
                  <a:schemeClr val="accent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378" name="Group 10"/>
            <p:cNvGrpSpPr>
              <a:grpSpLocks/>
            </p:cNvGrpSpPr>
            <p:nvPr/>
          </p:nvGrpSpPr>
          <p:grpSpPr bwMode="auto">
            <a:xfrm>
              <a:off x="2041" y="1480"/>
              <a:ext cx="204" cy="313"/>
              <a:chOff x="2097" y="1312"/>
              <a:chExt cx="171" cy="313"/>
            </a:xfrm>
          </p:grpSpPr>
          <p:sp>
            <p:nvSpPr>
              <p:cNvPr id="186379" name="Text Box 11"/>
              <p:cNvSpPr txBox="1">
                <a:spLocks noChangeArrowheads="1"/>
              </p:cNvSpPr>
              <p:nvPr/>
            </p:nvSpPr>
            <p:spPr bwMode="auto">
              <a:xfrm>
                <a:off x="2097" y="1375"/>
                <a:ext cx="1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a</a:t>
                </a:r>
              </a:p>
            </p:txBody>
          </p:sp>
          <p:sp>
            <p:nvSpPr>
              <p:cNvPr id="186380" name="Line 12"/>
              <p:cNvSpPr>
                <a:spLocks noChangeShapeType="1"/>
              </p:cNvSpPr>
              <p:nvPr/>
            </p:nvSpPr>
            <p:spPr bwMode="auto">
              <a:xfrm>
                <a:off x="2186"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186381" name="Line 13"/>
            <p:cNvSpPr>
              <a:spLocks noChangeShapeType="1"/>
            </p:cNvSpPr>
            <p:nvPr/>
          </p:nvSpPr>
          <p:spPr bwMode="auto">
            <a:xfrm>
              <a:off x="2086" y="150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82" name="Line 14"/>
            <p:cNvSpPr>
              <a:spLocks noChangeShapeType="1"/>
            </p:cNvSpPr>
            <p:nvPr/>
          </p:nvSpPr>
          <p:spPr bwMode="auto">
            <a:xfrm>
              <a:off x="3855" y="1525"/>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nvGrpSpPr>
            <p:cNvPr id="186383" name="Group 15"/>
            <p:cNvGrpSpPr>
              <a:grpSpLocks/>
            </p:cNvGrpSpPr>
            <p:nvPr/>
          </p:nvGrpSpPr>
          <p:grpSpPr bwMode="auto">
            <a:xfrm>
              <a:off x="3696" y="1502"/>
              <a:ext cx="212" cy="313"/>
              <a:chOff x="3481" y="1312"/>
              <a:chExt cx="178" cy="313"/>
            </a:xfrm>
          </p:grpSpPr>
          <p:sp>
            <p:nvSpPr>
              <p:cNvPr id="186384" name="Text Box 16"/>
              <p:cNvSpPr txBox="1">
                <a:spLocks noChangeArrowheads="1"/>
              </p:cNvSpPr>
              <p:nvPr/>
            </p:nvSpPr>
            <p:spPr bwMode="auto">
              <a:xfrm>
                <a:off x="3481" y="1375"/>
                <a:ext cx="1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b</a:t>
                </a:r>
              </a:p>
            </p:txBody>
          </p:sp>
          <p:sp>
            <p:nvSpPr>
              <p:cNvPr id="186385" name="Line 17"/>
              <p:cNvSpPr>
                <a:spLocks noChangeShapeType="1"/>
              </p:cNvSpPr>
              <p:nvPr/>
            </p:nvSpPr>
            <p:spPr bwMode="auto">
              <a:xfrm>
                <a:off x="3568"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186403" name="Line 35"/>
            <p:cNvSpPr>
              <a:spLocks noChangeShapeType="1"/>
            </p:cNvSpPr>
            <p:nvPr/>
          </p:nvSpPr>
          <p:spPr bwMode="auto">
            <a:xfrm>
              <a:off x="2200" y="1525"/>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4" name="Line 36"/>
            <p:cNvSpPr>
              <a:spLocks noChangeShapeType="1"/>
            </p:cNvSpPr>
            <p:nvPr/>
          </p:nvSpPr>
          <p:spPr bwMode="auto">
            <a:xfrm>
              <a:off x="3749" y="153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Tree>
    <p:extLst>
      <p:ext uri="{BB962C8B-B14F-4D97-AF65-F5344CB8AC3E}">
        <p14:creationId xmlns:p14="http://schemas.microsoft.com/office/powerpoint/2010/main" val="55337311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72"/>
                                        </p:tgtEl>
                                        <p:attrNameLst>
                                          <p:attrName>style.visibility</p:attrName>
                                        </p:attrNameLst>
                                      </p:cBhvr>
                                      <p:to>
                                        <p:strVal val="visible"/>
                                      </p:to>
                                    </p:set>
                                    <p:animEffect transition="in" filter="wipe(left)">
                                      <p:cBhvr>
                                        <p:cTn id="7" dur="500"/>
                                        <p:tgtEl>
                                          <p:spTgt spid="186372"/>
                                        </p:tgtEl>
                                      </p:cBhvr>
                                    </p:animEffect>
                                  </p:childTnLst>
                                </p:cTn>
                              </p:par>
                              <p:par>
                                <p:cTn id="8" presetID="2" presetClass="entr" presetSubtype="4" fill="hold" nodeType="withEffect">
                                  <p:stCondLst>
                                    <p:cond delay="0"/>
                                  </p:stCondLst>
                                  <p:childTnLst>
                                    <p:set>
                                      <p:cBhvr>
                                        <p:cTn id="9" dur="1" fill="hold">
                                          <p:stCondLst>
                                            <p:cond delay="0"/>
                                          </p:stCondLst>
                                        </p:cTn>
                                        <p:tgtEl>
                                          <p:spTgt spid="186407"/>
                                        </p:tgtEl>
                                        <p:attrNameLst>
                                          <p:attrName>style.visibility</p:attrName>
                                        </p:attrNameLst>
                                      </p:cBhvr>
                                      <p:to>
                                        <p:strVal val="visible"/>
                                      </p:to>
                                    </p:set>
                                    <p:anim calcmode="lin" valueType="num">
                                      <p:cBhvr additive="base">
                                        <p:cTn id="10" dur="500" fill="hold"/>
                                        <p:tgtEl>
                                          <p:spTgt spid="186407"/>
                                        </p:tgtEl>
                                        <p:attrNameLst>
                                          <p:attrName>ppt_x</p:attrName>
                                        </p:attrNameLst>
                                      </p:cBhvr>
                                      <p:tavLst>
                                        <p:tav tm="0">
                                          <p:val>
                                            <p:strVal val="#ppt_x"/>
                                          </p:val>
                                        </p:tav>
                                        <p:tav tm="100000">
                                          <p:val>
                                            <p:strVal val="#ppt_x"/>
                                          </p:val>
                                        </p:tav>
                                      </p:tavLst>
                                    </p:anim>
                                    <p:anim calcmode="lin" valueType="num">
                                      <p:cBhvr additive="base">
                                        <p:cTn id="11" dur="500" fill="hold"/>
                                        <p:tgtEl>
                                          <p:spTgt spid="186407"/>
                                        </p:tgtEl>
                                        <p:attrNameLst>
                                          <p:attrName>ppt_y</p:attrName>
                                        </p:attrNameLst>
                                      </p:cBhvr>
                                      <p:tavLst>
                                        <p:tav tm="0">
                                          <p:val>
                                            <p:strVal val="1+#ppt_h/2"/>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6373"/>
                                        </p:tgtEl>
                                        <p:attrNameLst>
                                          <p:attrName>style.visibility</p:attrName>
                                        </p:attrNameLst>
                                      </p:cBhvr>
                                      <p:to>
                                        <p:strVal val="visible"/>
                                      </p:to>
                                    </p:set>
                                    <p:animEffect transition="in" filter="wipe(left)">
                                      <p:cBhvr>
                                        <p:cTn id="16" dur="500"/>
                                        <p:tgtEl>
                                          <p:spTgt spid="18637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6374"/>
                                        </p:tgtEl>
                                        <p:attrNameLst>
                                          <p:attrName>style.visibility</p:attrName>
                                        </p:attrNameLst>
                                      </p:cBhvr>
                                      <p:to>
                                        <p:strVal val="visible"/>
                                      </p:to>
                                    </p:set>
                                    <p:animEffect transition="in" filter="wipe(left)">
                                      <p:cBhvr>
                                        <p:cTn id="21" dur="500"/>
                                        <p:tgtEl>
                                          <p:spTgt spid="186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autoUpdateAnimBg="0"/>
      <p:bldP spid="186373" grpId="0" autoUpdateAnimBg="0"/>
      <p:bldP spid="186374" grpId="0" autoUpdateAnimBg="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8418" name="Rectangle 2"/>
          <p:cNvSpPr>
            <a:spLocks noGrp="1" noChangeArrowheads="1"/>
          </p:cNvSpPr>
          <p:nvPr>
            <p:ph type="title"/>
          </p:nvPr>
        </p:nvSpPr>
        <p:spPr>
          <a:xfrm>
            <a:off x="2133600" y="154537"/>
            <a:ext cx="4491037" cy="536575"/>
          </a:xfrm>
        </p:spPr>
        <p:txBody>
          <a:bodyPr/>
          <a:lstStyle/>
          <a:p>
            <a:r>
              <a:rPr lang="en-US" altLang="zh-CN" sz="3200" dirty="0">
                <a:latin typeface="Cambria" panose="02040503050406030204" pitchFamily="18" charset="0"/>
              </a:rPr>
              <a:t>BVA Example 1</a:t>
            </a:r>
          </a:p>
        </p:txBody>
      </p:sp>
      <p:sp>
        <p:nvSpPr>
          <p:cNvPr id="188419" name="Text Box 3"/>
          <p:cNvSpPr txBox="1">
            <a:spLocks noChangeArrowheads="1"/>
          </p:cNvSpPr>
          <p:nvPr/>
        </p:nvSpPr>
        <p:spPr bwMode="auto">
          <a:xfrm>
            <a:off x="611187" y="1295400"/>
            <a:ext cx="8305800" cy="2340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b="1" dirty="0">
                <a:effectLst/>
                <a:latin typeface="Cambria" panose="02040503050406030204" pitchFamily="18" charset="0"/>
                <a:ea typeface="宋体" panose="02010600030101010101" pitchFamily="2" charset="-122"/>
              </a:rPr>
              <a:t>Test a function for calculation of absolute value of an integer</a:t>
            </a:r>
          </a:p>
          <a:p>
            <a:pPr>
              <a:lnSpc>
                <a:spcPct val="130000"/>
              </a:lnSpc>
              <a:spcBef>
                <a:spcPct val="20000"/>
              </a:spcBef>
              <a:buClr>
                <a:schemeClr val="accent2"/>
              </a:buClr>
              <a:buSzPct val="120000"/>
              <a:buFont typeface="Wingdings" panose="05000000000000000000" pitchFamily="2" charset="2"/>
              <a:buNone/>
            </a:pPr>
            <a:r>
              <a:rPr lang="en-US" altLang="zh-CN" sz="2000" b="1" dirty="0">
                <a:effectLst/>
                <a:latin typeface="Cambria" panose="02040503050406030204" pitchFamily="18" charset="0"/>
                <a:ea typeface="宋体" panose="02010600030101010101" pitchFamily="2" charset="-122"/>
              </a:rPr>
              <a:t>Valid equivalence classes :</a:t>
            </a:r>
          </a:p>
          <a:p>
            <a:pPr>
              <a:lnSpc>
                <a:spcPct val="130000"/>
              </a:lnSpc>
              <a:spcBef>
                <a:spcPct val="20000"/>
              </a:spcBef>
              <a:buClr>
                <a:schemeClr val="accent2"/>
              </a:buClr>
              <a:buSzPct val="120000"/>
              <a:buFont typeface="Wingdings" panose="05000000000000000000" pitchFamily="2" charset="2"/>
              <a:buNone/>
            </a:pPr>
            <a:r>
              <a:rPr lang="en-US" altLang="zh-CN" sz="1400" b="1" dirty="0">
                <a:solidFill>
                  <a:srgbClr val="133984"/>
                </a:solidFill>
                <a:effectLst/>
                <a:latin typeface="Cambria" panose="02040503050406030204" pitchFamily="18" charset="0"/>
                <a:ea typeface="宋体" panose="02010600030101010101" pitchFamily="2" charset="-122"/>
              </a:rPr>
              <a:t>          </a:t>
            </a:r>
            <a:r>
              <a:rPr lang="en-US" altLang="zh-CN" sz="2000" b="1" dirty="0">
                <a:solidFill>
                  <a:srgbClr val="133984"/>
                </a:solidFill>
                <a:effectLst/>
                <a:latin typeface="Cambria" panose="02040503050406030204" pitchFamily="18" charset="0"/>
                <a:ea typeface="宋体" panose="02010600030101010101" pitchFamily="2" charset="-122"/>
              </a:rPr>
              <a:t>Condition		 Valid eq. classes	Invalid eq. Classes</a:t>
            </a:r>
          </a:p>
          <a:p>
            <a:pPr lvl="1">
              <a:lnSpc>
                <a:spcPct val="140000"/>
              </a:lnSpc>
              <a:spcBef>
                <a:spcPct val="20000"/>
              </a:spcBef>
              <a:buClr>
                <a:schemeClr val="accent2"/>
              </a:buClr>
              <a:buFont typeface="Symbol" panose="05050102010706020507" pitchFamily="18" charset="2"/>
              <a:buNone/>
            </a:pPr>
            <a:r>
              <a:rPr lang="en-US" altLang="zh-CN" sz="2000" b="1" dirty="0">
                <a:solidFill>
                  <a:srgbClr val="133984"/>
                </a:solidFill>
                <a:effectLst/>
                <a:latin typeface="Cambria" panose="02040503050406030204" pitchFamily="18" charset="0"/>
                <a:ea typeface="宋体" panose="02010600030101010101" pitchFamily="2" charset="-122"/>
              </a:rPr>
              <a:t>particular abs	&lt; 0,           &gt;= 0</a:t>
            </a:r>
          </a:p>
          <a:p>
            <a:pPr lvl="1">
              <a:lnSpc>
                <a:spcPct val="140000"/>
              </a:lnSpc>
              <a:spcBef>
                <a:spcPct val="20000"/>
              </a:spcBef>
              <a:buClr>
                <a:schemeClr val="accent2"/>
              </a:buClr>
              <a:buFont typeface="Symbol" panose="05050102010706020507" pitchFamily="18" charset="2"/>
              <a:buNone/>
            </a:pPr>
            <a:endParaRPr lang="en-US" altLang="zh-CN" b="1" dirty="0">
              <a:solidFill>
                <a:schemeClr val="hlink"/>
              </a:solidFill>
              <a:effectLst/>
              <a:latin typeface="Cambria" panose="02040503050406030204" pitchFamily="18" charset="0"/>
              <a:ea typeface="宋体" panose="02010600030101010101" pitchFamily="2" charset="-122"/>
            </a:endParaRPr>
          </a:p>
        </p:txBody>
      </p:sp>
      <p:grpSp>
        <p:nvGrpSpPr>
          <p:cNvPr id="188420" name="Group 4"/>
          <p:cNvGrpSpPr>
            <a:grpSpLocks/>
          </p:cNvGrpSpPr>
          <p:nvPr/>
        </p:nvGrpSpPr>
        <p:grpSpPr bwMode="auto">
          <a:xfrm>
            <a:off x="781050" y="2268537"/>
            <a:ext cx="7391400" cy="685800"/>
            <a:chOff x="384" y="1296"/>
            <a:chExt cx="4656" cy="432"/>
          </a:xfrm>
        </p:grpSpPr>
        <p:sp>
          <p:nvSpPr>
            <p:cNvPr id="188421" name="Line 5"/>
            <p:cNvSpPr>
              <a:spLocks noChangeShapeType="1"/>
            </p:cNvSpPr>
            <p:nvPr/>
          </p:nvSpPr>
          <p:spPr bwMode="auto">
            <a:xfrm>
              <a:off x="384" y="1488"/>
              <a:ext cx="4656" cy="0"/>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8422" name="Line 6"/>
            <p:cNvSpPr>
              <a:spLocks noChangeShapeType="1"/>
            </p:cNvSpPr>
            <p:nvPr/>
          </p:nvSpPr>
          <p:spPr bwMode="auto">
            <a:xfrm>
              <a:off x="1840" y="1296"/>
              <a:ext cx="0" cy="432"/>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8423" name="Line 7"/>
            <p:cNvSpPr>
              <a:spLocks noChangeShapeType="1"/>
            </p:cNvSpPr>
            <p:nvPr/>
          </p:nvSpPr>
          <p:spPr bwMode="auto">
            <a:xfrm>
              <a:off x="3544" y="1296"/>
              <a:ext cx="0" cy="432"/>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188424" name="Rectangle 8"/>
          <p:cNvSpPr>
            <a:spLocks noChangeArrowheads="1"/>
          </p:cNvSpPr>
          <p:nvPr/>
        </p:nvSpPr>
        <p:spPr bwMode="auto">
          <a:xfrm>
            <a:off x="228600" y="3352800"/>
            <a:ext cx="800100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000" b="1" dirty="0">
                <a:solidFill>
                  <a:srgbClr val="133984"/>
                </a:solidFill>
                <a:effectLst/>
                <a:latin typeface="Cambria" panose="02040503050406030204" pitchFamily="18" charset="0"/>
              </a:rPr>
              <a:t>Test cases :</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 x &lt; 0,  arbitrary value:		             </a:t>
            </a:r>
            <a:r>
              <a:rPr lang="en-US" altLang="zh-CN" sz="2000" b="1" dirty="0" smtClean="0">
                <a:solidFill>
                  <a:srgbClr val="133984"/>
                </a:solidFill>
                <a:effectLst/>
                <a:latin typeface="Cambria" panose="02040503050406030204" pitchFamily="18" charset="0"/>
              </a:rPr>
              <a:t>   x  </a:t>
            </a:r>
            <a:r>
              <a:rPr lang="en-US" altLang="zh-CN" sz="2000" b="1" dirty="0">
                <a:solidFill>
                  <a:srgbClr val="133984"/>
                </a:solidFill>
                <a:effectLst/>
                <a:latin typeface="Cambria" panose="02040503050406030204" pitchFamily="18" charset="0"/>
              </a:rPr>
              <a:t>=  -10</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 x &gt;= 0,  arbitrary value		</a:t>
            </a:r>
            <a:r>
              <a:rPr lang="en-US" altLang="zh-CN" sz="2000" b="1" dirty="0" smtClean="0">
                <a:solidFill>
                  <a:srgbClr val="133984"/>
                </a:solidFill>
                <a:effectLst/>
                <a:latin typeface="Cambria" panose="02040503050406030204" pitchFamily="18" charset="0"/>
              </a:rPr>
              <a:t>x  </a:t>
            </a:r>
            <a:r>
              <a:rPr lang="en-US" altLang="zh-CN" sz="2000" b="1" dirty="0">
                <a:solidFill>
                  <a:srgbClr val="133984"/>
                </a:solidFill>
                <a:effectLst/>
                <a:latin typeface="Cambria" panose="02040503050406030204" pitchFamily="18" charset="0"/>
              </a:rPr>
              <a:t>=  100</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classes x &lt; 0,  x &gt;= 0,  on boundary :	</a:t>
            </a:r>
            <a:r>
              <a:rPr lang="en-US" altLang="zh-CN" sz="2000" b="1" dirty="0" smtClean="0">
                <a:solidFill>
                  <a:srgbClr val="133984"/>
                </a:solidFill>
                <a:effectLst/>
                <a:latin typeface="Cambria" panose="02040503050406030204" pitchFamily="18" charset="0"/>
              </a:rPr>
              <a:t>                x  </a:t>
            </a:r>
            <a:r>
              <a:rPr lang="en-US" altLang="zh-CN" sz="2000" b="1" dirty="0">
                <a:solidFill>
                  <a:srgbClr val="133984"/>
                </a:solidFill>
                <a:effectLst/>
                <a:latin typeface="Cambria" panose="02040503050406030204" pitchFamily="18" charset="0"/>
              </a:rPr>
              <a:t>=  0</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classes  x &lt; 0,  x &gt;= 0,  below and above:	x  =  -1,  x = 1</a:t>
            </a:r>
          </a:p>
        </p:txBody>
      </p:sp>
    </p:spTree>
    <p:extLst>
      <p:ext uri="{BB962C8B-B14F-4D97-AF65-F5344CB8AC3E}">
        <p14:creationId xmlns:p14="http://schemas.microsoft.com/office/powerpoint/2010/main" val="37548636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88424"/>
                                        </p:tgtEl>
                                        <p:attrNameLst>
                                          <p:attrName>style.visibility</p:attrName>
                                        </p:attrNameLst>
                                      </p:cBhvr>
                                      <p:to>
                                        <p:strVal val="visible"/>
                                      </p:to>
                                    </p:set>
                                    <p:animEffect transition="in" filter="diamond(in)">
                                      <p:cBhvr>
                                        <p:cTn id="7" dur="2000"/>
                                        <p:tgtEl>
                                          <p:spTgt spid="188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4"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9444" name="Rectangle 4"/>
          <p:cNvSpPr>
            <a:spLocks noChangeArrowheads="1"/>
          </p:cNvSpPr>
          <p:nvPr/>
        </p:nvSpPr>
        <p:spPr bwMode="auto">
          <a:xfrm>
            <a:off x="1042988" y="1989138"/>
            <a:ext cx="7772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1800" b="1" dirty="0">
                <a:effectLst/>
                <a:latin typeface="Cambria" panose="02040503050406030204" pitchFamily="18" charset="0"/>
              </a:rPr>
              <a:t>Test cases :</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arbitrary value:                   X1 = 123123</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X2 </a:t>
            </a:r>
            <a:r>
              <a:rPr lang="en-US" altLang="zh-CN" sz="1800" b="1" dirty="0">
                <a:effectLst/>
                <a:latin typeface="Cambria" panose="02040503050406030204" pitchFamily="18" charset="0"/>
              </a:rPr>
              <a:t>= 12345</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X3 </a:t>
            </a:r>
            <a:r>
              <a:rPr lang="en-US" altLang="zh-CN" sz="1800" b="1" dirty="0">
                <a:effectLst/>
                <a:latin typeface="Cambria" panose="02040503050406030204" pitchFamily="18" charset="0"/>
              </a:rPr>
              <a:t>= 1234567</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X4 </a:t>
            </a:r>
            <a:r>
              <a:rPr lang="en-US" altLang="zh-CN" sz="1800" b="1" dirty="0">
                <a:effectLst/>
                <a:latin typeface="Cambria" panose="02040503050406030204" pitchFamily="18" charset="0"/>
              </a:rPr>
              <a:t>= 1</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X5 </a:t>
            </a:r>
            <a:r>
              <a:rPr lang="en-US" altLang="zh-CN" sz="1800" b="1" dirty="0">
                <a:effectLst/>
                <a:latin typeface="Cambria" panose="02040503050406030204" pitchFamily="18" charset="0"/>
              </a:rPr>
              <a:t>= 0</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invalid value:                      </a:t>
            </a:r>
            <a:r>
              <a:rPr lang="en-US" altLang="zh-CN" sz="1800" b="1" dirty="0" smtClean="0">
                <a:effectLst/>
                <a:latin typeface="Cambria" panose="02040503050406030204" pitchFamily="18" charset="0"/>
              </a:rPr>
              <a:t>  X6 </a:t>
            </a:r>
            <a:r>
              <a:rPr lang="en-US" altLang="zh-CN" sz="1800" b="1" dirty="0">
                <a:effectLst/>
                <a:latin typeface="Cambria" panose="02040503050406030204" pitchFamily="18" charset="0"/>
              </a:rPr>
              <a:t>= -123123</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invalid value:                      </a:t>
            </a:r>
            <a:r>
              <a:rPr lang="en-US" altLang="zh-CN" sz="1800" b="1" dirty="0" smtClean="0">
                <a:effectLst/>
                <a:latin typeface="Cambria" panose="02040503050406030204" pitchFamily="18" charset="0"/>
              </a:rPr>
              <a:t>  X7 </a:t>
            </a:r>
            <a:r>
              <a:rPr lang="en-US" altLang="zh-CN" sz="1800" b="1" dirty="0">
                <a:effectLst/>
                <a:latin typeface="Cambria" panose="02040503050406030204" pitchFamily="18" charset="0"/>
              </a:rPr>
              <a:t>= </a:t>
            </a:r>
            <a:r>
              <a:rPr lang="en-US" altLang="zh-CN" sz="1800" b="1" dirty="0" err="1">
                <a:effectLst/>
                <a:latin typeface="Cambria" panose="02040503050406030204" pitchFamily="18" charset="0"/>
              </a:rPr>
              <a:t>asdasd</a:t>
            </a:r>
            <a:endParaRPr lang="en-US" altLang="zh-CN" sz="1800" b="1" dirty="0">
              <a:effectLst/>
              <a:latin typeface="Cambria" panose="02040503050406030204" pitchFamily="18" charset="0"/>
            </a:endParaRP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Others?</a:t>
            </a:r>
          </a:p>
        </p:txBody>
      </p:sp>
      <p:sp>
        <p:nvSpPr>
          <p:cNvPr id="189442" name="Rectangle 2"/>
          <p:cNvSpPr>
            <a:spLocks noGrp="1" noChangeArrowheads="1"/>
          </p:cNvSpPr>
          <p:nvPr>
            <p:ph type="title"/>
          </p:nvPr>
        </p:nvSpPr>
        <p:spPr>
          <a:xfrm>
            <a:off x="1557338" y="194628"/>
            <a:ext cx="5686425" cy="534988"/>
          </a:xfrm>
        </p:spPr>
        <p:txBody>
          <a:bodyPr/>
          <a:lstStyle/>
          <a:p>
            <a:r>
              <a:rPr lang="en-US" altLang="zh-CN" sz="3200" dirty="0">
                <a:latin typeface="Cambria" panose="02040503050406030204" pitchFamily="18" charset="0"/>
              </a:rPr>
              <a:t>BVA Example 2</a:t>
            </a:r>
          </a:p>
        </p:txBody>
      </p:sp>
      <p:sp>
        <p:nvSpPr>
          <p:cNvPr id="189443" name="Text Box 3"/>
          <p:cNvSpPr txBox="1">
            <a:spLocks noChangeArrowheads="1"/>
          </p:cNvSpPr>
          <p:nvPr/>
        </p:nvSpPr>
        <p:spPr bwMode="auto">
          <a:xfrm>
            <a:off x="609600" y="1179790"/>
            <a:ext cx="8305800" cy="38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40000"/>
              </a:lnSpc>
              <a:spcBef>
                <a:spcPct val="20000"/>
              </a:spcBef>
              <a:buClr>
                <a:schemeClr val="accent2"/>
              </a:buClr>
              <a:buFont typeface="Symbol" panose="05050102010706020507" pitchFamily="18" charset="2"/>
              <a:buNone/>
            </a:pPr>
            <a:r>
              <a:rPr lang="en-US" altLang="zh-CN" sz="2000" b="1" dirty="0" smtClean="0">
                <a:solidFill>
                  <a:srgbClr val="133984"/>
                </a:solidFill>
                <a:effectLst/>
                <a:latin typeface="Cambria" panose="02040503050406030204" pitchFamily="18" charset="0"/>
                <a:ea typeface="宋体" panose="02010600030101010101" pitchFamily="2" charset="-122"/>
              </a:rPr>
              <a:t>Test a function which limit user input to 6-digit positive integer</a:t>
            </a:r>
            <a:endParaRPr lang="en-US" altLang="zh-CN" sz="2000" b="1" dirty="0">
              <a:solidFill>
                <a:srgbClr val="133984"/>
              </a:solidFill>
              <a:effectLst/>
              <a:latin typeface="Cambria" panose="02040503050406030204" pitchFamily="18" charset="0"/>
              <a:ea typeface="宋体" panose="02010600030101010101" pitchFamily="2" charset="-122"/>
            </a:endParaRPr>
          </a:p>
        </p:txBody>
      </p:sp>
      <p:sp>
        <p:nvSpPr>
          <p:cNvPr id="189445" name="Text Box 5"/>
          <p:cNvSpPr txBox="1">
            <a:spLocks noChangeArrowheads="1"/>
          </p:cNvSpPr>
          <p:nvPr/>
        </p:nvSpPr>
        <p:spPr bwMode="auto">
          <a:xfrm>
            <a:off x="1258888" y="5265738"/>
            <a:ext cx="83058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10000"/>
              </a:lnSpc>
              <a:spcAft>
                <a:spcPts val="900"/>
              </a:spcAft>
              <a:buClr>
                <a:schemeClr val="accent1"/>
              </a:buClr>
            </a:pPr>
            <a:r>
              <a:rPr lang="en-US" altLang="zh-CN" sz="1600" b="1" dirty="0">
                <a:effectLst/>
                <a:latin typeface="Cambria" panose="02040503050406030204" pitchFamily="18" charset="0"/>
                <a:ea typeface="宋体" panose="02010600030101010101" pitchFamily="2" charset="-122"/>
              </a:rPr>
              <a:t>       Class invalid value:                      </a:t>
            </a:r>
            <a:r>
              <a:rPr lang="en-US" altLang="zh-CN" sz="1600" b="1" dirty="0" smtClean="0">
                <a:effectLst/>
                <a:latin typeface="Cambria" panose="02040503050406030204" pitchFamily="18" charset="0"/>
                <a:ea typeface="宋体" panose="02010600030101010101" pitchFamily="2" charset="-122"/>
              </a:rPr>
              <a:t>           X8 </a:t>
            </a:r>
            <a:r>
              <a:rPr lang="en-US" altLang="zh-CN" sz="1600" b="1" dirty="0">
                <a:effectLst/>
                <a:latin typeface="Cambria" panose="02040503050406030204" pitchFamily="18" charset="0"/>
                <a:ea typeface="宋体" panose="02010600030101010101" pitchFamily="2" charset="-122"/>
              </a:rPr>
              <a:t>=  000123</a:t>
            </a:r>
          </a:p>
        </p:txBody>
      </p:sp>
      <p:grpSp>
        <p:nvGrpSpPr>
          <p:cNvPr id="189446" name="Group 6"/>
          <p:cNvGrpSpPr>
            <a:grpSpLocks/>
          </p:cNvGrpSpPr>
          <p:nvPr/>
        </p:nvGrpSpPr>
        <p:grpSpPr bwMode="auto">
          <a:xfrm>
            <a:off x="1116013" y="2708275"/>
            <a:ext cx="6248400" cy="1835150"/>
            <a:chOff x="384" y="1536"/>
            <a:chExt cx="3936" cy="1200"/>
          </a:xfrm>
        </p:grpSpPr>
        <p:sp>
          <p:nvSpPr>
            <p:cNvPr id="189447" name="Line 7"/>
            <p:cNvSpPr>
              <a:spLocks noChangeShapeType="1"/>
            </p:cNvSpPr>
            <p:nvPr/>
          </p:nvSpPr>
          <p:spPr bwMode="auto">
            <a:xfrm>
              <a:off x="384" y="153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48" name="Line 8"/>
            <p:cNvSpPr>
              <a:spLocks noChangeShapeType="1"/>
            </p:cNvSpPr>
            <p:nvPr/>
          </p:nvSpPr>
          <p:spPr bwMode="auto">
            <a:xfrm>
              <a:off x="384" y="177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49" name="Line 9"/>
            <p:cNvSpPr>
              <a:spLocks noChangeShapeType="1"/>
            </p:cNvSpPr>
            <p:nvPr/>
          </p:nvSpPr>
          <p:spPr bwMode="auto">
            <a:xfrm>
              <a:off x="384" y="201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0" name="Line 10"/>
            <p:cNvSpPr>
              <a:spLocks noChangeShapeType="1"/>
            </p:cNvSpPr>
            <p:nvPr/>
          </p:nvSpPr>
          <p:spPr bwMode="auto">
            <a:xfrm>
              <a:off x="384" y="225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1" name="Line 11"/>
            <p:cNvSpPr>
              <a:spLocks noChangeShapeType="1"/>
            </p:cNvSpPr>
            <p:nvPr/>
          </p:nvSpPr>
          <p:spPr bwMode="auto">
            <a:xfrm>
              <a:off x="384" y="249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2" name="Line 12"/>
            <p:cNvSpPr>
              <a:spLocks noChangeShapeType="1"/>
            </p:cNvSpPr>
            <p:nvPr/>
          </p:nvSpPr>
          <p:spPr bwMode="auto">
            <a:xfrm>
              <a:off x="384" y="273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grpSp>
      <p:sp>
        <p:nvSpPr>
          <p:cNvPr id="189453" name="Line 13"/>
          <p:cNvSpPr>
            <a:spLocks noChangeShapeType="1"/>
          </p:cNvSpPr>
          <p:nvPr/>
        </p:nvSpPr>
        <p:spPr bwMode="auto">
          <a:xfrm>
            <a:off x="1116013" y="6400800"/>
            <a:ext cx="6248400"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4" name="Text Box 14"/>
          <p:cNvSpPr txBox="1">
            <a:spLocks noChangeArrowheads="1"/>
          </p:cNvSpPr>
          <p:nvPr/>
        </p:nvSpPr>
        <p:spPr bwMode="auto">
          <a:xfrm>
            <a:off x="2362200" y="5671246"/>
            <a:ext cx="5867400" cy="65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10000"/>
              </a:lnSpc>
              <a:spcAft>
                <a:spcPts val="900"/>
              </a:spcAft>
              <a:buClr>
                <a:schemeClr val="accent1"/>
              </a:buClr>
            </a:pPr>
            <a:r>
              <a:rPr lang="zh-CN" altLang="en-US" sz="1600" b="1" dirty="0">
                <a:effectLst/>
                <a:latin typeface="Cambria" panose="02040503050406030204" pitchFamily="18" charset="0"/>
                <a:ea typeface="宋体" panose="02010600030101010101" pitchFamily="2" charset="-122"/>
              </a:rPr>
              <a:t>                                                       </a:t>
            </a:r>
            <a:r>
              <a:rPr lang="en-US" altLang="zh-CN" sz="1600" b="1" dirty="0">
                <a:effectLst/>
                <a:latin typeface="Cambria" panose="02040503050406030204" pitchFamily="18" charset="0"/>
                <a:ea typeface="宋体" panose="02010600030101010101" pitchFamily="2" charset="-122"/>
              </a:rPr>
              <a:t>X9 = </a:t>
            </a:r>
            <a:r>
              <a:rPr lang="en-US" altLang="zh-CN" sz="1600" b="1" dirty="0" smtClean="0">
                <a:effectLst/>
                <a:latin typeface="Cambria" panose="02040503050406030204" pitchFamily="18" charset="0"/>
                <a:ea typeface="宋体" panose="02010600030101010101" pitchFamily="2" charset="-122"/>
              </a:rPr>
              <a:t>asd123; </a:t>
            </a:r>
          </a:p>
          <a:p>
            <a:pPr eaLnBrk="1" hangingPunct="1">
              <a:lnSpc>
                <a:spcPct val="110000"/>
              </a:lnSpc>
              <a:spcAft>
                <a:spcPts val="900"/>
              </a:spcAft>
              <a:buClr>
                <a:schemeClr val="accent1"/>
              </a:buClr>
            </a:pPr>
            <a:r>
              <a:rPr lang="en-US" altLang="zh-CN" sz="1600" b="1" dirty="0">
                <a:latin typeface="Cambria" panose="02040503050406030204" pitchFamily="18" charset="0"/>
                <a:ea typeface="宋体" panose="02010600030101010101" pitchFamily="2" charset="-122"/>
              </a:rPr>
              <a:t>	</a:t>
            </a:r>
            <a:r>
              <a:rPr lang="en-US" altLang="zh-CN" sz="1600" b="1" dirty="0" smtClean="0">
                <a:latin typeface="Cambria" panose="02040503050406030204" pitchFamily="18" charset="0"/>
                <a:ea typeface="宋体" panose="02010600030101010101" pitchFamily="2" charset="-122"/>
              </a:rPr>
              <a:t>	              </a:t>
            </a:r>
            <a:r>
              <a:rPr lang="en-US" altLang="zh-CN" sz="1600" b="1" dirty="0" smtClean="0">
                <a:effectLst/>
                <a:latin typeface="Cambria" panose="02040503050406030204" pitchFamily="18" charset="0"/>
                <a:ea typeface="宋体" panose="02010600030101010101" pitchFamily="2" charset="-122"/>
              </a:rPr>
              <a:t>X10 </a:t>
            </a:r>
            <a:r>
              <a:rPr lang="en-US" altLang="zh-CN" sz="1600" b="1" dirty="0">
                <a:effectLst/>
                <a:latin typeface="Cambria" panose="02040503050406030204" pitchFamily="18" charset="0"/>
                <a:ea typeface="宋体" panose="02010600030101010101" pitchFamily="2" charset="-122"/>
              </a:rPr>
              <a:t>= Empty</a:t>
            </a:r>
          </a:p>
        </p:txBody>
      </p:sp>
    </p:spTree>
    <p:extLst>
      <p:ext uri="{BB962C8B-B14F-4D97-AF65-F5344CB8AC3E}">
        <p14:creationId xmlns:p14="http://schemas.microsoft.com/office/powerpoint/2010/main" val="6629288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anim calcmode="lin" valueType="num">
                                      <p:cBhvr additive="base">
                                        <p:cTn id="7" dur="1000" fill="hold"/>
                                        <p:tgtEl>
                                          <p:spTgt spid="189444"/>
                                        </p:tgtEl>
                                        <p:attrNameLst>
                                          <p:attrName>ppt_x</p:attrName>
                                        </p:attrNameLst>
                                      </p:cBhvr>
                                      <p:tavLst>
                                        <p:tav tm="0">
                                          <p:val>
                                            <p:strVal val="0-#ppt_w/2"/>
                                          </p:val>
                                        </p:tav>
                                        <p:tav tm="100000">
                                          <p:val>
                                            <p:strVal val="#ppt_x"/>
                                          </p:val>
                                        </p:tav>
                                      </p:tavLst>
                                    </p:anim>
                                    <p:anim calcmode="lin" valueType="num">
                                      <p:cBhvr additive="base">
                                        <p:cTn id="8" dur="1000" fill="hold"/>
                                        <p:tgtEl>
                                          <p:spTgt spid="18944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944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89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p:bldP spid="189445" grpId="0" autoUpdateAnimBg="0"/>
      <p:bldP spid="189454" grpId="0" autoUpdateAnimBg="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90466" name="Rectangle 2"/>
          <p:cNvSpPr>
            <a:spLocks noGrp="1" noChangeArrowheads="1"/>
          </p:cNvSpPr>
          <p:nvPr>
            <p:ph type="title"/>
          </p:nvPr>
        </p:nvSpPr>
        <p:spPr>
          <a:xfrm>
            <a:off x="1400175" y="228600"/>
            <a:ext cx="5686425" cy="536575"/>
          </a:xfrm>
        </p:spPr>
        <p:txBody>
          <a:bodyPr/>
          <a:lstStyle/>
          <a:p>
            <a:r>
              <a:rPr lang="en-US" altLang="zh-CN" sz="3200" dirty="0">
                <a:latin typeface="Cambria" panose="02040503050406030204" pitchFamily="18" charset="0"/>
              </a:rPr>
              <a:t>BVA Example 3</a:t>
            </a:r>
          </a:p>
        </p:txBody>
      </p:sp>
      <p:graphicFrame>
        <p:nvGraphicFramePr>
          <p:cNvPr id="190467" name="Object 3"/>
          <p:cNvGraphicFramePr>
            <a:graphicFrameLocks noChangeAspect="1"/>
          </p:cNvGraphicFramePr>
          <p:nvPr>
            <p:extLst/>
          </p:nvPr>
        </p:nvGraphicFramePr>
        <p:xfrm>
          <a:off x="762000" y="1219200"/>
          <a:ext cx="7092950" cy="3541712"/>
        </p:xfrm>
        <a:graphic>
          <a:graphicData uri="http://schemas.openxmlformats.org/presentationml/2006/ole">
            <mc:AlternateContent xmlns:mc="http://schemas.openxmlformats.org/markup-compatibility/2006">
              <mc:Choice xmlns:v="urn:schemas-microsoft-com:vml" Requires="v">
                <p:oleObj spid="_x0000_s9228" name="位图图像" r:id="rId4" imgW="7685714" imgH="3839111" progId="Paint.Picture">
                  <p:embed/>
                </p:oleObj>
              </mc:Choice>
              <mc:Fallback>
                <p:oleObj name="位图图像" r:id="rId4" imgW="7685714" imgH="3839111" progId="Paint.Picture">
                  <p:embed/>
                  <p:pic>
                    <p:nvPicPr>
                      <p:cNvPr id="1904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219200"/>
                        <a:ext cx="7092950" cy="3541712"/>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468" name="Rectangle 4"/>
          <p:cNvSpPr>
            <a:spLocks noChangeArrowheads="1"/>
          </p:cNvSpPr>
          <p:nvPr/>
        </p:nvSpPr>
        <p:spPr bwMode="auto">
          <a:xfrm>
            <a:off x="914400" y="4876800"/>
            <a:ext cx="61626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ct val="110000"/>
              </a:lnSpc>
              <a:spcBef>
                <a:spcPct val="50000"/>
              </a:spcBef>
              <a:buClr>
                <a:schemeClr val="accent1"/>
              </a:buClr>
              <a:buSzPct val="75000"/>
            </a:pPr>
            <a:r>
              <a:rPr lang="en-US" altLang="zh-CN" sz="1600" b="1" dirty="0">
                <a:solidFill>
                  <a:srgbClr val="000099"/>
                </a:solidFill>
                <a:effectLst/>
                <a:latin typeface="Cambria" panose="02040503050406030204" pitchFamily="18" charset="0"/>
                <a:ea typeface="宋体" panose="02010600030101010101" pitchFamily="2" charset="-122"/>
              </a:rPr>
              <a:t>Test cases :</a:t>
            </a:r>
          </a:p>
          <a:p>
            <a:pPr eaLnBrk="1" hangingPunct="1">
              <a:lnSpc>
                <a:spcPct val="110000"/>
              </a:lnSpc>
              <a:spcBef>
                <a:spcPct val="50000"/>
              </a:spcBef>
              <a:buClr>
                <a:schemeClr val="accent1"/>
              </a:buClr>
              <a:buSzPct val="75000"/>
            </a:pPr>
            <a:r>
              <a:rPr lang="en-US" altLang="zh-CN" sz="1600" b="1" dirty="0">
                <a:effectLst/>
                <a:latin typeface="Cambria" panose="02040503050406030204" pitchFamily="18" charset="0"/>
                <a:ea typeface="宋体" panose="02010600030101010101" pitchFamily="2" charset="-122"/>
              </a:rPr>
              <a:t>Class arbitrary value:     </a:t>
            </a:r>
            <a:r>
              <a:rPr lang="en-US" altLang="zh-CN" sz="1600" b="1" dirty="0" smtClean="0">
                <a:effectLst/>
                <a:latin typeface="Cambria" panose="02040503050406030204" pitchFamily="18" charset="0"/>
                <a:ea typeface="宋体" panose="02010600030101010101" pitchFamily="2" charset="-122"/>
              </a:rPr>
              <a:t>Random </a:t>
            </a:r>
            <a:r>
              <a:rPr lang="en-US" altLang="zh-CN" sz="1600" b="1" dirty="0">
                <a:effectLst/>
                <a:latin typeface="Cambria" panose="02040503050406030204" pitchFamily="18" charset="0"/>
                <a:ea typeface="宋体" panose="02010600030101010101" pitchFamily="2" charset="-122"/>
              </a:rPr>
              <a:t>select some options     </a:t>
            </a:r>
            <a:br>
              <a:rPr lang="en-US" altLang="zh-CN" sz="1600" b="1" dirty="0">
                <a:effectLst/>
                <a:latin typeface="Cambria" panose="02040503050406030204" pitchFamily="18" charset="0"/>
                <a:ea typeface="宋体" panose="02010600030101010101" pitchFamily="2" charset="-122"/>
              </a:rPr>
            </a:br>
            <a:r>
              <a:rPr lang="en-US" altLang="zh-CN" sz="1600" b="1" dirty="0">
                <a:effectLst/>
                <a:latin typeface="Cambria" panose="02040503050406030204" pitchFamily="18" charset="0"/>
                <a:ea typeface="宋体" panose="02010600030101010101" pitchFamily="2" charset="-122"/>
              </a:rPr>
              <a:t>Class boundary value:    Select all options </a:t>
            </a:r>
            <a:br>
              <a:rPr lang="en-US" altLang="zh-CN" sz="1600" b="1" dirty="0">
                <a:effectLst/>
                <a:latin typeface="Cambria" panose="02040503050406030204" pitchFamily="18" charset="0"/>
                <a:ea typeface="宋体" panose="02010600030101010101" pitchFamily="2" charset="-122"/>
              </a:rPr>
            </a:br>
            <a:r>
              <a:rPr lang="en-US" altLang="zh-CN" sz="1600" b="1" dirty="0">
                <a:effectLst/>
                <a:latin typeface="Cambria" panose="02040503050406030204" pitchFamily="18" charset="0"/>
                <a:ea typeface="宋体" panose="02010600030101010101" pitchFamily="2" charset="-122"/>
              </a:rPr>
              <a:t>Class boundary value:    Select none option </a:t>
            </a:r>
            <a:br>
              <a:rPr lang="en-US" altLang="zh-CN" sz="1600" b="1" dirty="0">
                <a:effectLst/>
                <a:latin typeface="Cambria" panose="02040503050406030204" pitchFamily="18" charset="0"/>
                <a:ea typeface="宋体" panose="02010600030101010101" pitchFamily="2" charset="-122"/>
              </a:rPr>
            </a:br>
            <a:r>
              <a:rPr lang="en-US" altLang="zh-CN" sz="1600" b="1" dirty="0">
                <a:effectLst/>
                <a:latin typeface="Cambria" panose="02040503050406030204" pitchFamily="18" charset="0"/>
                <a:ea typeface="宋体" panose="02010600030101010101" pitchFamily="2" charset="-122"/>
              </a:rPr>
              <a:t>Class boundary value:    Select  1 option</a:t>
            </a:r>
          </a:p>
        </p:txBody>
      </p:sp>
    </p:spTree>
    <p:extLst>
      <p:ext uri="{BB962C8B-B14F-4D97-AF65-F5344CB8AC3E}">
        <p14:creationId xmlns:p14="http://schemas.microsoft.com/office/powerpoint/2010/main" val="2385285120"/>
      </p:ext>
    </p:extLst>
  </p:cSld>
  <p:clrMapOvr>
    <a:masterClrMapping/>
  </p:clrMapOvr>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6002" name="Rectangle 2"/>
          <p:cNvSpPr>
            <a:spLocks noGrp="1" noChangeArrowheads="1"/>
          </p:cNvSpPr>
          <p:nvPr>
            <p:ph type="title"/>
          </p:nvPr>
        </p:nvSpPr>
        <p:spPr>
          <a:xfrm>
            <a:off x="1066800" y="190500"/>
            <a:ext cx="7772400" cy="1143000"/>
          </a:xfrm>
        </p:spPr>
        <p:txBody>
          <a:bodyPr/>
          <a:lstStyle/>
          <a:p>
            <a:r>
              <a:rPr lang="en-US" altLang="zh-CN" sz="3200" dirty="0">
                <a:latin typeface="Cambria" panose="02040503050406030204" pitchFamily="18" charset="0"/>
              </a:rPr>
              <a:t>Other types in Boundary</a:t>
            </a:r>
          </a:p>
        </p:txBody>
      </p:sp>
      <p:sp>
        <p:nvSpPr>
          <p:cNvPr id="256004" name="Text Box 4"/>
          <p:cNvSpPr txBox="1">
            <a:spLocks noChangeArrowheads="1"/>
          </p:cNvSpPr>
          <p:nvPr/>
        </p:nvSpPr>
        <p:spPr bwMode="auto">
          <a:xfrm>
            <a:off x="1371600" y="2133600"/>
            <a:ext cx="17526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Numeric</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Character</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Position</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Quantity</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Speed</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Location</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Size</a:t>
            </a:r>
          </a:p>
        </p:txBody>
      </p:sp>
      <p:sp>
        <p:nvSpPr>
          <p:cNvPr id="256005" name="Text Box 5"/>
          <p:cNvSpPr txBox="1">
            <a:spLocks noChangeArrowheads="1"/>
          </p:cNvSpPr>
          <p:nvPr/>
        </p:nvSpPr>
        <p:spPr bwMode="auto">
          <a:xfrm>
            <a:off x="4419600" y="1676400"/>
            <a:ext cx="32004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First/last</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Min/Max</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Star/Finish</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Empty/Full</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Slower/Faster</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Largest/Smallest</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Over/Under</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Shortest/Longest</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 …</a:t>
            </a:r>
          </a:p>
        </p:txBody>
      </p:sp>
      <p:sp>
        <p:nvSpPr>
          <p:cNvPr id="256006" name="AutoShape 6"/>
          <p:cNvSpPr>
            <a:spLocks/>
          </p:cNvSpPr>
          <p:nvPr/>
        </p:nvSpPr>
        <p:spPr bwMode="auto">
          <a:xfrm>
            <a:off x="2971800" y="1600200"/>
            <a:ext cx="914400" cy="4267200"/>
          </a:xfrm>
          <a:prstGeom prst="leftBrace">
            <a:avLst>
              <a:gd name="adj1" fmla="val 38889"/>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Tree>
    <p:extLst>
      <p:ext uri="{BB962C8B-B14F-4D97-AF65-F5344CB8AC3E}">
        <p14:creationId xmlns:p14="http://schemas.microsoft.com/office/powerpoint/2010/main" val="1638699411"/>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0642" name="Rectangle 2"/>
          <p:cNvSpPr>
            <a:spLocks noGrp="1" noChangeArrowheads="1"/>
          </p:cNvSpPr>
          <p:nvPr>
            <p:ph type="title"/>
          </p:nvPr>
        </p:nvSpPr>
        <p:spPr>
          <a:xfrm>
            <a:off x="1371600" y="296863"/>
            <a:ext cx="8154988" cy="533400"/>
          </a:xfrm>
        </p:spPr>
        <p:txBody>
          <a:bodyPr/>
          <a:lstStyle/>
          <a:p>
            <a:r>
              <a:rPr lang="en-US" altLang="zh-CN" sz="2400" b="1" dirty="0">
                <a:latin typeface="Cambria" panose="02040503050406030204" pitchFamily="18" charset="0"/>
              </a:rPr>
              <a:t>Examples of possible boundary conditions</a:t>
            </a:r>
          </a:p>
        </p:txBody>
      </p:sp>
      <p:sp>
        <p:nvSpPr>
          <p:cNvPr id="240644" name="Rectangle 4"/>
          <p:cNvSpPr>
            <a:spLocks noChangeArrowheads="1"/>
          </p:cNvSpPr>
          <p:nvPr/>
        </p:nvSpPr>
        <p:spPr bwMode="auto">
          <a:xfrm>
            <a:off x="533400" y="1371600"/>
            <a:ext cx="8001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Limits on input data – size, type</a:t>
            </a:r>
          </a:p>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Limits on output data- size, type</a:t>
            </a:r>
          </a:p>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Look for limits such as</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First-1/Last+1</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Start-1/Finish+1</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Min-1/max+1</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Less than empty/ more than full</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just Over/Just Under</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etc.</a:t>
            </a:r>
          </a:p>
          <a:p>
            <a:pPr>
              <a:lnSpc>
                <a:spcPct val="120000"/>
              </a:lnSpc>
            </a:pPr>
            <a:endParaRPr lang="en-US" altLang="zh-CN" sz="2000" b="1" dirty="0">
              <a:solidFill>
                <a:srgbClr val="000099"/>
              </a:solidFill>
              <a:effectLst/>
              <a:latin typeface="Cambria" panose="02040503050406030204" pitchFamily="18" charset="0"/>
              <a:ea typeface="宋体" panose="02010600030101010101" pitchFamily="2" charset="-122"/>
            </a:endParaRPr>
          </a:p>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Don’t hesitate to choose data outside boundaries, even when it seems absurd. </a:t>
            </a:r>
          </a:p>
        </p:txBody>
      </p:sp>
    </p:spTree>
    <p:extLst>
      <p:ext uri="{BB962C8B-B14F-4D97-AF65-F5344CB8AC3E}">
        <p14:creationId xmlns:p14="http://schemas.microsoft.com/office/powerpoint/2010/main" val="35137423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0642" name="Rectangle 2"/>
          <p:cNvSpPr>
            <a:spLocks noGrp="1" noChangeArrowheads="1"/>
          </p:cNvSpPr>
          <p:nvPr>
            <p:ph type="title"/>
          </p:nvPr>
        </p:nvSpPr>
        <p:spPr>
          <a:xfrm>
            <a:off x="1371600" y="296863"/>
            <a:ext cx="8154988" cy="533400"/>
          </a:xfrm>
        </p:spPr>
        <p:txBody>
          <a:bodyPr/>
          <a:lstStyle/>
          <a:p>
            <a:r>
              <a:rPr lang="en-US" altLang="zh-CN" sz="2400" b="1" dirty="0" smtClean="0">
                <a:latin typeface="Cambria" panose="02040503050406030204" pitchFamily="18" charset="0"/>
              </a:rPr>
              <a:t>Examples</a:t>
            </a:r>
            <a:endParaRPr lang="en-US" altLang="zh-CN" sz="2400" b="1" dirty="0">
              <a:latin typeface="Cambria" panose="02040503050406030204" pitchFamily="18" charset="0"/>
            </a:endParaRPr>
          </a:p>
        </p:txBody>
      </p:sp>
      <p:sp>
        <p:nvSpPr>
          <p:cNvPr id="2" name="矩形 1"/>
          <p:cNvSpPr/>
          <p:nvPr/>
        </p:nvSpPr>
        <p:spPr>
          <a:xfrm>
            <a:off x="304800" y="1066800"/>
            <a:ext cx="8229600" cy="4247317"/>
          </a:xfrm>
          <a:prstGeom prst="rect">
            <a:avLst/>
          </a:prstGeom>
        </p:spPr>
        <p:txBody>
          <a:bodyPr wrap="square">
            <a:spAutoFit/>
          </a:bodyPr>
          <a:lstStyle/>
          <a:p>
            <a:pPr algn="just"/>
            <a:r>
              <a:rPr lang="en-US" altLang="zh-CN" sz="1800" dirty="0">
                <a:latin typeface="Cambria" panose="02040503050406030204" pitchFamily="18" charset="0"/>
              </a:rPr>
              <a:t>The schedule manager schedules a meeting to (a) time slot(s) as part of the 5-day schedule for the event. To accomplish this, the user must input three items:</a:t>
            </a:r>
          </a:p>
          <a:p>
            <a:pPr algn="just"/>
            <a:r>
              <a:rPr lang="en-US" altLang="zh-CN" sz="1800" dirty="0">
                <a:solidFill>
                  <a:srgbClr val="133984"/>
                </a:solidFill>
                <a:latin typeface="Cambria" panose="02040503050406030204" pitchFamily="18" charset="0"/>
              </a:rPr>
              <a:t>1. The day (1, 2, 3, 4, or 5), chosen from a drop-down list.</a:t>
            </a:r>
          </a:p>
          <a:p>
            <a:pPr algn="just"/>
            <a:r>
              <a:rPr lang="en-US" altLang="zh-CN" sz="1800" dirty="0">
                <a:solidFill>
                  <a:srgbClr val="133984"/>
                </a:solidFill>
                <a:latin typeface="Cambria" panose="02040503050406030204" pitchFamily="18" charset="0"/>
              </a:rPr>
              <a:t>2. The time slot(s), chosen through some type of user interface. Each day of the event lasts from </a:t>
            </a:r>
            <a:r>
              <a:rPr lang="en-US" altLang="zh-CN" sz="1800" dirty="0" err="1">
                <a:solidFill>
                  <a:srgbClr val="133984"/>
                </a:solidFill>
                <a:latin typeface="Cambria" panose="02040503050406030204" pitchFamily="18" charset="0"/>
              </a:rPr>
              <a:t>10am-6pm</a:t>
            </a:r>
            <a:r>
              <a:rPr lang="en-US" altLang="zh-CN" sz="1800" dirty="0">
                <a:solidFill>
                  <a:srgbClr val="133984"/>
                </a:solidFill>
                <a:latin typeface="Cambria" panose="02040503050406030204" pitchFamily="18" charset="0"/>
              </a:rPr>
              <a:t>. There are 8, 1-hour time slots available per day (10-</a:t>
            </a:r>
            <a:r>
              <a:rPr lang="en-US" altLang="zh-CN" sz="1800" dirty="0" err="1">
                <a:solidFill>
                  <a:srgbClr val="133984"/>
                </a:solidFill>
                <a:latin typeface="Cambria" panose="02040503050406030204" pitchFamily="18" charset="0"/>
              </a:rPr>
              <a:t>11am</a:t>
            </a:r>
            <a:r>
              <a:rPr lang="en-US" altLang="zh-CN" sz="1800" dirty="0">
                <a:solidFill>
                  <a:srgbClr val="133984"/>
                </a:solidFill>
                <a:latin typeface="Cambria" panose="02040503050406030204" pitchFamily="18" charset="0"/>
              </a:rPr>
              <a:t>, </a:t>
            </a:r>
            <a:r>
              <a:rPr lang="en-US" altLang="zh-CN" sz="1800" dirty="0" err="1">
                <a:solidFill>
                  <a:srgbClr val="133984"/>
                </a:solidFill>
                <a:latin typeface="Cambria" panose="02040503050406030204" pitchFamily="18" charset="0"/>
              </a:rPr>
              <a:t>11am-12pm</a:t>
            </a:r>
            <a:r>
              <a:rPr lang="en-US" altLang="zh-CN" sz="1800" dirty="0">
                <a:solidFill>
                  <a:srgbClr val="133984"/>
                </a:solidFill>
                <a:latin typeface="Cambria" panose="02040503050406030204" pitchFamily="18" charset="0"/>
              </a:rPr>
              <a:t>, 12-</a:t>
            </a:r>
            <a:r>
              <a:rPr lang="en-US" altLang="zh-CN" sz="1800" dirty="0" err="1">
                <a:solidFill>
                  <a:srgbClr val="133984"/>
                </a:solidFill>
                <a:latin typeface="Cambria" panose="02040503050406030204" pitchFamily="18" charset="0"/>
              </a:rPr>
              <a:t>1pm</a:t>
            </a:r>
            <a:r>
              <a:rPr lang="en-US" altLang="zh-CN" sz="1800" dirty="0">
                <a:solidFill>
                  <a:srgbClr val="133984"/>
                </a:solidFill>
                <a:latin typeface="Cambria" panose="02040503050406030204" pitchFamily="18" charset="0"/>
              </a:rPr>
              <a:t>, 1-</a:t>
            </a:r>
            <a:r>
              <a:rPr lang="en-US" altLang="zh-CN" sz="1800" dirty="0" err="1">
                <a:solidFill>
                  <a:srgbClr val="133984"/>
                </a:solidFill>
                <a:latin typeface="Cambria" panose="02040503050406030204" pitchFamily="18" charset="0"/>
              </a:rPr>
              <a:t>2pm</a:t>
            </a:r>
            <a:r>
              <a:rPr lang="en-US" altLang="zh-CN" sz="1800" dirty="0">
                <a:solidFill>
                  <a:srgbClr val="133984"/>
                </a:solidFill>
                <a:latin typeface="Cambria" panose="02040503050406030204" pitchFamily="18" charset="0"/>
              </a:rPr>
              <a:t>, 2-</a:t>
            </a:r>
            <a:r>
              <a:rPr lang="en-US" altLang="zh-CN" sz="1800" dirty="0" err="1">
                <a:solidFill>
                  <a:srgbClr val="133984"/>
                </a:solidFill>
                <a:latin typeface="Cambria" panose="02040503050406030204" pitchFamily="18" charset="0"/>
              </a:rPr>
              <a:t>3pm</a:t>
            </a:r>
            <a:r>
              <a:rPr lang="en-US" altLang="zh-CN" sz="1800" dirty="0">
                <a:solidFill>
                  <a:srgbClr val="133984"/>
                </a:solidFill>
                <a:latin typeface="Cambria" panose="02040503050406030204" pitchFamily="18" charset="0"/>
              </a:rPr>
              <a:t>, 3-</a:t>
            </a:r>
            <a:r>
              <a:rPr lang="en-US" altLang="zh-CN" sz="1800" dirty="0" err="1">
                <a:solidFill>
                  <a:srgbClr val="133984"/>
                </a:solidFill>
                <a:latin typeface="Cambria" panose="02040503050406030204" pitchFamily="18" charset="0"/>
              </a:rPr>
              <a:t>4pm</a:t>
            </a:r>
            <a:r>
              <a:rPr lang="en-US" altLang="zh-CN" sz="1800" dirty="0">
                <a:solidFill>
                  <a:srgbClr val="133984"/>
                </a:solidFill>
                <a:latin typeface="Cambria" panose="02040503050406030204" pitchFamily="18" charset="0"/>
              </a:rPr>
              <a:t>, 4-</a:t>
            </a:r>
            <a:r>
              <a:rPr lang="en-US" altLang="zh-CN" sz="1800" dirty="0" err="1">
                <a:solidFill>
                  <a:srgbClr val="133984"/>
                </a:solidFill>
                <a:latin typeface="Cambria" panose="02040503050406030204" pitchFamily="18" charset="0"/>
              </a:rPr>
              <a:t>5pm</a:t>
            </a:r>
            <a:r>
              <a:rPr lang="en-US" altLang="zh-CN" sz="1800" dirty="0">
                <a:solidFill>
                  <a:srgbClr val="133984"/>
                </a:solidFill>
                <a:latin typeface="Cambria" panose="02040503050406030204" pitchFamily="18" charset="0"/>
              </a:rPr>
              <a:t>, 5-</a:t>
            </a:r>
            <a:r>
              <a:rPr lang="en-US" altLang="zh-CN" sz="1800" dirty="0" err="1">
                <a:solidFill>
                  <a:srgbClr val="133984"/>
                </a:solidFill>
                <a:latin typeface="Cambria" panose="02040503050406030204" pitchFamily="18" charset="0"/>
              </a:rPr>
              <a:t>6pm</a:t>
            </a:r>
            <a:r>
              <a:rPr lang="en-US" altLang="zh-CN" sz="1800" dirty="0">
                <a:solidFill>
                  <a:srgbClr val="133984"/>
                </a:solidFill>
                <a:latin typeface="Cambria" panose="02040503050406030204" pitchFamily="18" charset="0"/>
              </a:rPr>
              <a:t>). A meeting can be scheduled for a 1-hour, 2-hour, or 3-hour time slot.</a:t>
            </a:r>
          </a:p>
          <a:p>
            <a:pPr algn="just"/>
            <a:r>
              <a:rPr lang="en-US" altLang="zh-CN" sz="1800" dirty="0">
                <a:solidFill>
                  <a:srgbClr val="133984"/>
                </a:solidFill>
                <a:latin typeface="Cambria" panose="02040503050406030204" pitchFamily="18" charset="0"/>
              </a:rPr>
              <a:t>3. The name of the meeting (chosen from a drop-down list of meetings that the system already knows about)</a:t>
            </a:r>
          </a:p>
          <a:p>
            <a:pPr algn="just"/>
            <a:endParaRPr lang="en-US" altLang="zh-CN" sz="1800" dirty="0">
              <a:latin typeface="Cambria" panose="02040503050406030204" pitchFamily="18" charset="0"/>
            </a:endParaRPr>
          </a:p>
          <a:p>
            <a:pPr algn="just"/>
            <a:r>
              <a:rPr lang="en-US" altLang="zh-CN" sz="1800" dirty="0">
                <a:latin typeface="Cambria" panose="02040503050406030204" pitchFamily="18" charset="0"/>
              </a:rPr>
              <a:t>The output would be a meeting being scheduled for a particular date and time (as reflected in the schedule). For example, if one of my test cases consisted of: {Day 3, </a:t>
            </a:r>
            <a:r>
              <a:rPr lang="en-US" altLang="zh-CN" sz="1800" dirty="0" err="1">
                <a:latin typeface="Cambria" panose="02040503050406030204" pitchFamily="18" charset="0"/>
              </a:rPr>
              <a:t>11am-1pm</a:t>
            </a:r>
            <a:r>
              <a:rPr lang="en-US" altLang="zh-CN" sz="1800" dirty="0">
                <a:latin typeface="Cambria" panose="02040503050406030204" pitchFamily="18" charset="0"/>
              </a:rPr>
              <a:t>, The Go-Go's}, the expected output for this test case would be the Go-Go's being scheduled for </a:t>
            </a:r>
            <a:r>
              <a:rPr lang="en-US" altLang="zh-CN" sz="1800" dirty="0" err="1">
                <a:latin typeface="Cambria" panose="02040503050406030204" pitchFamily="18" charset="0"/>
              </a:rPr>
              <a:t>Day3</a:t>
            </a:r>
            <a:r>
              <a:rPr lang="en-US" altLang="zh-CN" sz="1800" dirty="0">
                <a:latin typeface="Cambria" panose="02040503050406030204" pitchFamily="18" charset="0"/>
              </a:rPr>
              <a:t> of the festival in the </a:t>
            </a:r>
            <a:r>
              <a:rPr lang="en-US" altLang="zh-CN" sz="1800" dirty="0" err="1">
                <a:latin typeface="Cambria" panose="02040503050406030204" pitchFamily="18" charset="0"/>
              </a:rPr>
              <a:t>11am-1pm</a:t>
            </a:r>
            <a:r>
              <a:rPr lang="en-US" altLang="zh-CN" sz="1800" dirty="0">
                <a:latin typeface="Cambria" panose="02040503050406030204" pitchFamily="18" charset="0"/>
              </a:rPr>
              <a:t> time slot. </a:t>
            </a:r>
          </a:p>
          <a:p>
            <a:pPr algn="just"/>
            <a:r>
              <a:rPr lang="en-US" altLang="zh-CN" sz="1800" dirty="0">
                <a:latin typeface="Cambria" panose="02040503050406030204" pitchFamily="18" charset="0"/>
              </a:rPr>
              <a:t>(The minimum time unit is 1 hour. Minutes are not considered in this question</a:t>
            </a:r>
            <a:r>
              <a:rPr lang="en-US" altLang="zh-CN" sz="1800" dirty="0" smtClean="0">
                <a:latin typeface="Cambria" panose="02040503050406030204" pitchFamily="18" charset="0"/>
              </a:rPr>
              <a:t>)</a:t>
            </a:r>
            <a:endParaRPr lang="en-US" altLang="zh-CN" sz="1800" dirty="0">
              <a:latin typeface="Cambria" panose="02040503050406030204" pitchFamily="18" charset="0"/>
            </a:endParaRPr>
          </a:p>
        </p:txBody>
      </p:sp>
    </p:spTree>
    <p:extLst>
      <p:ext uri="{BB962C8B-B14F-4D97-AF65-F5344CB8AC3E}">
        <p14:creationId xmlns:p14="http://schemas.microsoft.com/office/powerpoint/2010/main" val="371314461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0642" name="Rectangle 2"/>
          <p:cNvSpPr>
            <a:spLocks noGrp="1" noChangeArrowheads="1"/>
          </p:cNvSpPr>
          <p:nvPr>
            <p:ph type="title"/>
          </p:nvPr>
        </p:nvSpPr>
        <p:spPr>
          <a:xfrm>
            <a:off x="1371600" y="296863"/>
            <a:ext cx="8154988" cy="533400"/>
          </a:xfrm>
        </p:spPr>
        <p:txBody>
          <a:bodyPr/>
          <a:lstStyle/>
          <a:p>
            <a:r>
              <a:rPr lang="en-US" altLang="zh-CN" sz="2400" b="1" dirty="0" smtClean="0">
                <a:latin typeface="Cambria" panose="02040503050406030204" pitchFamily="18" charset="0"/>
              </a:rPr>
              <a:t>Examples</a:t>
            </a:r>
            <a:endParaRPr lang="en-US" altLang="zh-CN" sz="2400" b="1" dirty="0">
              <a:latin typeface="Cambria" panose="02040503050406030204" pitchFamily="18" charset="0"/>
            </a:endParaRPr>
          </a:p>
        </p:txBody>
      </p:sp>
      <p:sp>
        <p:nvSpPr>
          <p:cNvPr id="3" name="矩形 2"/>
          <p:cNvSpPr/>
          <p:nvPr/>
        </p:nvSpPr>
        <p:spPr>
          <a:xfrm>
            <a:off x="231475" y="1143000"/>
            <a:ext cx="8686800" cy="2862322"/>
          </a:xfrm>
          <a:prstGeom prst="rect">
            <a:avLst/>
          </a:prstGeom>
        </p:spPr>
        <p:txBody>
          <a:bodyPr wrap="square">
            <a:spAutoFit/>
          </a:bodyPr>
          <a:lstStyle/>
          <a:p>
            <a:pPr algn="just">
              <a:spcAft>
                <a:spcPts val="0"/>
              </a:spcAft>
            </a:pPr>
            <a:r>
              <a:rPr lang="en-US" altLang="zh-CN" sz="2000" kern="100" dirty="0">
                <a:latin typeface="Cambria" panose="02040503050406030204" pitchFamily="18" charset="0"/>
                <a:ea typeface="宋体" panose="02010600030101010101" pitchFamily="2" charset="-122"/>
              </a:rPr>
              <a:t>If you take the train before 9:30 AM or in the afternoon after 4:00 PM until 7:30 PM (‘rush hour’) you must pay full fare. A saver ticket is available for trains between 9:30 AM and 4:00 PM, and after 9:30 PM.</a:t>
            </a:r>
            <a:endParaRPr lang="zh-CN" altLang="zh-CN" sz="1600" kern="100" dirty="0">
              <a:latin typeface="Cambria" panose="02040503050406030204" pitchFamily="18" charset="0"/>
              <a:ea typeface="宋体" panose="02010600030101010101" pitchFamily="2" charset="-122"/>
            </a:endParaRPr>
          </a:p>
          <a:p>
            <a:pPr algn="just">
              <a:spcAft>
                <a:spcPts val="0"/>
              </a:spcAft>
            </a:pPr>
            <a:r>
              <a:rPr lang="en-US" altLang="zh-CN" sz="2000" b="1" kern="100" dirty="0" err="1">
                <a:latin typeface="Cambria" panose="02040503050406030204" pitchFamily="18" charset="0"/>
                <a:ea typeface="宋体" panose="02010600030101010101" pitchFamily="2" charset="-122"/>
              </a:rPr>
              <a:t>Q1</a:t>
            </a:r>
            <a:r>
              <a:rPr lang="en-US" altLang="zh-CN" sz="2000" b="1" kern="100" dirty="0">
                <a:latin typeface="Cambria" panose="02040503050406030204" pitchFamily="18" charset="0"/>
                <a:ea typeface="宋体" panose="02010600030101010101" pitchFamily="2" charset="-122"/>
              </a:rPr>
              <a:t>: </a:t>
            </a:r>
            <a:r>
              <a:rPr lang="en-US" altLang="zh-CN" sz="2000" kern="100" dirty="0">
                <a:latin typeface="Cambria" panose="02040503050406030204" pitchFamily="18" charset="0"/>
                <a:ea typeface="宋体" panose="02010600030101010101" pitchFamily="2" charset="-122"/>
              </a:rPr>
              <a:t>What are the partitions and boundary values to test the train times for this ticket types?</a:t>
            </a:r>
            <a:endParaRPr lang="zh-CN" altLang="zh-CN" sz="1600" kern="100" dirty="0">
              <a:latin typeface="Cambria" panose="02040503050406030204" pitchFamily="18" charset="0"/>
              <a:ea typeface="宋体" panose="02010600030101010101" pitchFamily="2" charset="-122"/>
            </a:endParaRPr>
          </a:p>
          <a:p>
            <a:pPr algn="just">
              <a:spcAft>
                <a:spcPts val="0"/>
              </a:spcAft>
            </a:pPr>
            <a:r>
              <a:rPr lang="en-US" altLang="zh-CN" sz="2000" b="1" kern="100" dirty="0" err="1">
                <a:latin typeface="Cambria" panose="02040503050406030204" pitchFamily="18" charset="0"/>
                <a:ea typeface="宋体" panose="02010600030101010101" pitchFamily="2" charset="-122"/>
              </a:rPr>
              <a:t>Q2</a:t>
            </a:r>
            <a:r>
              <a:rPr lang="en-US" altLang="zh-CN" sz="2000" b="1" kern="100" dirty="0">
                <a:latin typeface="Cambria" panose="02040503050406030204" pitchFamily="18" charset="0"/>
                <a:ea typeface="宋体" panose="02010600030101010101" pitchFamily="2" charset="-122"/>
              </a:rPr>
              <a:t>: </a:t>
            </a:r>
            <a:r>
              <a:rPr lang="en-US" altLang="zh-CN" sz="2000" kern="100" dirty="0">
                <a:latin typeface="Cambria" panose="02040503050406030204" pitchFamily="18" charset="0"/>
                <a:ea typeface="宋体" panose="02010600030101010101" pitchFamily="2" charset="-122"/>
              </a:rPr>
              <a:t>Which are valid partitions and which are invalid partitions?</a:t>
            </a:r>
            <a:endParaRPr lang="zh-CN" altLang="zh-CN" sz="1600" kern="100" dirty="0">
              <a:latin typeface="Cambria" panose="02040503050406030204" pitchFamily="18" charset="0"/>
              <a:ea typeface="宋体" panose="02010600030101010101" pitchFamily="2" charset="-122"/>
            </a:endParaRPr>
          </a:p>
          <a:p>
            <a:pPr algn="just">
              <a:spcAft>
                <a:spcPts val="0"/>
              </a:spcAft>
            </a:pPr>
            <a:r>
              <a:rPr lang="en-US" altLang="zh-CN" sz="2000" b="1" kern="100" dirty="0" err="1">
                <a:latin typeface="Cambria" panose="02040503050406030204" pitchFamily="18" charset="0"/>
                <a:ea typeface="宋体" panose="02010600030101010101" pitchFamily="2" charset="-122"/>
              </a:rPr>
              <a:t>Q3</a:t>
            </a:r>
            <a:r>
              <a:rPr lang="en-US" altLang="zh-CN" sz="2000" b="1" kern="100" dirty="0">
                <a:latin typeface="Cambria" panose="02040503050406030204" pitchFamily="18" charset="0"/>
                <a:ea typeface="宋体" panose="02010600030101010101" pitchFamily="2" charset="-122"/>
              </a:rPr>
              <a:t>:</a:t>
            </a:r>
            <a:r>
              <a:rPr lang="en-US" altLang="zh-CN" sz="2000" kern="100" dirty="0">
                <a:latin typeface="Cambria" panose="02040503050406030204" pitchFamily="18" charset="0"/>
                <a:ea typeface="宋体" panose="02010600030101010101" pitchFamily="2" charset="-122"/>
              </a:rPr>
              <a:t> What are the boundary values? (A table may be useful)</a:t>
            </a:r>
            <a:endParaRPr lang="zh-CN" altLang="zh-CN" sz="1600" kern="100" dirty="0">
              <a:latin typeface="Cambria" panose="02040503050406030204" pitchFamily="18" charset="0"/>
              <a:ea typeface="宋体" panose="02010600030101010101" pitchFamily="2" charset="-122"/>
            </a:endParaRPr>
          </a:p>
          <a:p>
            <a:pPr algn="just">
              <a:spcAft>
                <a:spcPts val="0"/>
              </a:spcAft>
            </a:pPr>
            <a:r>
              <a:rPr lang="en-US" altLang="zh-CN" sz="2000" b="1" kern="100" dirty="0" err="1">
                <a:latin typeface="Cambria" panose="02040503050406030204" pitchFamily="18" charset="0"/>
                <a:ea typeface="宋体" panose="02010600030101010101" pitchFamily="2" charset="-122"/>
              </a:rPr>
              <a:t>Q4</a:t>
            </a:r>
            <a:r>
              <a:rPr lang="en-US" altLang="zh-CN" sz="2000" b="1" kern="100" dirty="0">
                <a:latin typeface="Cambria" panose="02040503050406030204" pitchFamily="18" charset="0"/>
                <a:ea typeface="宋体" panose="02010600030101010101" pitchFamily="2" charset="-122"/>
              </a:rPr>
              <a:t>:</a:t>
            </a:r>
            <a:r>
              <a:rPr lang="en-US" altLang="zh-CN" sz="2000" kern="100" dirty="0">
                <a:latin typeface="Cambria" panose="02040503050406030204" pitchFamily="18" charset="0"/>
                <a:ea typeface="宋体" panose="02010600030101010101" pitchFamily="2" charset="-122"/>
              </a:rPr>
              <a:t> Design test cases for the partitions and boundaries.</a:t>
            </a:r>
            <a:endParaRPr lang="zh-CN" altLang="zh-CN" sz="1600" kern="100" dirty="0">
              <a:latin typeface="Cambria" panose="02040503050406030204" pitchFamily="18" charset="0"/>
              <a:ea typeface="宋体" panose="02010600030101010101" pitchFamily="2" charset="-122"/>
            </a:endParaRPr>
          </a:p>
          <a:p>
            <a:pPr algn="just">
              <a:spcAft>
                <a:spcPts val="0"/>
              </a:spcAft>
            </a:pPr>
            <a:r>
              <a:rPr lang="en-US" altLang="zh-CN" sz="2000" b="1" kern="100" dirty="0" err="1">
                <a:latin typeface="Cambria" panose="02040503050406030204" pitchFamily="18" charset="0"/>
                <a:ea typeface="宋体" panose="02010600030101010101" pitchFamily="2" charset="-122"/>
              </a:rPr>
              <a:t>Q5</a:t>
            </a:r>
            <a:r>
              <a:rPr lang="en-US" altLang="zh-CN" sz="2000" kern="100" dirty="0">
                <a:latin typeface="Cambria" panose="02040503050406030204" pitchFamily="18" charset="0"/>
                <a:ea typeface="宋体" panose="02010600030101010101" pitchFamily="2" charset="-122"/>
              </a:rPr>
              <a:t>: Do you have any questions about this ‘requirement’? Is anything unclear?</a:t>
            </a:r>
            <a:endParaRPr lang="zh-CN" altLang="zh-CN" sz="1600" kern="100"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8920151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Rectangle 3"/>
          <p:cNvSpPr txBox="1">
            <a:spLocks noChangeArrowheads="1"/>
          </p:cNvSpPr>
          <p:nvPr/>
        </p:nvSpPr>
        <p:spPr bwMode="auto">
          <a:xfrm>
            <a:off x="304800" y="1246873"/>
            <a:ext cx="8686800" cy="87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Error </a:t>
            </a:r>
            <a:r>
              <a:rPr lang="en-US" altLang="zh-CN" sz="2400" dirty="0" smtClean="0">
                <a:latin typeface="Cambria Math" panose="02040503050406030204" pitchFamily="18" charset="0"/>
                <a:ea typeface="Cambria Math" panose="02040503050406030204" pitchFamily="18" charset="0"/>
              </a:rPr>
              <a:t>: An incorrect internal state that is the manifestation of some fault</a:t>
            </a:r>
            <a:endParaRPr lang="en-US" altLang="zh-CN" sz="2400" dirty="0">
              <a:latin typeface="Cambria Math" panose="02040503050406030204" pitchFamily="18" charset="0"/>
              <a:ea typeface="Cambria Math" panose="02040503050406030204" pitchFamily="18" charset="0"/>
            </a:endParaRPr>
          </a:p>
        </p:txBody>
      </p:sp>
      <p:sp>
        <p:nvSpPr>
          <p:cNvPr id="7" name="Text Box 6"/>
          <p:cNvSpPr txBox="1">
            <a:spLocks noChangeArrowheads="1"/>
          </p:cNvSpPr>
          <p:nvPr/>
        </p:nvSpPr>
        <p:spPr bwMode="auto">
          <a:xfrm>
            <a:off x="519114" y="2718062"/>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10" name="爆炸形 1 9"/>
          <p:cNvSpPr/>
          <p:nvPr/>
        </p:nvSpPr>
        <p:spPr>
          <a:xfrm>
            <a:off x="7148370" y="3248819"/>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Error</a:t>
            </a:r>
            <a:endParaRPr lang="zh-CN" altLang="en-US" sz="3200" dirty="0">
              <a:solidFill>
                <a:schemeClr val="tx1"/>
              </a:solidFill>
            </a:endParaRPr>
          </a:p>
        </p:txBody>
      </p:sp>
      <p:sp>
        <p:nvSpPr>
          <p:cNvPr id="11" name="矩形 10"/>
          <p:cNvSpPr/>
          <p:nvPr/>
        </p:nvSpPr>
        <p:spPr>
          <a:xfrm>
            <a:off x="4844240" y="2728456"/>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[3,4,5]</a:t>
            </a:r>
            <a:endParaRPr lang="zh-CN" altLang="en-US" dirty="0">
              <a:latin typeface="Cambria Math" panose="02040503050406030204" pitchFamily="18" charset="0"/>
            </a:endParaRPr>
          </a:p>
        </p:txBody>
      </p:sp>
      <p:sp>
        <p:nvSpPr>
          <p:cNvPr id="12" name="矩形 11"/>
          <p:cNvSpPr/>
          <p:nvPr/>
        </p:nvSpPr>
        <p:spPr>
          <a:xfrm>
            <a:off x="4844024" y="3599226"/>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sum=3+4+5</a:t>
            </a:r>
            <a:endParaRPr lang="zh-CN" altLang="en-US" dirty="0">
              <a:latin typeface="Cambria Math" panose="02040503050406030204" pitchFamily="18" charset="0"/>
            </a:endParaRPr>
          </a:p>
        </p:txBody>
      </p:sp>
      <p:sp>
        <p:nvSpPr>
          <p:cNvPr id="13" name="矩形 12"/>
          <p:cNvSpPr/>
          <p:nvPr/>
        </p:nvSpPr>
        <p:spPr>
          <a:xfrm>
            <a:off x="4850478" y="4043328"/>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85640" y="3512160"/>
              <a:ext cx="3630240" cy="1494360"/>
            </p14:xfrm>
          </p:contentPart>
        </mc:Choice>
        <mc:Fallback xmlns="">
          <p:pic>
            <p:nvPicPr>
              <p:cNvPr id="2" name="墨迹 1"/>
              <p:cNvPicPr/>
              <p:nvPr/>
            </p:nvPicPr>
            <p:blipFill>
              <a:blip r:embed="rId5"/>
              <a:stretch>
                <a:fillRect/>
              </a:stretch>
            </p:blipFill>
            <p:spPr>
              <a:xfrm>
                <a:off x="478440" y="3504240"/>
                <a:ext cx="3641040" cy="1511640"/>
              </a:xfrm>
              <a:prstGeom prst="rect">
                <a:avLst/>
              </a:prstGeom>
            </p:spPr>
          </p:pic>
        </mc:Fallback>
      </mc:AlternateContent>
    </p:spTree>
    <p:extLst>
      <p:ext uri="{BB962C8B-B14F-4D97-AF65-F5344CB8AC3E}">
        <p14:creationId xmlns:p14="http://schemas.microsoft.com/office/powerpoint/2010/main" val="1684965419"/>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2690" name="Rectangle 2"/>
          <p:cNvSpPr>
            <a:spLocks noGrp="1" noChangeArrowheads="1"/>
          </p:cNvSpPr>
          <p:nvPr>
            <p:ph type="title"/>
          </p:nvPr>
        </p:nvSpPr>
        <p:spPr>
          <a:xfrm>
            <a:off x="1600200" y="152400"/>
            <a:ext cx="7740650" cy="1143000"/>
          </a:xfrm>
        </p:spPr>
        <p:txBody>
          <a:bodyPr/>
          <a:lstStyle/>
          <a:p>
            <a:r>
              <a:rPr lang="en-US" altLang="zh-CN" sz="2400" i="1" dirty="0">
                <a:latin typeface="Cambria" panose="02040503050406030204" pitchFamily="18" charset="0"/>
              </a:rPr>
              <a:t>Guidelines for choosing Equivalence classes</a:t>
            </a:r>
            <a:r>
              <a:rPr lang="en-US" altLang="zh-CN" sz="2400" b="1" dirty="0">
                <a:latin typeface="Cambria" panose="02040503050406030204" pitchFamily="18" charset="0"/>
              </a:rPr>
              <a:t/>
            </a:r>
            <a:br>
              <a:rPr lang="en-US" altLang="zh-CN" sz="2400" b="1" dirty="0">
                <a:latin typeface="Cambria" panose="02040503050406030204" pitchFamily="18" charset="0"/>
              </a:rPr>
            </a:br>
            <a:r>
              <a:rPr lang="en-US" altLang="zh-CN" sz="2400" b="1" dirty="0">
                <a:latin typeface="Cambria" panose="02040503050406030204" pitchFamily="18" charset="0"/>
              </a:rPr>
              <a:t>For Data Testing</a:t>
            </a:r>
          </a:p>
        </p:txBody>
      </p:sp>
      <p:sp>
        <p:nvSpPr>
          <p:cNvPr id="242692" name="Rectangle 4"/>
          <p:cNvSpPr>
            <a:spLocks noChangeArrowheads="1"/>
          </p:cNvSpPr>
          <p:nvPr/>
        </p:nvSpPr>
        <p:spPr bwMode="auto">
          <a:xfrm>
            <a:off x="457200" y="1600200"/>
            <a:ext cx="8610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chemeClr val="accent1"/>
              </a:buClr>
              <a:buSzPct val="122000"/>
              <a:buFontTx/>
              <a:buChar char="•"/>
            </a:pPr>
            <a:r>
              <a:rPr lang="en-US" altLang="zh-CN" sz="2400" dirty="0">
                <a:effectLst/>
                <a:latin typeface="Cambria" panose="02040503050406030204" pitchFamily="18" charset="0"/>
                <a:ea typeface="宋体" panose="02010600030101010101" pitchFamily="2" charset="-122"/>
              </a:rPr>
              <a:t> Identify </a:t>
            </a:r>
            <a:r>
              <a:rPr lang="en-US" altLang="zh-CN" sz="2400" b="1" dirty="0">
                <a:solidFill>
                  <a:srgbClr val="FF0000"/>
                </a:solidFill>
                <a:effectLst/>
                <a:latin typeface="Cambria" panose="02040503050406030204" pitchFamily="18" charset="0"/>
                <a:ea typeface="宋体" panose="02010600030101010101" pitchFamily="2" charset="-122"/>
              </a:rPr>
              <a:t>sub-boundary conditions</a:t>
            </a:r>
            <a:r>
              <a:rPr lang="en-US" altLang="zh-CN" sz="2400" dirty="0">
                <a:solidFill>
                  <a:srgbClr val="FF0000"/>
                </a:solidFill>
                <a:effectLst/>
                <a:latin typeface="Cambria" panose="02040503050406030204" pitchFamily="18" charset="0"/>
                <a:ea typeface="宋体" panose="02010600030101010101" pitchFamily="2" charset="-122"/>
              </a:rPr>
              <a:t> or </a:t>
            </a:r>
            <a:r>
              <a:rPr lang="en-US" altLang="zh-CN" sz="2400" b="1" dirty="0">
                <a:solidFill>
                  <a:srgbClr val="FF0000"/>
                </a:solidFill>
                <a:effectLst/>
                <a:latin typeface="Cambria" panose="02040503050406030204" pitchFamily="18" charset="0"/>
                <a:ea typeface="宋体" panose="02010600030101010101" pitchFamily="2" charset="-122"/>
              </a:rPr>
              <a:t>internal boundary conditions</a:t>
            </a:r>
          </a:p>
          <a:p>
            <a:pPr>
              <a:buClr>
                <a:schemeClr val="accent1"/>
              </a:buClr>
              <a:buSzPct val="122000"/>
              <a:buFontTx/>
              <a:buChar char="•"/>
            </a:pPr>
            <a:endParaRPr lang="en-US" altLang="zh-CN" sz="2400" dirty="0">
              <a:solidFill>
                <a:srgbClr val="13BBBF"/>
              </a:solidFill>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400" dirty="0">
                <a:effectLst/>
                <a:latin typeface="Cambria" panose="02040503050406030204" pitchFamily="18" charset="0"/>
                <a:ea typeface="宋体" panose="02010600030101010101" pitchFamily="2" charset="-122"/>
              </a:rPr>
              <a:t> Some limits may not be apparent to the general end user.</a:t>
            </a:r>
          </a:p>
          <a:p>
            <a:pPr>
              <a:buClr>
                <a:schemeClr val="accent1"/>
              </a:buClr>
              <a:buSzPct val="122000"/>
              <a:buFontTx/>
              <a:buChar char="•"/>
            </a:pPr>
            <a:endParaRPr lang="en-US" altLang="zh-CN" sz="2400"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400" dirty="0">
                <a:effectLst/>
                <a:latin typeface="Cambria" panose="02040503050406030204" pitchFamily="18" charset="0"/>
                <a:ea typeface="宋体" panose="02010600030101010101" pitchFamily="2" charset="-122"/>
              </a:rPr>
              <a:t> To locate some of these, you may need to talk </a:t>
            </a:r>
            <a:r>
              <a:rPr lang="en-US" altLang="zh-CN" sz="2400" dirty="0" smtClean="0">
                <a:effectLst/>
                <a:latin typeface="Cambria" panose="02040503050406030204" pitchFamily="18" charset="0"/>
                <a:ea typeface="宋体" panose="02010600030101010101" pitchFamily="2" charset="-122"/>
              </a:rPr>
              <a:t>with programmers</a:t>
            </a:r>
            <a:r>
              <a:rPr lang="en-US" altLang="zh-CN" sz="2400" dirty="0">
                <a:effectLst/>
                <a:latin typeface="Cambria" panose="02040503050406030204" pitchFamily="18" charset="0"/>
                <a:ea typeface="宋体" panose="02010600030101010101" pitchFamily="2" charset="-122"/>
              </a:rPr>
              <a:t>.</a:t>
            </a:r>
          </a:p>
          <a:p>
            <a:endParaRPr lang="en-US" altLang="zh-CN" sz="2400" dirty="0">
              <a:effectLst/>
              <a:latin typeface="Cambria" panose="02040503050406030204" pitchFamily="18" charset="0"/>
              <a:ea typeface="宋体" panose="02010600030101010101" pitchFamily="2" charset="-122"/>
            </a:endParaRPr>
          </a:p>
          <a:p>
            <a:r>
              <a:rPr lang="en-US" altLang="zh-CN" sz="2400" b="1" dirty="0">
                <a:effectLst/>
                <a:latin typeface="Cambria" panose="02040503050406030204" pitchFamily="18" charset="0"/>
                <a:ea typeface="宋体" panose="02010600030101010101" pitchFamily="2" charset="-122"/>
              </a:rPr>
              <a:t>Example</a:t>
            </a:r>
            <a:r>
              <a:rPr lang="en-US" altLang="zh-CN" sz="2400" dirty="0">
                <a:effectLst/>
                <a:latin typeface="Cambria" panose="02040503050406030204" pitchFamily="18" charset="0"/>
                <a:ea typeface="宋体" panose="02010600030101010101" pitchFamily="2" charset="-122"/>
              </a:rPr>
              <a:t>: Powers-of-two boundary conditions</a:t>
            </a:r>
          </a:p>
        </p:txBody>
      </p:sp>
    </p:spTree>
    <p:extLst>
      <p:ext uri="{BB962C8B-B14F-4D97-AF65-F5344CB8AC3E}">
        <p14:creationId xmlns:p14="http://schemas.microsoft.com/office/powerpoint/2010/main" val="310033331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914400" y="205856"/>
            <a:ext cx="7772400" cy="1143000"/>
          </a:xfrm>
        </p:spPr>
        <p:txBody>
          <a:bodyPr/>
          <a:lstStyle/>
          <a:p>
            <a:r>
              <a:rPr lang="en-US" altLang="zh-CN" sz="3200" b="1" dirty="0">
                <a:solidFill>
                  <a:srgbClr val="132584"/>
                </a:solidFill>
                <a:latin typeface="Cambria" panose="02040503050406030204" pitchFamily="18" charset="0"/>
              </a:rPr>
              <a:t>Power-of-Two</a:t>
            </a:r>
          </a:p>
        </p:txBody>
      </p:sp>
      <p:graphicFrame>
        <p:nvGraphicFramePr>
          <p:cNvPr id="257064" name="Group 40"/>
          <p:cNvGraphicFramePr>
            <a:graphicFrameLocks noGrp="1"/>
          </p:cNvGraphicFramePr>
          <p:nvPr>
            <p:ph idx="1"/>
            <p:extLst/>
          </p:nvPr>
        </p:nvGraphicFramePr>
        <p:xfrm>
          <a:off x="1116013" y="2026920"/>
          <a:ext cx="6938962" cy="3840480"/>
        </p:xfrm>
        <a:graphic>
          <a:graphicData uri="http://schemas.openxmlformats.org/drawingml/2006/table">
            <a:tbl>
              <a:tblPr/>
              <a:tblGrid>
                <a:gridCol w="1425575">
                  <a:extLst>
                    <a:ext uri="{9D8B030D-6E8A-4147-A177-3AD203B41FA5}">
                      <a16:colId xmlns:a16="http://schemas.microsoft.com/office/drawing/2014/main" val="3877122619"/>
                    </a:ext>
                  </a:extLst>
                </a:gridCol>
                <a:gridCol w="5513387">
                  <a:extLst>
                    <a:ext uri="{9D8B030D-6E8A-4147-A177-3AD203B41FA5}">
                      <a16:colId xmlns:a16="http://schemas.microsoft.com/office/drawing/2014/main" val="3879002887"/>
                    </a:ext>
                  </a:extLst>
                </a:gridCol>
              </a:tblGrid>
              <a:tr h="358775">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Term</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Range or Value </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4816710"/>
                  </a:ext>
                </a:extLst>
              </a:tr>
              <a:tr h="2522538">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Bit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Nibble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Byte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Word</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Kilo</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Mega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Giga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Tera</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 or 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0-15  &lt;Half byte&gt;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0-255</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0-65535 or 0-4294967295</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1024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1048576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1073741824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1099511627776</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3723568"/>
                  </a:ext>
                </a:extLst>
              </a:tr>
            </a:tbl>
          </a:graphicData>
        </a:graphic>
      </p:graphicFrame>
      <p:sp>
        <p:nvSpPr>
          <p:cNvPr id="257052" name="Text Box 28"/>
          <p:cNvSpPr txBox="1">
            <a:spLocks noChangeArrowheads="1"/>
          </p:cNvSpPr>
          <p:nvPr/>
        </p:nvSpPr>
        <p:spPr bwMode="auto">
          <a:xfrm>
            <a:off x="495935" y="1219200"/>
            <a:ext cx="81908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Binary: 0 and 1, byte is made up of 8 bits, word is made up of 4 bytes, …</a:t>
            </a:r>
          </a:p>
        </p:txBody>
      </p:sp>
    </p:spTree>
    <p:extLst>
      <p:ext uri="{BB962C8B-B14F-4D97-AF65-F5344CB8AC3E}">
        <p14:creationId xmlns:p14="http://schemas.microsoft.com/office/powerpoint/2010/main" val="212461032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3714" name="Rectangle 2"/>
          <p:cNvSpPr>
            <a:spLocks noGrp="1" noChangeArrowheads="1"/>
          </p:cNvSpPr>
          <p:nvPr>
            <p:ph type="title"/>
          </p:nvPr>
        </p:nvSpPr>
        <p:spPr>
          <a:xfrm>
            <a:off x="2057400" y="163484"/>
            <a:ext cx="6705600" cy="838200"/>
          </a:xfrm>
        </p:spPr>
        <p:txBody>
          <a:bodyPr/>
          <a:lstStyle/>
          <a:p>
            <a:r>
              <a:rPr lang="en-US" altLang="zh-CN" sz="3600" dirty="0">
                <a:solidFill>
                  <a:srgbClr val="132584"/>
                </a:solidFill>
                <a:latin typeface="Cambria" panose="02040503050406030204" pitchFamily="18" charset="0"/>
              </a:rPr>
              <a:t>EXAMPLE: Powers-of-Two</a:t>
            </a:r>
            <a:r>
              <a:rPr lang="en-US" altLang="zh-CN" sz="1800" b="1" dirty="0">
                <a:solidFill>
                  <a:srgbClr val="132584"/>
                </a:solidFill>
                <a:latin typeface="Cambria" panose="02040503050406030204" pitchFamily="18" charset="0"/>
              </a:rPr>
              <a:t> </a:t>
            </a:r>
          </a:p>
        </p:txBody>
      </p:sp>
      <p:sp>
        <p:nvSpPr>
          <p:cNvPr id="243716" name="Rectangle 4"/>
          <p:cNvSpPr>
            <a:spLocks noChangeArrowheads="1"/>
          </p:cNvSpPr>
          <p:nvPr/>
        </p:nvSpPr>
        <p:spPr bwMode="auto">
          <a:xfrm>
            <a:off x="381000" y="1447800"/>
            <a:ext cx="83820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effectLst/>
                <a:latin typeface="Cambria" panose="02040503050406030204" pitchFamily="18" charset="0"/>
                <a:ea typeface="宋体" panose="02010600030101010101" pitchFamily="2" charset="-122"/>
              </a:rPr>
              <a:t>Often a programmer will handle data differently depending upon its size.</a:t>
            </a:r>
          </a:p>
          <a:p>
            <a:endParaRPr lang="en-US" altLang="zh-CN" sz="2000" b="1" dirty="0">
              <a:effectLst/>
              <a:latin typeface="Cambria" panose="02040503050406030204" pitchFamily="18" charset="0"/>
              <a:ea typeface="宋体" panose="02010600030101010101" pitchFamily="2" charset="-122"/>
            </a:endParaRPr>
          </a:p>
          <a:p>
            <a:r>
              <a:rPr lang="en-US" altLang="zh-CN" b="1" dirty="0">
                <a:effectLst/>
                <a:latin typeface="Cambria" panose="02040503050406030204" pitchFamily="18" charset="0"/>
                <a:ea typeface="宋体" panose="02010600030101010101" pitchFamily="2" charset="-122"/>
              </a:rPr>
              <a:t>Example: </a:t>
            </a:r>
            <a:r>
              <a:rPr lang="en-US" altLang="zh-CN" sz="2000" dirty="0">
                <a:effectLst/>
                <a:latin typeface="Cambria" panose="02040503050406030204" pitchFamily="18" charset="0"/>
                <a:ea typeface="宋体" panose="02010600030101010101" pitchFamily="2" charset="-122"/>
              </a:rPr>
              <a:t>Communications software where with limited bandwidth, we try to keep the size of data being transmitted low. </a:t>
            </a:r>
          </a:p>
          <a:p>
            <a:endParaRPr lang="en-US" altLang="zh-CN" sz="2000" dirty="0">
              <a:effectLst/>
              <a:latin typeface="Cambria" panose="02040503050406030204" pitchFamily="18" charset="0"/>
              <a:ea typeface="宋体" panose="02010600030101010101" pitchFamily="2" charset="-122"/>
            </a:endParaRPr>
          </a:p>
          <a:p>
            <a:r>
              <a:rPr lang="en-US" altLang="zh-CN" sz="2000" dirty="0">
                <a:effectLst/>
                <a:latin typeface="Cambria" panose="02040503050406030204" pitchFamily="18" charset="0"/>
                <a:ea typeface="宋体" panose="02010600030101010101" pitchFamily="2" charset="-122"/>
              </a:rPr>
              <a:t>Program transmits 256 commands, but uses only a nibble (4 bits) to encode the 15 most commonly used commands.</a:t>
            </a:r>
          </a:p>
          <a:p>
            <a:endParaRPr lang="en-US" altLang="zh-CN" sz="2000" i="1" dirty="0" smtClean="0">
              <a:solidFill>
                <a:srgbClr val="132584"/>
              </a:solidFill>
              <a:effectLst/>
              <a:latin typeface="Cambria" panose="02040503050406030204" pitchFamily="18" charset="0"/>
              <a:ea typeface="宋体" panose="02010600030101010101" pitchFamily="2" charset="-122"/>
            </a:endParaRPr>
          </a:p>
          <a:p>
            <a:r>
              <a:rPr lang="en-US" altLang="zh-CN" sz="2000" i="1" dirty="0" smtClean="0">
                <a:solidFill>
                  <a:srgbClr val="132584"/>
                </a:solidFill>
                <a:effectLst/>
                <a:latin typeface="Cambria" panose="02040503050406030204" pitchFamily="18" charset="0"/>
                <a:ea typeface="宋体" panose="02010600030101010101" pitchFamily="2" charset="-122"/>
              </a:rPr>
              <a:t>Thus</a:t>
            </a:r>
            <a:r>
              <a:rPr lang="en-US" altLang="zh-CN" sz="2000" i="1" dirty="0">
                <a:solidFill>
                  <a:srgbClr val="132584"/>
                </a:solidFill>
                <a:effectLst/>
                <a:latin typeface="Cambria" panose="02040503050406030204" pitchFamily="18" charset="0"/>
                <a:ea typeface="宋体" panose="02010600030101010101" pitchFamily="2" charset="-122"/>
              </a:rPr>
              <a:t>, there is an internal boundary between the 4th and 5th bit</a:t>
            </a:r>
          </a:p>
          <a:p>
            <a:endParaRPr lang="en-US" altLang="zh-CN" sz="2000" i="1" dirty="0">
              <a:solidFill>
                <a:srgbClr val="13BBBF"/>
              </a:solidFill>
              <a:effectLst/>
              <a:latin typeface="Cambria" panose="02040503050406030204" pitchFamily="18" charset="0"/>
              <a:ea typeface="宋体" panose="02010600030101010101" pitchFamily="2" charset="-122"/>
            </a:endParaRPr>
          </a:p>
          <a:p>
            <a:r>
              <a:rPr lang="en-US" altLang="zh-CN" sz="2000" dirty="0">
                <a:effectLst/>
                <a:latin typeface="Cambria" panose="02040503050406030204" pitchFamily="18" charset="0"/>
                <a:ea typeface="宋体" panose="02010600030101010101" pitchFamily="2" charset="-122"/>
              </a:rPr>
              <a:t>Might try transmitting 3, 4, 5 bits in addition to ones determined by the stated boundary conditions of 1 and 8 bits.</a:t>
            </a:r>
          </a:p>
        </p:txBody>
      </p:sp>
    </p:spTree>
    <p:extLst>
      <p:ext uri="{BB962C8B-B14F-4D97-AF65-F5344CB8AC3E}">
        <p14:creationId xmlns:p14="http://schemas.microsoft.com/office/powerpoint/2010/main" val="141733052"/>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1666" name="Rectangle 2"/>
          <p:cNvSpPr>
            <a:spLocks noGrp="1" noChangeArrowheads="1"/>
          </p:cNvSpPr>
          <p:nvPr>
            <p:ph type="title"/>
          </p:nvPr>
        </p:nvSpPr>
        <p:spPr>
          <a:xfrm>
            <a:off x="1654175" y="0"/>
            <a:ext cx="7489825" cy="457200"/>
          </a:xfrm>
        </p:spPr>
        <p:txBody>
          <a:bodyPr/>
          <a:lstStyle/>
          <a:p>
            <a:r>
              <a:rPr lang="en-US" altLang="zh-CN" sz="3600" dirty="0">
                <a:solidFill>
                  <a:srgbClr val="132584"/>
                </a:solidFill>
                <a:latin typeface="Cambria" panose="02040503050406030204" pitchFamily="18" charset="0"/>
              </a:rPr>
              <a:t>An Example:</a:t>
            </a:r>
            <a:r>
              <a:rPr lang="en-US" altLang="zh-CN" sz="4600" dirty="0">
                <a:solidFill>
                  <a:srgbClr val="132584"/>
                </a:solidFill>
                <a:latin typeface="Cambria" panose="02040503050406030204" pitchFamily="18" charset="0"/>
              </a:rPr>
              <a:t> </a:t>
            </a:r>
            <a:r>
              <a:rPr lang="en-US" altLang="zh-CN" dirty="0">
                <a:solidFill>
                  <a:srgbClr val="132584"/>
                </a:solidFill>
                <a:latin typeface="Cambria" panose="02040503050406030204" pitchFamily="18" charset="0"/>
              </a:rPr>
              <a:t>A flight simulator</a:t>
            </a:r>
          </a:p>
        </p:txBody>
      </p:sp>
      <p:sp>
        <p:nvSpPr>
          <p:cNvPr id="241668" name="Rectangle 4"/>
          <p:cNvSpPr>
            <a:spLocks noChangeArrowheads="1"/>
          </p:cNvSpPr>
          <p:nvPr/>
        </p:nvSpPr>
        <p:spPr bwMode="auto">
          <a:xfrm>
            <a:off x="381000" y="1295400"/>
            <a:ext cx="8382000" cy="375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000" dirty="0">
                <a:solidFill>
                  <a:srgbClr val="000099"/>
                </a:solidFill>
                <a:effectLst/>
                <a:latin typeface="Cambria" panose="02040503050406030204" pitchFamily="18" charset="0"/>
                <a:ea typeface="宋体" panose="02010600030101010101" pitchFamily="2" charset="-122"/>
              </a:rPr>
              <a:t>Assume the user can control the height of the plane, determine what those limits are:</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Not specified?</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Why not?</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Nothing in a computer is infinite!</a:t>
            </a:r>
          </a:p>
          <a:p>
            <a:pPr>
              <a:lnSpc>
                <a:spcPct val="120000"/>
              </a:lnSpc>
            </a:pPr>
            <a:endParaRPr lang="en-US" altLang="zh-CN" sz="2000" dirty="0">
              <a:solidFill>
                <a:srgbClr val="000099"/>
              </a:solidFill>
              <a:effectLst/>
              <a:latin typeface="Cambria" panose="02040503050406030204" pitchFamily="18" charset="0"/>
              <a:ea typeface="宋体" panose="02010600030101010101" pitchFamily="2" charset="-122"/>
            </a:endParaRPr>
          </a:p>
          <a:p>
            <a:pPr>
              <a:lnSpc>
                <a:spcPct val="120000"/>
              </a:lnSpc>
            </a:pPr>
            <a:r>
              <a:rPr lang="en-US" altLang="zh-CN" sz="2000" dirty="0">
                <a:solidFill>
                  <a:srgbClr val="000099"/>
                </a:solidFill>
                <a:effectLst/>
                <a:latin typeface="Cambria" panose="02040503050406030204" pitchFamily="18" charset="0"/>
                <a:ea typeface="宋体" panose="02010600030101010101" pitchFamily="2" charset="-122"/>
              </a:rPr>
              <a:t>Try flying </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Below ground</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In outer space</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Through a mountain (or some other object)</a:t>
            </a:r>
          </a:p>
        </p:txBody>
      </p:sp>
    </p:spTree>
    <p:extLst>
      <p:ext uri="{BB962C8B-B14F-4D97-AF65-F5344CB8AC3E}">
        <p14:creationId xmlns:p14="http://schemas.microsoft.com/office/powerpoint/2010/main" val="70784526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1828800" y="152400"/>
            <a:ext cx="4594225" cy="1143000"/>
          </a:xfrm>
        </p:spPr>
        <p:txBody>
          <a:bodyPr/>
          <a:lstStyle/>
          <a:p>
            <a:r>
              <a:rPr lang="en-US" altLang="zh-CN" sz="4000" dirty="0">
                <a:solidFill>
                  <a:srgbClr val="132584"/>
                </a:solidFill>
                <a:latin typeface="Cambria" panose="02040503050406030204" pitchFamily="18" charset="0"/>
              </a:rPr>
              <a:t>ASCII Table</a:t>
            </a:r>
          </a:p>
        </p:txBody>
      </p:sp>
      <p:graphicFrame>
        <p:nvGraphicFramePr>
          <p:cNvPr id="259127" name="Group 55"/>
          <p:cNvGraphicFramePr>
            <a:graphicFrameLocks noGrp="1"/>
          </p:cNvGraphicFramePr>
          <p:nvPr>
            <p:ph idx="1"/>
            <p:extLst/>
          </p:nvPr>
        </p:nvGraphicFramePr>
        <p:xfrm>
          <a:off x="708025" y="1219200"/>
          <a:ext cx="7597775" cy="5120640"/>
        </p:xfrm>
        <a:graphic>
          <a:graphicData uri="http://schemas.openxmlformats.org/drawingml/2006/table">
            <a:tbl>
              <a:tblPr/>
              <a:tblGrid>
                <a:gridCol w="1655762">
                  <a:extLst>
                    <a:ext uri="{9D8B030D-6E8A-4147-A177-3AD203B41FA5}">
                      <a16:colId xmlns:a16="http://schemas.microsoft.com/office/drawing/2014/main" val="3853897817"/>
                    </a:ext>
                  </a:extLst>
                </a:gridCol>
                <a:gridCol w="2030413">
                  <a:extLst>
                    <a:ext uri="{9D8B030D-6E8A-4147-A177-3AD203B41FA5}">
                      <a16:colId xmlns:a16="http://schemas.microsoft.com/office/drawing/2014/main" val="4217150069"/>
                    </a:ext>
                  </a:extLst>
                </a:gridCol>
                <a:gridCol w="1655762">
                  <a:extLst>
                    <a:ext uri="{9D8B030D-6E8A-4147-A177-3AD203B41FA5}">
                      <a16:colId xmlns:a16="http://schemas.microsoft.com/office/drawing/2014/main" val="2586079275"/>
                    </a:ext>
                  </a:extLst>
                </a:gridCol>
                <a:gridCol w="2255838">
                  <a:extLst>
                    <a:ext uri="{9D8B030D-6E8A-4147-A177-3AD203B41FA5}">
                      <a16:colId xmlns:a16="http://schemas.microsoft.com/office/drawing/2014/main" val="1954572925"/>
                    </a:ext>
                  </a:extLst>
                </a:gridCol>
              </a:tblGrid>
              <a:tr h="368300">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Character</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Character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 </a:t>
                      </a: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1167862"/>
                  </a:ext>
                </a:extLst>
              </a:tr>
              <a:tr h="3290888">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Null</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Space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endPar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66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89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123</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9718240"/>
                  </a:ext>
                </a:extLst>
              </a:tr>
            </a:tbl>
          </a:graphicData>
        </a:graphic>
      </p:graphicFrame>
    </p:spTree>
    <p:extLst>
      <p:ext uri="{BB962C8B-B14F-4D97-AF65-F5344CB8AC3E}">
        <p14:creationId xmlns:p14="http://schemas.microsoft.com/office/powerpoint/2010/main" val="39191543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4738" name="Rectangle 2"/>
          <p:cNvSpPr>
            <a:spLocks noGrp="1" noChangeArrowheads="1"/>
          </p:cNvSpPr>
          <p:nvPr>
            <p:ph type="title"/>
          </p:nvPr>
        </p:nvSpPr>
        <p:spPr>
          <a:xfrm>
            <a:off x="1676400" y="0"/>
            <a:ext cx="7112000" cy="762000"/>
          </a:xfrm>
        </p:spPr>
        <p:txBody>
          <a:bodyPr/>
          <a:lstStyle/>
          <a:p>
            <a:r>
              <a:rPr lang="en-US" altLang="zh-CN" dirty="0">
                <a:solidFill>
                  <a:srgbClr val="132584"/>
                </a:solidFill>
                <a:latin typeface="Cambria" panose="02040503050406030204" pitchFamily="18" charset="0"/>
              </a:rPr>
              <a:t>ASCII Encoding Always Produce</a:t>
            </a:r>
            <a:r>
              <a:rPr lang="en-US" altLang="zh-CN" sz="4000" dirty="0">
                <a:solidFill>
                  <a:srgbClr val="132584"/>
                </a:solidFill>
                <a:latin typeface="Cambria" panose="02040503050406030204" pitchFamily="18" charset="0"/>
              </a:rPr>
              <a:t> </a:t>
            </a:r>
            <a:br>
              <a:rPr lang="en-US" altLang="zh-CN" sz="4000" dirty="0">
                <a:solidFill>
                  <a:srgbClr val="132584"/>
                </a:solidFill>
                <a:latin typeface="Cambria" panose="02040503050406030204" pitchFamily="18" charset="0"/>
              </a:rPr>
            </a:br>
            <a:r>
              <a:rPr lang="en-US" altLang="zh-CN" sz="2000" dirty="0">
                <a:solidFill>
                  <a:srgbClr val="132584"/>
                </a:solidFill>
                <a:latin typeface="Cambria" panose="02040503050406030204" pitchFamily="18" charset="0"/>
              </a:rPr>
              <a:t>Sub-Boundary Conditions</a:t>
            </a:r>
          </a:p>
        </p:txBody>
      </p:sp>
      <p:sp>
        <p:nvSpPr>
          <p:cNvPr id="244740" name="Rectangle 4"/>
          <p:cNvSpPr>
            <a:spLocks noChangeArrowheads="1"/>
          </p:cNvSpPr>
          <p:nvPr/>
        </p:nvSpPr>
        <p:spPr bwMode="auto">
          <a:xfrm>
            <a:off x="304800" y="1143000"/>
            <a:ext cx="8610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rgbClr val="000099"/>
                </a:solidFill>
                <a:effectLst/>
                <a:latin typeface="Cambria" panose="02040503050406030204" pitchFamily="18" charset="0"/>
                <a:ea typeface="宋体" panose="02010600030101010101" pitchFamily="2" charset="-122"/>
              </a:rPr>
              <a:t>The ASCII code is 8 bits. </a:t>
            </a:r>
          </a:p>
          <a:p>
            <a:pPr lvl="1">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If numeric digits are to be </a:t>
            </a:r>
            <a:r>
              <a:rPr lang="en-US" altLang="zh-CN" sz="2000" dirty="0" smtClean="0">
                <a:effectLst/>
                <a:latin typeface="Cambria" panose="02040503050406030204" pitchFamily="18" charset="0"/>
                <a:ea typeface="宋体" panose="02010600030101010101" pitchFamily="2" charset="-122"/>
              </a:rPr>
              <a:t>input, </a:t>
            </a:r>
          </a:p>
          <a:p>
            <a:pPr lvl="2">
              <a:buClr>
                <a:schemeClr val="accent1"/>
              </a:buClr>
              <a:buSzPct val="122000"/>
              <a:buFontTx/>
              <a:buChar char="•"/>
            </a:pPr>
            <a:r>
              <a:rPr lang="en-US" altLang="zh-CN" sz="2000" dirty="0" smtClean="0">
                <a:effectLst/>
                <a:latin typeface="Cambria" panose="02040503050406030204" pitchFamily="18" charset="0"/>
                <a:ea typeface="宋体" panose="02010600030101010101" pitchFamily="2" charset="-122"/>
              </a:rPr>
              <a:t>check </a:t>
            </a:r>
            <a:r>
              <a:rPr lang="en-US" altLang="zh-CN" sz="2000" dirty="0">
                <a:effectLst/>
                <a:latin typeface="Cambria" panose="02040503050406030204" pitchFamily="18" charset="0"/>
                <a:ea typeface="宋体" panose="02010600030101010101" pitchFamily="2" charset="-122"/>
              </a:rPr>
              <a:t>just out of range with the ‘/’ and ‘:’</a:t>
            </a:r>
          </a:p>
          <a:p>
            <a:pPr lvl="1">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If capital letters are to be </a:t>
            </a:r>
            <a:r>
              <a:rPr lang="en-US" altLang="zh-CN" sz="2000" dirty="0" smtClean="0">
                <a:effectLst/>
                <a:latin typeface="Cambria" panose="02040503050406030204" pitchFamily="18" charset="0"/>
                <a:ea typeface="宋体" panose="02010600030101010101" pitchFamily="2" charset="-122"/>
              </a:rPr>
              <a:t>input, </a:t>
            </a:r>
          </a:p>
          <a:p>
            <a:pPr lvl="2">
              <a:buClr>
                <a:schemeClr val="accent1"/>
              </a:buClr>
              <a:buSzPct val="122000"/>
              <a:buFontTx/>
              <a:buChar char="•"/>
            </a:pPr>
            <a:r>
              <a:rPr lang="en-US" altLang="zh-CN" sz="2000" dirty="0" smtClean="0">
                <a:effectLst/>
                <a:latin typeface="Cambria" panose="02040503050406030204" pitchFamily="18" charset="0"/>
                <a:ea typeface="宋体" panose="02010600030101010101" pitchFamily="2" charset="-122"/>
              </a:rPr>
              <a:t>check </a:t>
            </a:r>
            <a:r>
              <a:rPr lang="en-US" altLang="zh-CN" sz="2000" dirty="0">
                <a:effectLst/>
                <a:latin typeface="Cambria" panose="02040503050406030204" pitchFamily="18" charset="0"/>
                <a:ea typeface="宋体" panose="02010600030101010101" pitchFamily="2" charset="-122"/>
              </a:rPr>
              <a:t>just out of range with the ‘@’ and ‘[‘</a:t>
            </a:r>
          </a:p>
          <a:p>
            <a:pPr lvl="1">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If lower case letters are to be input, </a:t>
            </a:r>
            <a:endParaRPr lang="en-US" altLang="zh-CN" sz="2000" dirty="0" smtClean="0">
              <a:effectLst/>
              <a:latin typeface="Cambria" panose="02040503050406030204" pitchFamily="18" charset="0"/>
              <a:ea typeface="宋体" panose="02010600030101010101" pitchFamily="2" charset="-122"/>
            </a:endParaRPr>
          </a:p>
          <a:p>
            <a:pPr lvl="2">
              <a:buClr>
                <a:schemeClr val="accent1"/>
              </a:buClr>
              <a:buSzPct val="122000"/>
              <a:buFontTx/>
              <a:buChar char="•"/>
            </a:pPr>
            <a:r>
              <a:rPr lang="en-US" altLang="zh-CN" sz="2000" dirty="0" smtClean="0">
                <a:effectLst/>
                <a:latin typeface="Cambria" panose="02040503050406030204" pitchFamily="18" charset="0"/>
                <a:ea typeface="宋体" panose="02010600030101010101" pitchFamily="2" charset="-122"/>
              </a:rPr>
              <a:t>check </a:t>
            </a:r>
            <a:r>
              <a:rPr lang="en-US" altLang="zh-CN" sz="2000" dirty="0">
                <a:effectLst/>
                <a:latin typeface="Cambria" panose="02040503050406030204" pitchFamily="18" charset="0"/>
                <a:ea typeface="宋体" panose="02010600030101010101" pitchFamily="2" charset="-122"/>
              </a:rPr>
              <a:t>just out of range with the forward quote and the ‘{‘.</a:t>
            </a:r>
          </a:p>
          <a:p>
            <a:pPr>
              <a:buClr>
                <a:schemeClr val="accent1"/>
              </a:buClr>
              <a:buSzPct val="122000"/>
              <a:buFontTx/>
              <a:buChar char="•"/>
            </a:pPr>
            <a:endParaRPr lang="en-US" altLang="zh-CN" sz="2000" dirty="0">
              <a:solidFill>
                <a:srgbClr val="000099"/>
              </a:solidFill>
              <a:effectLst/>
              <a:latin typeface="Cambria" panose="02040503050406030204" pitchFamily="18" charset="0"/>
              <a:ea typeface="宋体" panose="02010600030101010101" pitchFamily="2" charset="-122"/>
            </a:endParaRPr>
          </a:p>
          <a:p>
            <a:pPr lvl="1" eaLnBrk="1" hangingPunct="1">
              <a:lnSpc>
                <a:spcPct val="90000"/>
              </a:lnSpc>
              <a:spcBef>
                <a:spcPct val="50000"/>
              </a:spcBef>
              <a:spcAft>
                <a:spcPts val="900"/>
              </a:spcAft>
              <a:buClr>
                <a:schemeClr val="accent1"/>
              </a:buClr>
            </a:pPr>
            <a:endParaRPr lang="zh-CN" altLang="en-US" sz="2000" b="1" dirty="0">
              <a:effectLst/>
              <a:latin typeface="Cambria" panose="02040503050406030204" pitchFamily="18" charset="0"/>
              <a:ea typeface="宋体" panose="02010600030101010101" pitchFamily="2" charset="-122"/>
            </a:endParaRPr>
          </a:p>
        </p:txBody>
      </p:sp>
      <p:graphicFrame>
        <p:nvGraphicFramePr>
          <p:cNvPr id="5" name="Group 55"/>
          <p:cNvGraphicFramePr>
            <a:graphicFrameLocks noGrp="1"/>
          </p:cNvGraphicFramePr>
          <p:nvPr>
            <p:ph idx="1"/>
            <p:extLst/>
          </p:nvPr>
        </p:nvGraphicFramePr>
        <p:xfrm>
          <a:off x="4441825" y="3596830"/>
          <a:ext cx="4321175" cy="2898648"/>
        </p:xfrm>
        <a:graphic>
          <a:graphicData uri="http://schemas.openxmlformats.org/drawingml/2006/table">
            <a:tbl>
              <a:tblPr/>
              <a:tblGrid>
                <a:gridCol w="941702">
                  <a:extLst>
                    <a:ext uri="{9D8B030D-6E8A-4147-A177-3AD203B41FA5}">
                      <a16:colId xmlns:a16="http://schemas.microsoft.com/office/drawing/2014/main" val="3853897817"/>
                    </a:ext>
                  </a:extLst>
                </a:gridCol>
                <a:gridCol w="1154781">
                  <a:extLst>
                    <a:ext uri="{9D8B030D-6E8A-4147-A177-3AD203B41FA5}">
                      <a16:colId xmlns:a16="http://schemas.microsoft.com/office/drawing/2014/main" val="4217150069"/>
                    </a:ext>
                  </a:extLst>
                </a:gridCol>
                <a:gridCol w="941702">
                  <a:extLst>
                    <a:ext uri="{9D8B030D-6E8A-4147-A177-3AD203B41FA5}">
                      <a16:colId xmlns:a16="http://schemas.microsoft.com/office/drawing/2014/main" val="2586079275"/>
                    </a:ext>
                  </a:extLst>
                </a:gridCol>
                <a:gridCol w="1282990">
                  <a:extLst>
                    <a:ext uri="{9D8B030D-6E8A-4147-A177-3AD203B41FA5}">
                      <a16:colId xmlns:a16="http://schemas.microsoft.com/office/drawing/2014/main" val="1954572925"/>
                    </a:ext>
                  </a:extLst>
                </a:gridCol>
              </a:tblGrid>
              <a:tr h="194582">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Character</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Character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 </a:t>
                      </a: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1167862"/>
                  </a:ext>
                </a:extLst>
              </a:tr>
              <a:tr h="2320018">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Null</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Space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endPar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66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89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123</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9718240"/>
                  </a:ext>
                </a:extLst>
              </a:tr>
            </a:tbl>
          </a:graphicData>
        </a:graphic>
      </p:graphicFrame>
      <p:sp>
        <p:nvSpPr>
          <p:cNvPr id="2" name="文本框 1"/>
          <p:cNvSpPr txBox="1"/>
          <p:nvPr/>
        </p:nvSpPr>
        <p:spPr>
          <a:xfrm>
            <a:off x="410033" y="3886200"/>
            <a:ext cx="3704767" cy="1754326"/>
          </a:xfrm>
          <a:prstGeom prst="rect">
            <a:avLst/>
          </a:prstGeom>
          <a:noFill/>
        </p:spPr>
        <p:txBody>
          <a:bodyPr wrap="square" rtlCol="0">
            <a:spAutoFit/>
          </a:bodyPr>
          <a:lstStyle/>
          <a:p>
            <a:r>
              <a:rPr lang="en-US" altLang="zh-CN" sz="1800" b="1" dirty="0">
                <a:solidFill>
                  <a:srgbClr val="000099"/>
                </a:solidFill>
                <a:latin typeface="Cambria" panose="02040503050406030204" pitchFamily="18" charset="0"/>
                <a:ea typeface="宋体" panose="02010600030101010101" pitchFamily="2" charset="-122"/>
              </a:rPr>
              <a:t>NOTE: </a:t>
            </a:r>
            <a:r>
              <a:rPr lang="en-US" altLang="zh-CN" sz="1800" dirty="0">
                <a:solidFill>
                  <a:srgbClr val="000099"/>
                </a:solidFill>
                <a:latin typeface="Cambria" panose="02040503050406030204" pitchFamily="18" charset="0"/>
                <a:ea typeface="宋体" panose="02010600030101010101" pitchFamily="2" charset="-122"/>
              </a:rPr>
              <a:t>The error in using the default settings in the PowerPoint software. In each case, I encased the character in a single quote--- i.e. the key below “.</a:t>
            </a:r>
          </a:p>
          <a:p>
            <a:endParaRPr lang="zh-CN" altLang="en-US" sz="1800" dirty="0"/>
          </a:p>
        </p:txBody>
      </p:sp>
    </p:spTree>
    <p:extLst>
      <p:ext uri="{BB962C8B-B14F-4D97-AF65-F5344CB8AC3E}">
        <p14:creationId xmlns:p14="http://schemas.microsoft.com/office/powerpoint/2010/main" val="117564235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61122" name="Rectangle 2"/>
          <p:cNvSpPr>
            <a:spLocks noGrp="1" noChangeArrowheads="1"/>
          </p:cNvSpPr>
          <p:nvPr>
            <p:ph type="title"/>
          </p:nvPr>
        </p:nvSpPr>
        <p:spPr/>
        <p:txBody>
          <a:bodyPr/>
          <a:lstStyle/>
          <a:p>
            <a:r>
              <a:rPr lang="en-US" altLang="zh-CN" sz="3600" dirty="0">
                <a:solidFill>
                  <a:srgbClr val="132584"/>
                </a:solidFill>
                <a:latin typeface="Cambria" panose="02040503050406030204" pitchFamily="18" charset="0"/>
              </a:rPr>
              <a:t>Text-box Field</a:t>
            </a:r>
          </a:p>
        </p:txBody>
      </p:sp>
      <p:sp>
        <p:nvSpPr>
          <p:cNvPr id="261124" name="Text Box 4"/>
          <p:cNvSpPr txBox="1">
            <a:spLocks noChangeArrowheads="1"/>
          </p:cNvSpPr>
          <p:nvPr/>
        </p:nvSpPr>
        <p:spPr bwMode="auto">
          <a:xfrm>
            <a:off x="533400" y="1905000"/>
            <a:ext cx="18288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Default</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Empty</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Blank</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Null</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Zero</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None</a:t>
            </a:r>
          </a:p>
        </p:txBody>
      </p:sp>
      <p:pic>
        <p:nvPicPr>
          <p:cNvPr id="261125" name="Picture 5" descr="5-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19400" y="1676400"/>
            <a:ext cx="5430837" cy="39662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66274830"/>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latin typeface="Cambria" panose="02040503050406030204" pitchFamily="18" charset="0"/>
                <a:ea typeface="宋体" panose="02010600030101010101" pitchFamily="2" charset="-122"/>
              </a:rPr>
              <a:t>Cause Effect Analysis</a:t>
            </a:r>
            <a:endParaRPr lang="en-US" altLang="zh-CN" dirty="0">
              <a:solidFill>
                <a:srgbClr val="FF0000"/>
              </a:solidFill>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108320" y="2463840"/>
              <a:ext cx="2514960" cy="2489400"/>
            </p14:xfrm>
          </p:contentPart>
        </mc:Choice>
        <mc:Fallback xmlns="">
          <p:pic>
            <p:nvPicPr>
              <p:cNvPr id="2" name="墨迹 1"/>
              <p:cNvPicPr/>
              <p:nvPr/>
            </p:nvPicPr>
            <p:blipFill>
              <a:blip r:embed="rId5"/>
              <a:stretch>
                <a:fillRect/>
              </a:stretch>
            </p:blipFill>
            <p:spPr>
              <a:xfrm>
                <a:off x="4098960" y="2454480"/>
                <a:ext cx="2533680" cy="2508120"/>
              </a:xfrm>
              <a:prstGeom prst="rect">
                <a:avLst/>
              </a:prstGeom>
            </p:spPr>
          </p:pic>
        </mc:Fallback>
      </mc:AlternateContent>
    </p:spTree>
    <p:extLst>
      <p:ext uri="{BB962C8B-B14F-4D97-AF65-F5344CB8AC3E}">
        <p14:creationId xmlns:p14="http://schemas.microsoft.com/office/powerpoint/2010/main" val="912694524"/>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99682" name="Rectangle 2"/>
          <p:cNvSpPr>
            <a:spLocks noGrp="1" noChangeArrowheads="1"/>
          </p:cNvSpPr>
          <p:nvPr>
            <p:ph type="title"/>
          </p:nvPr>
        </p:nvSpPr>
        <p:spPr>
          <a:xfrm>
            <a:off x="1143000" y="162733"/>
            <a:ext cx="7316787" cy="536575"/>
          </a:xfrm>
        </p:spPr>
        <p:txBody>
          <a:bodyPr/>
          <a:lstStyle/>
          <a:p>
            <a:r>
              <a:rPr lang="en-US" altLang="zh-CN" sz="3600" dirty="0">
                <a:solidFill>
                  <a:srgbClr val="132584"/>
                </a:solidFill>
                <a:latin typeface="Cambria" panose="02040503050406030204" pitchFamily="18" charset="0"/>
              </a:rPr>
              <a:t>Cause-Effect Analysis</a:t>
            </a:r>
          </a:p>
        </p:txBody>
      </p:sp>
      <p:sp>
        <p:nvSpPr>
          <p:cNvPr id="199683" name="Text Box 3"/>
          <p:cNvSpPr txBox="1">
            <a:spLocks noChangeArrowheads="1"/>
          </p:cNvSpPr>
          <p:nvPr/>
        </p:nvSpPr>
        <p:spPr bwMode="auto">
          <a:xfrm>
            <a:off x="533400" y="1371600"/>
            <a:ext cx="8229600"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eaLnBrk="1" hangingPunct="1">
              <a:lnSpc>
                <a:spcPts val="2600"/>
              </a:lnSpc>
              <a:spcBef>
                <a:spcPct val="50000"/>
              </a:spcBef>
            </a:pPr>
            <a:r>
              <a:rPr lang="en-US" altLang="zh-CN" sz="2000" b="1" dirty="0">
                <a:effectLst/>
                <a:latin typeface="Cambria" panose="02040503050406030204" pitchFamily="18" charset="0"/>
                <a:ea typeface="宋体" panose="02010600030101010101" pitchFamily="2" charset="-122"/>
              </a:rPr>
              <a:t>Cause-Effect Analysis </a:t>
            </a:r>
            <a:r>
              <a:rPr lang="en-US" altLang="zh-CN" sz="2000" dirty="0">
                <a:effectLst/>
                <a:latin typeface="Cambria" panose="02040503050406030204" pitchFamily="18" charset="0"/>
                <a:ea typeface="宋体" panose="02010600030101010101" pitchFamily="2" charset="-122"/>
              </a:rPr>
              <a:t>is a systematic means for generating test cases to cover</a:t>
            </a:r>
            <a:r>
              <a:rPr lang="en-US" altLang="zh-CN" sz="2000" b="1" dirty="0">
                <a:effectLst/>
                <a:latin typeface="Cambria" panose="02040503050406030204" pitchFamily="18" charset="0"/>
                <a:ea typeface="宋体" panose="02010600030101010101" pitchFamily="2" charset="-122"/>
              </a:rPr>
              <a:t> different combinations of input ‘‘Causes’’ </a:t>
            </a:r>
            <a:r>
              <a:rPr lang="en-US" altLang="zh-CN" sz="2000" dirty="0">
                <a:effectLst/>
                <a:latin typeface="Cambria" panose="02040503050406030204" pitchFamily="18" charset="0"/>
                <a:ea typeface="宋体" panose="02010600030101010101" pitchFamily="2" charset="-122"/>
              </a:rPr>
              <a:t>resulting in</a:t>
            </a:r>
            <a:r>
              <a:rPr lang="en-US" altLang="zh-CN" sz="2000" b="1" dirty="0">
                <a:effectLst/>
                <a:latin typeface="Cambria" panose="02040503050406030204" pitchFamily="18" charset="0"/>
                <a:ea typeface="宋体" panose="02010600030101010101" pitchFamily="2" charset="-122"/>
              </a:rPr>
              <a:t> output ‘‘Effects.’’</a:t>
            </a:r>
          </a:p>
          <a:p>
            <a:pPr eaLnBrk="1" hangingPunct="1">
              <a:lnSpc>
                <a:spcPts val="2600"/>
              </a:lnSpc>
              <a:spcBef>
                <a:spcPct val="50000"/>
              </a:spcBef>
            </a:pPr>
            <a:r>
              <a:rPr lang="en-US" altLang="zh-CN" sz="2000" b="1" i="1" u="sng" dirty="0">
                <a:solidFill>
                  <a:srgbClr val="FF0000"/>
                </a:solidFill>
                <a:effectLst/>
                <a:latin typeface="Cambria" panose="02040503050406030204" pitchFamily="18" charset="0"/>
                <a:ea typeface="宋体" panose="02010600030101010101" pitchFamily="2" charset="-122"/>
              </a:rPr>
              <a:t>A CAUSE</a:t>
            </a:r>
            <a:r>
              <a:rPr lang="en-US" altLang="zh-CN" sz="2000" b="1"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may be thought of as a distinct input condition, or an ‘‘equivalence class’’ of input conditions.</a:t>
            </a:r>
          </a:p>
          <a:p>
            <a:pPr eaLnBrk="1" hangingPunct="1">
              <a:lnSpc>
                <a:spcPts val="2600"/>
              </a:lnSpc>
              <a:spcBef>
                <a:spcPct val="50000"/>
              </a:spcBef>
            </a:pPr>
            <a:r>
              <a:rPr lang="en-US" altLang="zh-CN" sz="2000" b="1" i="1" u="sng" dirty="0">
                <a:solidFill>
                  <a:srgbClr val="FF0000"/>
                </a:solidFill>
                <a:effectLst/>
                <a:latin typeface="Cambria" panose="02040503050406030204" pitchFamily="18" charset="0"/>
                <a:ea typeface="宋体" panose="02010600030101010101" pitchFamily="2" charset="-122"/>
              </a:rPr>
              <a:t>An EFFECT</a:t>
            </a:r>
            <a:r>
              <a:rPr lang="en-US" altLang="zh-CN" sz="2000" b="1"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may be thought of as a distinct output condition, or a meaningful change in program state</a:t>
            </a:r>
            <a:r>
              <a:rPr lang="en-US" altLang="zh-CN" sz="2000" b="1" dirty="0">
                <a:effectLst/>
                <a:latin typeface="Cambria" panose="02040503050406030204" pitchFamily="18" charset="0"/>
                <a:ea typeface="宋体" panose="02010600030101010101" pitchFamily="2" charset="-122"/>
              </a:rPr>
              <a:t>.</a:t>
            </a:r>
          </a:p>
          <a:p>
            <a:pPr eaLnBrk="1" hangingPunct="1">
              <a:lnSpc>
                <a:spcPts val="2600"/>
              </a:lnSpc>
              <a:spcBef>
                <a:spcPct val="50000"/>
              </a:spcBef>
            </a:pPr>
            <a:r>
              <a:rPr lang="en-US" altLang="zh-CN" sz="2000" b="1" i="1" u="sng" dirty="0">
                <a:solidFill>
                  <a:srgbClr val="FF0000"/>
                </a:solidFill>
                <a:effectLst/>
                <a:latin typeface="Cambria" panose="02040503050406030204" pitchFamily="18" charset="0"/>
                <a:ea typeface="宋体" panose="02010600030101010101" pitchFamily="2" charset="-122"/>
              </a:rPr>
              <a:t>Causes and Effects</a:t>
            </a:r>
            <a:r>
              <a:rPr lang="en-US" altLang="zh-CN" sz="2000" b="1"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are represented as Boolean variables and the logical relationships among them CAN (but need not) be represented as one or more </a:t>
            </a:r>
            <a:r>
              <a:rPr lang="en-US" altLang="zh-CN" sz="2000" dirty="0" err="1">
                <a:effectLst/>
                <a:latin typeface="Cambria" panose="02040503050406030204" pitchFamily="18" charset="0"/>
                <a:ea typeface="宋体" panose="02010600030101010101" pitchFamily="2" charset="-122"/>
              </a:rPr>
              <a:t>boolean</a:t>
            </a:r>
            <a:r>
              <a:rPr lang="en-US" altLang="zh-CN" sz="2000" dirty="0">
                <a:effectLst/>
                <a:latin typeface="Cambria" panose="02040503050406030204" pitchFamily="18" charset="0"/>
                <a:ea typeface="宋体" panose="02010600030101010101" pitchFamily="2" charset="-122"/>
              </a:rPr>
              <a:t> graphs</a:t>
            </a:r>
            <a:r>
              <a:rPr lang="en-US" altLang="zh-CN" sz="2000" b="1" dirty="0">
                <a:effectLst/>
                <a:latin typeface="Cambria" panose="02040503050406030204" pitchFamily="18" charset="0"/>
                <a:ea typeface="宋体" panose="02010600030101010101" pitchFamily="2" charset="-122"/>
              </a:rPr>
              <a:t>.</a:t>
            </a:r>
          </a:p>
        </p:txBody>
      </p:sp>
    </p:spTree>
    <p:extLst>
      <p:ext uri="{BB962C8B-B14F-4D97-AF65-F5344CB8AC3E}">
        <p14:creationId xmlns:p14="http://schemas.microsoft.com/office/powerpoint/2010/main" val="2263564071"/>
      </p:ext>
    </p:extLst>
  </p:cSld>
  <p:clrMapOvr>
    <a:masterClrMapping/>
  </p:clrMapOvr>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灯片编号占位符 5"/>
          <p:cNvSpPr>
            <a:spLocks noGrp="1"/>
          </p:cNvSpPr>
          <p:nvPr>
            <p:ph type="sldNum" sz="quarter" idx="4294967295"/>
          </p:nvPr>
        </p:nvSpPr>
        <p:spPr/>
        <p:txBody>
          <a:bodyPr/>
          <a:lstStyle/>
          <a:p>
            <a:fld id="{A2D0DCCD-D760-4746-98AB-2CDE6C0065BF}" type="slidenum">
              <a:rPr lang="zh-CN" altLang="en-US">
                <a:latin typeface="Cambria" panose="02040503050406030204" pitchFamily="18" charset="0"/>
              </a:rPr>
              <a:pPr/>
              <a:t>259</a:t>
            </a:fld>
            <a:endParaRPr lang="en-US" altLang="zh-CN">
              <a:latin typeface="Cambria" panose="02040503050406030204" pitchFamily="18" charset="0"/>
            </a:endParaRPr>
          </a:p>
        </p:txBody>
      </p:sp>
      <p:sp>
        <p:nvSpPr>
          <p:cNvPr id="203778" name="Rectangle 2"/>
          <p:cNvSpPr>
            <a:spLocks noGrp="1" noChangeArrowheads="1"/>
          </p:cNvSpPr>
          <p:nvPr>
            <p:ph type="title"/>
          </p:nvPr>
        </p:nvSpPr>
        <p:spPr>
          <a:xfrm>
            <a:off x="1730260" y="228600"/>
            <a:ext cx="7381875" cy="396875"/>
          </a:xfrm>
        </p:spPr>
        <p:txBody>
          <a:bodyPr/>
          <a:lstStyle/>
          <a:p>
            <a:r>
              <a:rPr lang="en-US" altLang="zh-CN" sz="3200" dirty="0">
                <a:latin typeface="Cambria" panose="02040503050406030204" pitchFamily="18" charset="0"/>
              </a:rPr>
              <a:t>Cause-Effect Analysis Sample 1</a:t>
            </a:r>
          </a:p>
        </p:txBody>
      </p:sp>
      <p:sp>
        <p:nvSpPr>
          <p:cNvPr id="203779" name="Rectangle 3"/>
          <p:cNvSpPr>
            <a:spLocks noGrp="1" noChangeArrowheads="1"/>
          </p:cNvSpPr>
          <p:nvPr>
            <p:ph type="body" idx="1"/>
          </p:nvPr>
        </p:nvSpPr>
        <p:spPr>
          <a:xfrm>
            <a:off x="381000" y="2895600"/>
            <a:ext cx="7697787" cy="3621087"/>
          </a:xfrm>
          <a:noFill/>
          <a:ln/>
        </p:spPr>
        <p:txBody>
          <a:bodyPr/>
          <a:lstStyle/>
          <a:p>
            <a:pPr marL="381000" indent="-381000">
              <a:lnSpc>
                <a:spcPts val="2600"/>
              </a:lnSpc>
              <a:buClrTx/>
              <a:buSzTx/>
            </a:pPr>
            <a:r>
              <a:rPr lang="en-US" altLang="zh-CN" sz="2000" b="1" dirty="0">
                <a:latin typeface="Cambria" panose="02040503050406030204" pitchFamily="18" charset="0"/>
              </a:rPr>
              <a:t>Valid equivalence classes :</a:t>
            </a:r>
            <a:br>
              <a:rPr lang="en-US" altLang="zh-CN" sz="2000" b="1" dirty="0">
                <a:latin typeface="Cambria" panose="02040503050406030204" pitchFamily="18" charset="0"/>
              </a:rPr>
            </a:br>
            <a:r>
              <a:rPr lang="en-US" altLang="zh-CN" sz="2000" dirty="0">
                <a:latin typeface="Cambria" panose="02040503050406030204" pitchFamily="18" charset="0"/>
              </a:rPr>
              <a:t>	condition	valid eq. classes                      .</a:t>
            </a:r>
            <a:br>
              <a:rPr lang="en-US" altLang="zh-CN" sz="2000" dirty="0">
                <a:latin typeface="Cambria" panose="02040503050406030204" pitchFamily="18" charset="0"/>
              </a:rPr>
            </a:br>
            <a:r>
              <a:rPr lang="en-US" altLang="zh-CN" sz="2000" dirty="0">
                <a:latin typeface="Cambria" panose="02040503050406030204" pitchFamily="18" charset="0"/>
              </a:rPr>
              <a:t>	abs(N)		</a:t>
            </a:r>
            <a:r>
              <a:rPr lang="en-US" altLang="zh-CN" sz="2000" dirty="0" smtClean="0">
                <a:latin typeface="Cambria" panose="02040503050406030204" pitchFamily="18" charset="0"/>
              </a:rPr>
              <a:t>N </a:t>
            </a:r>
            <a:r>
              <a:rPr lang="en-US" altLang="zh-CN" sz="2000" dirty="0">
                <a:latin typeface="Cambria" panose="02040503050406030204" pitchFamily="18" charset="0"/>
                <a:sym typeface="Symbol" panose="05050102010706020507" pitchFamily="18" charset="2"/>
              </a:rPr>
              <a:t> 0, </a:t>
            </a:r>
            <a:r>
              <a:rPr lang="en-US" altLang="zh-CN" sz="2000" dirty="0">
                <a:latin typeface="Cambria" panose="02040503050406030204" pitchFamily="18" charset="0"/>
              </a:rPr>
              <a:t>N</a:t>
            </a:r>
            <a:r>
              <a:rPr lang="en-US" altLang="zh-CN" sz="2000" dirty="0">
                <a:latin typeface="Cambria" panose="02040503050406030204" pitchFamily="18" charset="0"/>
                <a:sym typeface="Symbol" panose="05050102010706020507" pitchFamily="18" charset="2"/>
              </a:rPr>
              <a:t> </a:t>
            </a:r>
            <a:r>
              <a:rPr lang="en-US" altLang="zh-CN" sz="2000" dirty="0">
                <a:latin typeface="Cambria" panose="02040503050406030204" pitchFamily="18" charset="0"/>
              </a:rPr>
              <a:t> 0</a:t>
            </a:r>
            <a:br>
              <a:rPr lang="en-US" altLang="zh-CN" sz="2000" dirty="0">
                <a:latin typeface="Cambria" panose="02040503050406030204" pitchFamily="18" charset="0"/>
              </a:rPr>
            </a:br>
            <a:r>
              <a:rPr lang="en-US" altLang="zh-CN" sz="2000" dirty="0">
                <a:latin typeface="Cambria" panose="02040503050406030204" pitchFamily="18" charset="0"/>
              </a:rPr>
              <a:t>	</a:t>
            </a:r>
            <a:r>
              <a:rPr lang="en-US" altLang="zh-CN" sz="2000" dirty="0" err="1">
                <a:latin typeface="Cambria" panose="02040503050406030204" pitchFamily="18" charset="0"/>
              </a:rPr>
              <a:t>maxint</a:t>
            </a:r>
            <a:r>
              <a:rPr lang="en-US" altLang="zh-CN" sz="2000" dirty="0">
                <a:latin typeface="Cambria" panose="02040503050406030204" pitchFamily="18" charset="0"/>
              </a:rPr>
              <a:t>		</a:t>
            </a:r>
            <a:r>
              <a:rPr lang="en-US" altLang="zh-CN" sz="2000" dirty="0">
                <a:latin typeface="Cambria" panose="02040503050406030204" pitchFamily="18" charset="0"/>
                <a:sym typeface="Symbol" panose="05050102010706020507" pitchFamily="18" charset="2"/>
              </a:rPr>
              <a:t> k    </a:t>
            </a:r>
            <a:r>
              <a:rPr lang="en-US" altLang="zh-CN" sz="2000" dirty="0" err="1">
                <a:latin typeface="Cambria" panose="02040503050406030204" pitchFamily="18" charset="0"/>
              </a:rPr>
              <a:t>maxint</a:t>
            </a:r>
            <a:r>
              <a:rPr lang="en-US" altLang="zh-CN" sz="2000" dirty="0">
                <a:latin typeface="Cambria" panose="02040503050406030204" pitchFamily="18" charset="0"/>
                <a:sym typeface="Symbol" panose="05050102010706020507" pitchFamily="18" charset="2"/>
              </a:rPr>
              <a:t>,  </a:t>
            </a:r>
            <a:r>
              <a:rPr lang="en-US" altLang="zh-CN" sz="2000" dirty="0">
                <a:latin typeface="Cambria" panose="02040503050406030204" pitchFamily="18" charset="0"/>
              </a:rPr>
              <a:t> </a:t>
            </a:r>
            <a:r>
              <a:rPr lang="en-US" altLang="zh-CN" sz="2000" dirty="0">
                <a:latin typeface="Cambria" panose="02040503050406030204" pitchFamily="18" charset="0"/>
                <a:sym typeface="Symbol" panose="05050102010706020507" pitchFamily="18" charset="2"/>
              </a:rPr>
              <a:t> k  &gt;  </a:t>
            </a:r>
            <a:r>
              <a:rPr lang="en-US" altLang="zh-CN" sz="2000" dirty="0" err="1">
                <a:latin typeface="Cambria" panose="02040503050406030204" pitchFamily="18" charset="0"/>
              </a:rPr>
              <a:t>maxint</a:t>
            </a:r>
            <a:endParaRPr lang="en-US" altLang="zh-CN" sz="2000" dirty="0">
              <a:latin typeface="Cambria" panose="02040503050406030204" pitchFamily="18" charset="0"/>
            </a:endParaRPr>
          </a:p>
          <a:p>
            <a:pPr marL="381000" indent="-381000">
              <a:lnSpc>
                <a:spcPts val="2600"/>
              </a:lnSpc>
              <a:buClrTx/>
              <a:buSzTx/>
            </a:pPr>
            <a:r>
              <a:rPr lang="en-US" altLang="zh-CN" sz="2000" b="1" dirty="0">
                <a:latin typeface="Cambria" panose="02040503050406030204" pitchFamily="18" charset="0"/>
              </a:rPr>
              <a:t>Test Cases :</a:t>
            </a:r>
          </a:p>
          <a:p>
            <a:pPr marL="800100" lvl="1" indent="-342900">
              <a:lnSpc>
                <a:spcPts val="2600"/>
              </a:lnSpc>
              <a:buClrTx/>
              <a:buFontTx/>
              <a:buNone/>
            </a:pPr>
            <a:r>
              <a:rPr lang="en-US" altLang="zh-CN" sz="2000" dirty="0">
                <a:latin typeface="Cambria" panose="02040503050406030204" pitchFamily="18" charset="0"/>
              </a:rPr>
              <a:t>	</a:t>
            </a:r>
            <a:r>
              <a:rPr lang="en-US" altLang="zh-CN" sz="2000" dirty="0" err="1">
                <a:latin typeface="Cambria" panose="02040503050406030204" pitchFamily="18" charset="0"/>
              </a:rPr>
              <a:t>maxint</a:t>
            </a:r>
            <a:r>
              <a:rPr lang="en-US" altLang="zh-CN" sz="2000" dirty="0">
                <a:latin typeface="Cambria" panose="02040503050406030204" pitchFamily="18" charset="0"/>
              </a:rPr>
              <a:t>	N	result 		</a:t>
            </a:r>
            <a:r>
              <a:rPr lang="en-US" altLang="zh-CN" sz="2000" dirty="0" err="1">
                <a:latin typeface="Cambria" panose="02040503050406030204" pitchFamily="18" charset="0"/>
              </a:rPr>
              <a:t>maxint</a:t>
            </a:r>
            <a:r>
              <a:rPr lang="en-US" altLang="zh-CN" sz="2000" dirty="0">
                <a:latin typeface="Cambria" panose="02040503050406030204" pitchFamily="18" charset="0"/>
              </a:rPr>
              <a:t>	N	result</a:t>
            </a:r>
          </a:p>
          <a:p>
            <a:pPr marL="800100" lvl="1" indent="-342900">
              <a:lnSpc>
                <a:spcPts val="2600"/>
              </a:lnSpc>
              <a:buClrTx/>
              <a:buFontTx/>
              <a:buNone/>
            </a:pPr>
            <a:r>
              <a:rPr lang="en-US" altLang="zh-CN" sz="2000" dirty="0">
                <a:latin typeface="Cambria" panose="02040503050406030204" pitchFamily="18" charset="0"/>
              </a:rPr>
              <a:t>		55	10	55		100	0	0</a:t>
            </a:r>
            <a:br>
              <a:rPr lang="en-US" altLang="zh-CN" sz="2000" dirty="0">
                <a:latin typeface="Cambria" panose="02040503050406030204" pitchFamily="18" charset="0"/>
              </a:rPr>
            </a:br>
            <a:r>
              <a:rPr lang="en-US" altLang="zh-CN" sz="2000" dirty="0">
                <a:latin typeface="Cambria" panose="02040503050406030204" pitchFamily="18" charset="0"/>
              </a:rPr>
              <a:t> 	54	10	error		100	-1	1</a:t>
            </a:r>
            <a:br>
              <a:rPr lang="en-US" altLang="zh-CN" sz="2000" dirty="0">
                <a:latin typeface="Cambria" panose="02040503050406030204" pitchFamily="18" charset="0"/>
              </a:rPr>
            </a:br>
            <a:r>
              <a:rPr lang="en-US" altLang="zh-CN" sz="2000" dirty="0">
                <a:latin typeface="Cambria" panose="02040503050406030204" pitchFamily="18" charset="0"/>
              </a:rPr>
              <a:t> 	56	10	55		100	1	1</a:t>
            </a:r>
            <a:br>
              <a:rPr lang="en-US" altLang="zh-CN" sz="2000" dirty="0">
                <a:latin typeface="Cambria" panose="02040503050406030204" pitchFamily="18" charset="0"/>
              </a:rPr>
            </a:br>
            <a:r>
              <a:rPr lang="en-US" altLang="zh-CN" sz="2000" dirty="0">
                <a:latin typeface="Cambria" panose="02040503050406030204" pitchFamily="18" charset="0"/>
              </a:rPr>
              <a:t> 	0	0	0		</a:t>
            </a:r>
            <a:r>
              <a:rPr lang="en-US" altLang="zh-CN" dirty="0">
                <a:latin typeface="Cambria" panose="02040503050406030204" pitchFamily="18" charset="0"/>
              </a:rPr>
              <a:t>…	…	…</a:t>
            </a:r>
          </a:p>
        </p:txBody>
      </p:sp>
      <p:sp>
        <p:nvSpPr>
          <p:cNvPr id="203780" name="Rectangle 4"/>
          <p:cNvSpPr>
            <a:spLocks noChangeArrowheads="1"/>
          </p:cNvSpPr>
          <p:nvPr/>
        </p:nvSpPr>
        <p:spPr bwMode="auto">
          <a:xfrm>
            <a:off x="381000" y="1128231"/>
            <a:ext cx="650505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133984"/>
                </a:solidFill>
                <a:effectLst/>
                <a:latin typeface="Cambria" panose="02040503050406030204" pitchFamily="18" charset="0"/>
                <a:ea typeface="宋体" panose="02010600030101010101" pitchFamily="2" charset="-122"/>
              </a:rPr>
              <a:t>Given inputs  </a:t>
            </a:r>
            <a:r>
              <a:rPr lang="en-US" altLang="zh-CN" b="1" dirty="0" err="1">
                <a:solidFill>
                  <a:srgbClr val="133984"/>
                </a:solidFill>
                <a:effectLst/>
                <a:latin typeface="Cambria" panose="02040503050406030204" pitchFamily="18" charset="0"/>
                <a:ea typeface="宋体" panose="02010600030101010101" pitchFamily="2" charset="-122"/>
              </a:rPr>
              <a:t>maxint</a:t>
            </a:r>
            <a:r>
              <a:rPr lang="en-US" altLang="zh-CN" b="1" dirty="0">
                <a:solidFill>
                  <a:srgbClr val="133984"/>
                </a:solidFill>
                <a:effectLst/>
                <a:latin typeface="Cambria" panose="02040503050406030204" pitchFamily="18" charset="0"/>
                <a:ea typeface="宋体" panose="02010600030101010101" pitchFamily="2" charset="-122"/>
              </a:rPr>
              <a:t>  and  N  compute result</a:t>
            </a:r>
            <a:r>
              <a:rPr lang="en-US" altLang="zh-CN" i="1" dirty="0">
                <a:solidFill>
                  <a:srgbClr val="133984"/>
                </a:solidFill>
                <a:effectLst/>
                <a:latin typeface="Cambria" panose="02040503050406030204" pitchFamily="18" charset="0"/>
                <a:ea typeface="宋体" panose="02010600030101010101" pitchFamily="2" charset="-122"/>
              </a:rPr>
              <a:t> :</a:t>
            </a:r>
            <a:br>
              <a:rPr lang="en-US" altLang="zh-CN" i="1" dirty="0">
                <a:solidFill>
                  <a:srgbClr val="133984"/>
                </a:solidFill>
                <a:effectLst/>
                <a:latin typeface="Cambria" panose="02040503050406030204" pitchFamily="18" charset="0"/>
                <a:ea typeface="宋体" panose="02010600030101010101" pitchFamily="2" charset="-122"/>
              </a:rPr>
            </a:br>
            <a:endParaRPr lang="zh-CN" altLang="en-US" i="1" dirty="0">
              <a:solidFill>
                <a:srgbClr val="133984"/>
              </a:solidFill>
              <a:effectLst/>
              <a:latin typeface="Cambria" panose="02040503050406030204" pitchFamily="18" charset="0"/>
              <a:ea typeface="宋体" panose="02010600030101010101" pitchFamily="2" charset="-122"/>
            </a:endParaRPr>
          </a:p>
        </p:txBody>
      </p:sp>
      <p:grpSp>
        <p:nvGrpSpPr>
          <p:cNvPr id="203781" name="Group 5"/>
          <p:cNvGrpSpPr>
            <a:grpSpLocks/>
          </p:cNvGrpSpPr>
          <p:nvPr/>
        </p:nvGrpSpPr>
        <p:grpSpPr bwMode="auto">
          <a:xfrm>
            <a:off x="1752600" y="1522412"/>
            <a:ext cx="990600" cy="1373188"/>
            <a:chOff x="1584" y="2640"/>
            <a:chExt cx="624" cy="868"/>
          </a:xfrm>
        </p:grpSpPr>
        <p:sp>
          <p:nvSpPr>
            <p:cNvPr id="203782" name="Text Box 6"/>
            <p:cNvSpPr txBox="1">
              <a:spLocks noChangeArrowheads="1"/>
            </p:cNvSpPr>
            <p:nvPr/>
          </p:nvSpPr>
          <p:spPr bwMode="auto">
            <a:xfrm>
              <a:off x="1635" y="2739"/>
              <a:ext cx="382" cy="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20000"/>
                </a:spcBef>
              </a:pPr>
              <a:r>
                <a:rPr lang="zh-CN" altLang="en-US" sz="4800">
                  <a:solidFill>
                    <a:schemeClr val="folHlink"/>
                  </a:solidFill>
                  <a:effectLst/>
                  <a:latin typeface="Cambria" panose="02040503050406030204" pitchFamily="18" charset="0"/>
                  <a:ea typeface="宋体" panose="02010600030101010101" pitchFamily="2" charset="-122"/>
                  <a:sym typeface="Symbol" panose="05050102010706020507" pitchFamily="18" charset="2"/>
                </a:rPr>
                <a:t></a:t>
              </a:r>
              <a:endParaRPr lang="zh-CN" altLang="en-US" sz="2400">
                <a:solidFill>
                  <a:schemeClr val="folHlink"/>
                </a:solidFill>
                <a:effectLst/>
                <a:latin typeface="Cambria" panose="02040503050406030204" pitchFamily="18" charset="0"/>
                <a:ea typeface="宋体" panose="02010600030101010101" pitchFamily="2" charset="-122"/>
                <a:sym typeface="Symbol" panose="05050102010706020507" pitchFamily="18" charset="2"/>
              </a:endParaRPr>
            </a:p>
          </p:txBody>
        </p:sp>
        <p:sp>
          <p:nvSpPr>
            <p:cNvPr id="203783" name="Text Box 7"/>
            <p:cNvSpPr txBox="1">
              <a:spLocks noChangeArrowheads="1"/>
            </p:cNvSpPr>
            <p:nvPr/>
          </p:nvSpPr>
          <p:spPr bwMode="auto">
            <a:xfrm>
              <a:off x="1632" y="3264"/>
              <a:ext cx="432"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50000"/>
                </a:spcBef>
              </a:pPr>
              <a:r>
                <a:rPr lang="en-US" altLang="zh-CN" sz="1600" i="1">
                  <a:solidFill>
                    <a:schemeClr val="folHlink"/>
                  </a:solidFill>
                  <a:effectLst/>
                  <a:latin typeface="Cambria" panose="02040503050406030204" pitchFamily="18" charset="0"/>
                  <a:ea typeface="宋体" panose="02010600030101010101" pitchFamily="2" charset="-122"/>
                </a:rPr>
                <a:t>K=0</a:t>
              </a:r>
              <a:endParaRPr lang="en-US" altLang="zh-CN" sz="2000">
                <a:solidFill>
                  <a:schemeClr val="folHlink"/>
                </a:solidFill>
                <a:effectLst/>
                <a:latin typeface="Cambria" panose="02040503050406030204" pitchFamily="18" charset="0"/>
                <a:ea typeface="宋体" panose="02010600030101010101" pitchFamily="2" charset="-122"/>
              </a:endParaRPr>
            </a:p>
          </p:txBody>
        </p:sp>
        <p:sp>
          <p:nvSpPr>
            <p:cNvPr id="203784" name="Text Box 8"/>
            <p:cNvSpPr txBox="1">
              <a:spLocks noChangeArrowheads="1"/>
            </p:cNvSpPr>
            <p:nvPr/>
          </p:nvSpPr>
          <p:spPr bwMode="auto">
            <a:xfrm>
              <a:off x="1584" y="2640"/>
              <a:ext cx="553"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20000"/>
                </a:spcBef>
              </a:pPr>
              <a:r>
                <a:rPr lang="zh-CN" altLang="en-US" sz="1600" b="1">
                  <a:solidFill>
                    <a:schemeClr val="folHlink"/>
                  </a:solidFill>
                  <a:effectLst/>
                  <a:latin typeface="Cambria" panose="02040503050406030204" pitchFamily="18" charset="0"/>
                  <a:ea typeface="宋体" panose="02010600030101010101" pitchFamily="2" charset="-122"/>
                </a:rPr>
                <a:t>|</a:t>
              </a:r>
              <a:r>
                <a:rPr lang="en-US" altLang="zh-CN" sz="1600" i="1">
                  <a:solidFill>
                    <a:schemeClr val="folHlink"/>
                  </a:solidFill>
                  <a:effectLst/>
                  <a:latin typeface="Cambria" panose="02040503050406030204" pitchFamily="18" charset="0"/>
                  <a:ea typeface="宋体" panose="02010600030101010101" pitchFamily="2" charset="-122"/>
                </a:rPr>
                <a:t>N</a:t>
              </a:r>
              <a:r>
                <a:rPr lang="en-US" altLang="zh-CN" sz="1600" b="1">
                  <a:solidFill>
                    <a:schemeClr val="folHlink"/>
                  </a:solidFill>
                  <a:effectLst/>
                  <a:latin typeface="Cambria" panose="02040503050406030204" pitchFamily="18" charset="0"/>
                  <a:ea typeface="宋体" panose="02010600030101010101" pitchFamily="2" charset="-122"/>
                </a:rPr>
                <a:t>|</a:t>
              </a:r>
              <a:endParaRPr lang="en-US" altLang="zh-CN" sz="2000">
                <a:solidFill>
                  <a:schemeClr val="folHlink"/>
                </a:solidFill>
                <a:effectLst/>
                <a:latin typeface="Cambria" panose="02040503050406030204" pitchFamily="18" charset="0"/>
                <a:ea typeface="宋体" panose="02010600030101010101" pitchFamily="2" charset="-122"/>
              </a:endParaRPr>
            </a:p>
          </p:txBody>
        </p:sp>
        <p:sp>
          <p:nvSpPr>
            <p:cNvPr id="203785" name="Text Box 9"/>
            <p:cNvSpPr txBox="1">
              <a:spLocks noChangeArrowheads="1"/>
            </p:cNvSpPr>
            <p:nvPr/>
          </p:nvSpPr>
          <p:spPr bwMode="auto">
            <a:xfrm>
              <a:off x="2016" y="2974"/>
              <a:ext cx="192" cy="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50000"/>
                </a:spcBef>
              </a:pPr>
              <a:r>
                <a:rPr lang="en-US" altLang="zh-CN" sz="2400" i="1">
                  <a:solidFill>
                    <a:schemeClr val="folHlink"/>
                  </a:solidFill>
                  <a:effectLst/>
                  <a:latin typeface="Cambria" panose="02040503050406030204" pitchFamily="18" charset="0"/>
                  <a:ea typeface="宋体" panose="02010600030101010101" pitchFamily="2" charset="-122"/>
                </a:rPr>
                <a:t>k</a:t>
              </a:r>
              <a:endParaRPr lang="en-US" altLang="zh-CN" sz="2000">
                <a:solidFill>
                  <a:schemeClr val="folHlink"/>
                </a:solidFill>
                <a:effectLst/>
                <a:latin typeface="Cambria" panose="02040503050406030204" pitchFamily="18" charset="0"/>
                <a:ea typeface="宋体" panose="02010600030101010101" pitchFamily="2" charset="-122"/>
              </a:endParaRPr>
            </a:p>
          </p:txBody>
        </p:sp>
      </p:grpSp>
      <p:sp>
        <p:nvSpPr>
          <p:cNvPr id="203786" name="Rectangle 10"/>
          <p:cNvSpPr>
            <a:spLocks noChangeArrowheads="1"/>
          </p:cNvSpPr>
          <p:nvPr/>
        </p:nvSpPr>
        <p:spPr bwMode="auto">
          <a:xfrm>
            <a:off x="838200" y="1981200"/>
            <a:ext cx="6899068" cy="759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ts val="2600"/>
              </a:lnSpc>
            </a:pPr>
            <a:r>
              <a:rPr lang="en-US" altLang="zh-CN" i="1" dirty="0">
                <a:effectLst/>
                <a:latin typeface="Cambria" panose="02040503050406030204" pitchFamily="18" charset="0"/>
                <a:ea typeface="宋体" panose="02010600030101010101" pitchFamily="2" charset="-122"/>
              </a:rPr>
              <a:t>result  =	     if  this  &lt;=  </a:t>
            </a:r>
            <a:r>
              <a:rPr lang="en-US" altLang="zh-CN" i="1" dirty="0" err="1">
                <a:effectLst/>
                <a:latin typeface="Cambria" panose="02040503050406030204" pitchFamily="18" charset="0"/>
                <a:ea typeface="宋体" panose="02010600030101010101" pitchFamily="2" charset="-122"/>
              </a:rPr>
              <a:t>maxint</a:t>
            </a:r>
            <a:r>
              <a:rPr lang="en-US" altLang="zh-CN" i="1" dirty="0">
                <a:effectLst/>
                <a:latin typeface="Cambria" panose="02040503050406030204" pitchFamily="18" charset="0"/>
                <a:ea typeface="宋体" panose="02010600030101010101" pitchFamily="2" charset="-122"/>
              </a:rPr>
              <a:t>,   </a:t>
            </a:r>
            <a:r>
              <a:rPr lang="en-US" altLang="zh-CN" i="1" dirty="0" smtClean="0">
                <a:effectLst/>
                <a:latin typeface="Cambria" panose="02040503050406030204" pitchFamily="18" charset="0"/>
                <a:ea typeface="宋体" panose="02010600030101010101" pitchFamily="2" charset="-122"/>
              </a:rPr>
              <a:t>error </a:t>
            </a:r>
            <a:r>
              <a:rPr lang="en-US" altLang="zh-CN" i="1" dirty="0">
                <a:effectLst/>
                <a:latin typeface="Cambria" panose="02040503050406030204" pitchFamily="18" charset="0"/>
                <a:ea typeface="宋体" panose="02010600030101010101" pitchFamily="2" charset="-122"/>
              </a:rPr>
              <a:t>otherwise</a:t>
            </a:r>
            <a:br>
              <a:rPr lang="en-US" altLang="zh-CN" i="1" dirty="0">
                <a:effectLst/>
                <a:latin typeface="Cambria" panose="02040503050406030204" pitchFamily="18" charset="0"/>
                <a:ea typeface="宋体" panose="02010600030101010101" pitchFamily="2" charset="-122"/>
              </a:rPr>
            </a:br>
            <a:endParaRPr lang="en-US" altLang="zh-CN" i="1"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8392205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37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37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037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037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7" name="Rectangle 3"/>
          <p:cNvSpPr txBox="1">
            <a:spLocks noChangeArrowheads="1"/>
          </p:cNvSpPr>
          <p:nvPr/>
        </p:nvSpPr>
        <p:spPr bwMode="auto">
          <a:xfrm>
            <a:off x="14246" y="1397420"/>
            <a:ext cx="8969580" cy="87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Failure</a:t>
            </a:r>
            <a:r>
              <a:rPr lang="en-US" altLang="zh-CN" sz="2400" dirty="0" smtClean="0">
                <a:latin typeface="Cambria Math" panose="02040503050406030204" pitchFamily="18" charset="0"/>
                <a:ea typeface="Cambria Math" panose="02040503050406030204" pitchFamily="18" charset="0"/>
              </a:rPr>
              <a:t> : External, incorrect behavior with respect to the requirements or other description of the expected behavior</a:t>
            </a:r>
            <a:endParaRPr lang="en-US" altLang="zh-CN" sz="2400" dirty="0">
              <a:latin typeface="Cambria Math" panose="02040503050406030204" pitchFamily="18" charset="0"/>
              <a:ea typeface="Cambria Math" panose="02040503050406030204" pitchFamily="18" charset="0"/>
            </a:endParaRPr>
          </a:p>
        </p:txBody>
      </p:sp>
      <p:sp>
        <p:nvSpPr>
          <p:cNvPr id="8" name="Text Box 6"/>
          <p:cNvSpPr txBox="1">
            <a:spLocks noChangeArrowheads="1"/>
          </p:cNvSpPr>
          <p:nvPr/>
        </p:nvSpPr>
        <p:spPr bwMode="auto">
          <a:xfrm>
            <a:off x="533400" y="2749235"/>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9" name="爆炸形 1 8"/>
          <p:cNvSpPr/>
          <p:nvPr/>
        </p:nvSpPr>
        <p:spPr>
          <a:xfrm>
            <a:off x="6463653" y="4114800"/>
            <a:ext cx="2520173"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failure</a:t>
            </a:r>
            <a:endParaRPr lang="zh-CN" altLang="en-US" sz="3200" dirty="0">
              <a:solidFill>
                <a:schemeClr val="tx1"/>
              </a:solidFill>
            </a:endParaRPr>
          </a:p>
        </p:txBody>
      </p:sp>
      <p:sp>
        <p:nvSpPr>
          <p:cNvPr id="10" name="矩形 9"/>
          <p:cNvSpPr/>
          <p:nvPr/>
        </p:nvSpPr>
        <p:spPr>
          <a:xfrm>
            <a:off x="4858526" y="27492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[3,4,5]</a:t>
            </a:r>
            <a:endParaRPr lang="zh-CN" altLang="en-US" dirty="0">
              <a:latin typeface="Cambria Math" panose="02040503050406030204" pitchFamily="18" charset="0"/>
            </a:endParaRPr>
          </a:p>
        </p:txBody>
      </p:sp>
      <p:sp>
        <p:nvSpPr>
          <p:cNvPr id="11" name="矩形 10"/>
          <p:cNvSpPr/>
          <p:nvPr/>
        </p:nvSpPr>
        <p:spPr>
          <a:xfrm>
            <a:off x="4858310" y="3620005"/>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sum=3+4+5</a:t>
            </a:r>
            <a:endParaRPr lang="zh-CN" altLang="en-US" dirty="0">
              <a:latin typeface="Cambria Math" panose="02040503050406030204" pitchFamily="18" charset="0"/>
            </a:endParaRPr>
          </a:p>
        </p:txBody>
      </p:sp>
      <p:sp>
        <p:nvSpPr>
          <p:cNvPr id="12" name="矩形 11"/>
          <p:cNvSpPr/>
          <p:nvPr/>
        </p:nvSpPr>
        <p:spPr>
          <a:xfrm>
            <a:off x="4885620" y="4064107"/>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3" name="矩形 12"/>
          <p:cNvSpPr/>
          <p:nvPr/>
        </p:nvSpPr>
        <p:spPr>
          <a:xfrm>
            <a:off x="4885620" y="4711967"/>
            <a:ext cx="1313180"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mean=4</a:t>
            </a:r>
            <a:endParaRPr lang="zh-CN" altLang="en-US" dirty="0">
              <a:latin typeface="Cambria Math" panose="02040503050406030204" pitchFamily="18" charset="0"/>
            </a:endParaRPr>
          </a:p>
        </p:txBody>
      </p:sp>
      <p:sp>
        <p:nvSpPr>
          <p:cNvPr id="14" name="矩形 13"/>
          <p:cNvSpPr/>
          <p:nvPr/>
        </p:nvSpPr>
        <p:spPr>
          <a:xfrm>
            <a:off x="4885620" y="5196508"/>
            <a:ext cx="131318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mean=3</a:t>
            </a:r>
            <a:endParaRPr lang="zh-CN" altLang="en-US" dirty="0">
              <a:solidFill>
                <a:srgbClr val="C00000"/>
              </a:solidFill>
              <a:latin typeface="Cambria Math"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175480" y="1798920"/>
              <a:ext cx="4174560" cy="4066920"/>
            </p14:xfrm>
          </p:contentPart>
        </mc:Choice>
        <mc:Fallback xmlns="">
          <p:pic>
            <p:nvPicPr>
              <p:cNvPr id="2" name="墨迹 1"/>
              <p:cNvPicPr/>
              <p:nvPr/>
            </p:nvPicPr>
            <p:blipFill>
              <a:blip r:embed="rId5"/>
              <a:stretch>
                <a:fillRect/>
              </a:stretch>
            </p:blipFill>
            <p:spPr>
              <a:xfrm>
                <a:off x="2168280" y="1791720"/>
                <a:ext cx="4190040" cy="4082400"/>
              </a:xfrm>
              <a:prstGeom prst="rect">
                <a:avLst/>
              </a:prstGeom>
            </p:spPr>
          </p:pic>
        </mc:Fallback>
      </mc:AlternateContent>
    </p:spTree>
    <p:extLst>
      <p:ext uri="{BB962C8B-B14F-4D97-AF65-F5344CB8AC3E}">
        <p14:creationId xmlns:p14="http://schemas.microsoft.com/office/powerpoint/2010/main" val="2697876979"/>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2754" name="Rectangle 2"/>
          <p:cNvSpPr>
            <a:spLocks noGrp="1" noChangeArrowheads="1"/>
          </p:cNvSpPr>
          <p:nvPr>
            <p:ph type="title"/>
          </p:nvPr>
        </p:nvSpPr>
        <p:spPr>
          <a:xfrm>
            <a:off x="1371600" y="199232"/>
            <a:ext cx="6496050" cy="627062"/>
          </a:xfrm>
        </p:spPr>
        <p:txBody>
          <a:bodyPr/>
          <a:lstStyle/>
          <a:p>
            <a:r>
              <a:rPr lang="en-US" altLang="zh-CN" sz="3200" dirty="0">
                <a:latin typeface="Cambria" panose="02040503050406030204" pitchFamily="18" charset="0"/>
              </a:rPr>
              <a:t>Cause-Effect Analysis </a:t>
            </a:r>
          </a:p>
        </p:txBody>
      </p:sp>
      <p:sp>
        <p:nvSpPr>
          <p:cNvPr id="202762" name="Rectangle 10"/>
          <p:cNvSpPr>
            <a:spLocks noChangeArrowheads="1"/>
          </p:cNvSpPr>
          <p:nvPr/>
        </p:nvSpPr>
        <p:spPr bwMode="auto">
          <a:xfrm>
            <a:off x="504825" y="1447800"/>
            <a:ext cx="8229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dirty="0">
                <a:effectLst/>
                <a:latin typeface="Cambria" panose="02040503050406030204" pitchFamily="18" charset="0"/>
                <a:ea typeface="宋体" panose="02010600030101010101" pitchFamily="2" charset="-122"/>
              </a:rPr>
              <a:t>How to combine the boundary conditions of different inputs ?</a:t>
            </a:r>
            <a:br>
              <a:rPr lang="en-US" altLang="zh-CN" i="1" dirty="0">
                <a:effectLst/>
                <a:latin typeface="Cambria" panose="02040503050406030204" pitchFamily="18" charset="0"/>
                <a:ea typeface="宋体" panose="02010600030101010101" pitchFamily="2" charset="-122"/>
              </a:rPr>
            </a:br>
            <a:endParaRPr lang="en-US" altLang="zh-CN" i="1" dirty="0">
              <a:effectLst/>
              <a:latin typeface="Cambria" panose="02040503050406030204" pitchFamily="18" charset="0"/>
              <a:ea typeface="宋体" panose="02010600030101010101" pitchFamily="2" charset="-122"/>
            </a:endParaRPr>
          </a:p>
          <a:p>
            <a:r>
              <a:rPr lang="en-US" altLang="zh-CN" i="1" dirty="0">
                <a:effectLst/>
                <a:latin typeface="Cambria" panose="02040503050406030204" pitchFamily="18" charset="0"/>
                <a:ea typeface="宋体" panose="02010600030101010101" pitchFamily="2" charset="-122"/>
              </a:rPr>
              <a:t>Take all possible boundary combinations ?  </a:t>
            </a:r>
          </a:p>
          <a:p>
            <a:endParaRPr lang="en-US" altLang="zh-CN" i="1" dirty="0">
              <a:effectLst/>
              <a:latin typeface="Cambria" panose="02040503050406030204" pitchFamily="18" charset="0"/>
              <a:ea typeface="宋体" panose="02010600030101010101" pitchFamily="2" charset="-122"/>
            </a:endParaRPr>
          </a:p>
          <a:p>
            <a:r>
              <a:rPr lang="en-US" altLang="zh-CN" i="1" dirty="0">
                <a:effectLst/>
                <a:latin typeface="Cambria" panose="02040503050406030204" pitchFamily="18" charset="0"/>
                <a:ea typeface="宋体" panose="02010600030101010101" pitchFamily="2" charset="-122"/>
              </a:rPr>
              <a:t>This may blow up ……</a:t>
            </a:r>
            <a:endParaRPr lang="zh-CN" altLang="en-US" i="1"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224982426"/>
      </p:ext>
    </p:extLst>
  </p:cSld>
  <p:clrMapOvr>
    <a:masterClrMapping/>
  </p:clrMapOvr>
  <p:transition spd="med"/>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33474" name="Rectangle 2"/>
          <p:cNvSpPr>
            <a:spLocks noGrp="1" noChangeArrowheads="1"/>
          </p:cNvSpPr>
          <p:nvPr>
            <p:ph type="title"/>
          </p:nvPr>
        </p:nvSpPr>
        <p:spPr>
          <a:xfrm>
            <a:off x="1066800" y="152400"/>
            <a:ext cx="7772400" cy="1143000"/>
          </a:xfrm>
        </p:spPr>
        <p:txBody>
          <a:bodyPr/>
          <a:lstStyle/>
          <a:p>
            <a:r>
              <a:rPr lang="en-US" altLang="zh-CN" sz="3600" dirty="0">
                <a:latin typeface="Cambria" panose="02040503050406030204" pitchFamily="18" charset="0"/>
              </a:rPr>
              <a:t>Cause-Effect Analysis 2</a:t>
            </a:r>
          </a:p>
        </p:txBody>
      </p:sp>
      <p:sp>
        <p:nvSpPr>
          <p:cNvPr id="233476" name="Rectangle 4"/>
          <p:cNvSpPr>
            <a:spLocks noChangeArrowheads="1"/>
          </p:cNvSpPr>
          <p:nvPr/>
        </p:nvSpPr>
        <p:spPr bwMode="auto">
          <a:xfrm>
            <a:off x="457200" y="1447800"/>
            <a:ext cx="82296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Systematic method for generating test cases representing combinations of conditions</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Combinatorial explosion of number of possible combinations</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Some heuristics to reduce this combinatorial explosion</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Starting point is effects  (outputs)  then working ‘backwards’</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‘light-weight’ formal methods:</a:t>
            </a:r>
            <a:br>
              <a:rPr lang="en-US" altLang="zh-CN" sz="2000" b="1" dirty="0">
                <a:effectLst/>
                <a:latin typeface="Cambria" panose="02040503050406030204" pitchFamily="18" charset="0"/>
                <a:ea typeface="宋体" panose="02010600030101010101" pitchFamily="2" charset="-122"/>
              </a:rPr>
            </a:br>
            <a:r>
              <a:rPr lang="en-US" altLang="zh-CN" sz="2000" b="1" dirty="0">
                <a:effectLst/>
                <a:latin typeface="Cambria" panose="02040503050406030204" pitchFamily="18" charset="0"/>
                <a:ea typeface="宋体" panose="02010600030101010101" pitchFamily="2" charset="-122"/>
              </a:rPr>
              <a:t>transformation into semi-formal Boolean graph</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A technique : to be combined with others</a:t>
            </a:r>
          </a:p>
        </p:txBody>
      </p:sp>
    </p:spTree>
    <p:extLst>
      <p:ext uri="{BB962C8B-B14F-4D97-AF65-F5344CB8AC3E}">
        <p14:creationId xmlns:p14="http://schemas.microsoft.com/office/powerpoint/2010/main" val="62396515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4802" name="Rectangle 2"/>
          <p:cNvSpPr>
            <a:spLocks noGrp="1" noChangeArrowheads="1"/>
          </p:cNvSpPr>
          <p:nvPr>
            <p:ph type="title"/>
          </p:nvPr>
        </p:nvSpPr>
        <p:spPr>
          <a:xfrm>
            <a:off x="1745542" y="152400"/>
            <a:ext cx="7251700" cy="357187"/>
          </a:xfrm>
        </p:spPr>
        <p:txBody>
          <a:bodyPr/>
          <a:lstStyle/>
          <a:p>
            <a:r>
              <a:rPr lang="en-US" altLang="zh-CN" sz="3200" dirty="0">
                <a:latin typeface="Cambria" panose="02040503050406030204" pitchFamily="18" charset="0"/>
              </a:rPr>
              <a:t>Cause-Effect Analysis Sample 3</a:t>
            </a:r>
          </a:p>
        </p:txBody>
      </p:sp>
      <p:grpSp>
        <p:nvGrpSpPr>
          <p:cNvPr id="204823" name="Group 23"/>
          <p:cNvGrpSpPr>
            <a:grpSpLocks/>
          </p:cNvGrpSpPr>
          <p:nvPr/>
        </p:nvGrpSpPr>
        <p:grpSpPr bwMode="auto">
          <a:xfrm>
            <a:off x="880717" y="1262390"/>
            <a:ext cx="6135687" cy="2014537"/>
            <a:chOff x="725" y="1117"/>
            <a:chExt cx="3797" cy="1156"/>
          </a:xfrm>
        </p:grpSpPr>
        <p:sp>
          <p:nvSpPr>
            <p:cNvPr id="204803" name="Rectangle 3"/>
            <p:cNvSpPr>
              <a:spLocks noChangeArrowheads="1"/>
            </p:cNvSpPr>
            <p:nvPr/>
          </p:nvSpPr>
          <p:spPr bwMode="auto">
            <a:xfrm>
              <a:off x="725" y="1117"/>
              <a:ext cx="3797" cy="113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zh-CN" altLang="en-US" sz="2000" b="1">
                  <a:effectLst/>
                  <a:latin typeface="Cambria" panose="02040503050406030204" pitchFamily="18" charset="0"/>
                  <a:ea typeface="宋体" panose="02010600030101010101" pitchFamily="2" charset="-122"/>
                  <a:sym typeface="Symbol" panose="05050102010706020507" pitchFamily="18" charset="2"/>
                </a:rPr>
                <a:t> </a:t>
              </a:r>
              <a:r>
                <a:rPr lang="en-US" altLang="zh-CN" sz="2000" b="1" i="1">
                  <a:effectLst/>
                  <a:latin typeface="Cambria" panose="02040503050406030204" pitchFamily="18" charset="0"/>
                  <a:ea typeface="宋体" panose="02010600030101010101" pitchFamily="2" charset="-122"/>
                  <a:sym typeface="Symbol" panose="05050102010706020507" pitchFamily="18" charset="2"/>
                </a:rPr>
                <a:t>k </a:t>
              </a:r>
              <a:r>
                <a:rPr lang="en-US" altLang="zh-CN" sz="2000" b="1">
                  <a:effectLst/>
                  <a:latin typeface="Cambria" panose="02040503050406030204" pitchFamily="18" charset="0"/>
                  <a:ea typeface="宋体" panose="02010600030101010101" pitchFamily="2" charset="-122"/>
                  <a:sym typeface="Symbol" panose="05050102010706020507" pitchFamily="18" charset="2"/>
                </a:rPr>
                <a:t> maxint</a:t>
              </a:r>
            </a:p>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en-US" altLang="zh-CN" sz="2000" b="1">
                  <a:effectLst/>
                  <a:latin typeface="Cambria" panose="02040503050406030204" pitchFamily="18" charset="0"/>
                  <a:ea typeface="宋体" panose="02010600030101010101" pitchFamily="2" charset="-122"/>
                  <a:sym typeface="Symbol" panose="05050102010706020507" pitchFamily="18" charset="2"/>
                </a:rPr>
                <a:t> </a:t>
              </a:r>
              <a:r>
                <a:rPr lang="en-US" altLang="zh-CN" sz="2000" b="1" i="1">
                  <a:effectLst/>
                  <a:latin typeface="Cambria" panose="02040503050406030204" pitchFamily="18" charset="0"/>
                  <a:ea typeface="宋体" panose="02010600030101010101" pitchFamily="2" charset="-122"/>
                  <a:sym typeface="Symbol" panose="05050102010706020507" pitchFamily="18" charset="2"/>
                </a:rPr>
                <a:t>k </a:t>
              </a:r>
              <a:r>
                <a:rPr lang="en-US" altLang="zh-CN" sz="2000" b="1">
                  <a:effectLst/>
                  <a:latin typeface="Cambria" panose="02040503050406030204" pitchFamily="18" charset="0"/>
                  <a:ea typeface="宋体" panose="02010600030101010101" pitchFamily="2" charset="-122"/>
                  <a:sym typeface="Symbol" panose="05050102010706020507" pitchFamily="18" charset="2"/>
                </a:rPr>
                <a:t> maxint </a:t>
              </a:r>
            </a:p>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en-US" altLang="zh-CN" sz="2000" b="1" i="1">
                  <a:effectLst/>
                  <a:latin typeface="Cambria" panose="02040503050406030204" pitchFamily="18" charset="0"/>
                  <a:ea typeface="宋体" panose="02010600030101010101" pitchFamily="2" charset="-122"/>
                  <a:sym typeface="Symbol" panose="05050102010706020507" pitchFamily="18" charset="2"/>
                </a:rPr>
                <a:t>N</a:t>
              </a:r>
              <a:r>
                <a:rPr lang="en-US" altLang="zh-CN" sz="2000" b="1">
                  <a:effectLst/>
                  <a:latin typeface="Cambria" panose="02040503050406030204" pitchFamily="18" charset="0"/>
                  <a:ea typeface="宋体" panose="02010600030101010101" pitchFamily="2" charset="-122"/>
                  <a:sym typeface="Symbol" panose="05050102010706020507" pitchFamily="18" charset="2"/>
                </a:rPr>
                <a:t>  0</a:t>
              </a:r>
            </a:p>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en-US" altLang="zh-CN" sz="2000" b="1" i="1">
                  <a:effectLst/>
                  <a:latin typeface="Cambria" panose="02040503050406030204" pitchFamily="18" charset="0"/>
                  <a:ea typeface="宋体" panose="02010600030101010101" pitchFamily="2" charset="-122"/>
                  <a:sym typeface="Symbol" panose="05050102010706020507" pitchFamily="18" charset="2"/>
                </a:rPr>
                <a:t>N </a:t>
              </a:r>
              <a:r>
                <a:rPr lang="en-US" altLang="zh-CN" sz="2000" b="1">
                  <a:effectLst/>
                  <a:latin typeface="Cambria" panose="02040503050406030204" pitchFamily="18" charset="0"/>
                  <a:ea typeface="宋体" panose="02010600030101010101" pitchFamily="2" charset="-122"/>
                  <a:sym typeface="Symbol" panose="05050102010706020507" pitchFamily="18" charset="2"/>
                </a:rPr>
                <a:t> 0 </a:t>
              </a:r>
            </a:p>
          </p:txBody>
        </p:sp>
        <p:sp>
          <p:nvSpPr>
            <p:cNvPr id="204804" name="Rectangle 4"/>
            <p:cNvSpPr>
              <a:spLocks noChangeArrowheads="1"/>
            </p:cNvSpPr>
            <p:nvPr/>
          </p:nvSpPr>
          <p:spPr bwMode="auto">
            <a:xfrm>
              <a:off x="3492" y="1389"/>
              <a:ext cx="953" cy="74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60000"/>
                </a:lnSpc>
              </a:pPr>
              <a:r>
                <a:rPr lang="zh-CN" altLang="en-US"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a:t>
              </a:r>
              <a:endParaRPr lang="en-US" altLang="zh-CN" sz="2000" b="1">
                <a:effectLst/>
                <a:latin typeface="Cambria" panose="02040503050406030204" pitchFamily="18" charset="0"/>
                <a:sym typeface="Symbol" panose="05050102010706020507" pitchFamily="18" charset="2"/>
              </a:endParaRPr>
            </a:p>
            <a:p>
              <a:pPr eaLnBrk="1" hangingPunct="1">
                <a:lnSpc>
                  <a:spcPct val="160000"/>
                </a:lnSpc>
              </a:pPr>
              <a:r>
                <a:rPr lang="en-US" altLang="zh-CN" sz="2000" b="1" i="1">
                  <a:effectLst/>
                  <a:latin typeface="Cambria" panose="02040503050406030204" pitchFamily="18" charset="0"/>
                  <a:sym typeface="Symbol" panose="05050102010706020507" pitchFamily="18" charset="2"/>
                </a:rPr>
                <a:t>error</a:t>
              </a:r>
              <a:endParaRPr lang="en-US" altLang="zh-CN" sz="2000" b="1">
                <a:effectLst/>
                <a:latin typeface="Cambria" panose="02040503050406030204" pitchFamily="18" charset="0"/>
                <a:sym typeface="Symbol" panose="05050102010706020507" pitchFamily="18" charset="2"/>
              </a:endParaRPr>
            </a:p>
          </p:txBody>
        </p:sp>
        <p:grpSp>
          <p:nvGrpSpPr>
            <p:cNvPr id="204822" name="Group 22"/>
            <p:cNvGrpSpPr>
              <a:grpSpLocks/>
            </p:cNvGrpSpPr>
            <p:nvPr/>
          </p:nvGrpSpPr>
          <p:grpSpPr bwMode="auto">
            <a:xfrm>
              <a:off x="1837" y="1230"/>
              <a:ext cx="1632" cy="1043"/>
              <a:chOff x="1972" y="960"/>
              <a:chExt cx="1632" cy="1200"/>
            </a:xfrm>
          </p:grpSpPr>
          <p:sp>
            <p:nvSpPr>
              <p:cNvPr id="204805" name="Line 5"/>
              <p:cNvSpPr>
                <a:spLocks noChangeShapeType="1"/>
              </p:cNvSpPr>
              <p:nvPr/>
            </p:nvSpPr>
            <p:spPr bwMode="auto">
              <a:xfrm>
                <a:off x="1972" y="1680"/>
                <a:ext cx="528"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6" name="Line 6"/>
              <p:cNvSpPr>
                <a:spLocks noChangeShapeType="1"/>
              </p:cNvSpPr>
              <p:nvPr/>
            </p:nvSpPr>
            <p:spPr bwMode="auto">
              <a:xfrm flipV="1">
                <a:off x="2020" y="1920"/>
                <a:ext cx="480"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7" name="Oval 7"/>
              <p:cNvSpPr>
                <a:spLocks noChangeArrowheads="1"/>
              </p:cNvSpPr>
              <p:nvPr/>
            </p:nvSpPr>
            <p:spPr bwMode="auto">
              <a:xfrm>
                <a:off x="1972" y="1632"/>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8" name="Line 8"/>
              <p:cNvSpPr>
                <a:spLocks noChangeShapeType="1"/>
              </p:cNvSpPr>
              <p:nvPr/>
            </p:nvSpPr>
            <p:spPr bwMode="auto">
              <a:xfrm flipV="1">
                <a:off x="2500" y="1344"/>
                <a:ext cx="1008" cy="57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9" name="Line 9"/>
              <p:cNvSpPr>
                <a:spLocks noChangeShapeType="1"/>
              </p:cNvSpPr>
              <p:nvPr/>
            </p:nvSpPr>
            <p:spPr bwMode="auto">
              <a:xfrm>
                <a:off x="2164" y="1008"/>
                <a:ext cx="1344"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0" name="Line 10"/>
              <p:cNvSpPr>
                <a:spLocks noChangeShapeType="1"/>
              </p:cNvSpPr>
              <p:nvPr/>
            </p:nvSpPr>
            <p:spPr bwMode="auto">
              <a:xfrm>
                <a:off x="2164" y="1344"/>
                <a:ext cx="1392" cy="48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1" name="Line 11"/>
              <p:cNvSpPr>
                <a:spLocks noChangeShapeType="1"/>
              </p:cNvSpPr>
              <p:nvPr/>
            </p:nvSpPr>
            <p:spPr bwMode="auto">
              <a:xfrm flipV="1">
                <a:off x="2500" y="1824"/>
                <a:ext cx="1056" cy="9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2" name="Oval 12"/>
              <p:cNvSpPr>
                <a:spLocks noChangeArrowheads="1"/>
              </p:cNvSpPr>
              <p:nvPr/>
            </p:nvSpPr>
            <p:spPr bwMode="auto">
              <a:xfrm>
                <a:off x="1972" y="2016"/>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3" name="Oval 13"/>
              <p:cNvSpPr>
                <a:spLocks noChangeArrowheads="1"/>
              </p:cNvSpPr>
              <p:nvPr/>
            </p:nvSpPr>
            <p:spPr bwMode="auto">
              <a:xfrm>
                <a:off x="3460" y="1728"/>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4" name="Oval 14"/>
              <p:cNvSpPr>
                <a:spLocks noChangeArrowheads="1"/>
              </p:cNvSpPr>
              <p:nvPr/>
            </p:nvSpPr>
            <p:spPr bwMode="auto">
              <a:xfrm>
                <a:off x="3460" y="1296"/>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5" name="Oval 15"/>
              <p:cNvSpPr>
                <a:spLocks noChangeArrowheads="1"/>
              </p:cNvSpPr>
              <p:nvPr/>
            </p:nvSpPr>
            <p:spPr bwMode="auto">
              <a:xfrm>
                <a:off x="2116" y="1296"/>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6" name="Oval 16"/>
              <p:cNvSpPr>
                <a:spLocks noChangeArrowheads="1"/>
              </p:cNvSpPr>
              <p:nvPr/>
            </p:nvSpPr>
            <p:spPr bwMode="auto">
              <a:xfrm>
                <a:off x="2116" y="960"/>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7" name="Oval 17"/>
              <p:cNvSpPr>
                <a:spLocks noChangeArrowheads="1"/>
              </p:cNvSpPr>
              <p:nvPr/>
            </p:nvSpPr>
            <p:spPr bwMode="auto">
              <a:xfrm>
                <a:off x="2452" y="1824"/>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8" name="Text Box 18"/>
              <p:cNvSpPr txBox="1">
                <a:spLocks noChangeArrowheads="1"/>
              </p:cNvSpPr>
              <p:nvPr/>
            </p:nvSpPr>
            <p:spPr bwMode="auto">
              <a:xfrm>
                <a:off x="3107" y="1229"/>
                <a:ext cx="337" cy="25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600" b="1">
                    <a:effectLst/>
                    <a:latin typeface="Cambria" panose="02040503050406030204" pitchFamily="18" charset="0"/>
                    <a:ea typeface="宋体" panose="02010600030101010101" pitchFamily="2" charset="-122"/>
                  </a:rPr>
                  <a:t>and</a:t>
                </a:r>
              </a:p>
            </p:txBody>
          </p:sp>
          <p:sp>
            <p:nvSpPr>
              <p:cNvPr id="204819" name="Text Box 19"/>
              <p:cNvSpPr txBox="1">
                <a:spLocks noChangeArrowheads="1"/>
              </p:cNvSpPr>
              <p:nvPr/>
            </p:nvSpPr>
            <p:spPr bwMode="auto">
              <a:xfrm>
                <a:off x="2145" y="1758"/>
                <a:ext cx="309" cy="25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600" b="1">
                    <a:effectLst/>
                    <a:latin typeface="Cambria" panose="02040503050406030204" pitchFamily="18" charset="0"/>
                    <a:ea typeface="宋体" panose="02010600030101010101" pitchFamily="2" charset="-122"/>
                  </a:rPr>
                  <a:t>xor</a:t>
                </a:r>
              </a:p>
            </p:txBody>
          </p:sp>
          <p:sp>
            <p:nvSpPr>
              <p:cNvPr id="204820" name="Text Box 20"/>
              <p:cNvSpPr txBox="1">
                <a:spLocks noChangeArrowheads="1"/>
              </p:cNvSpPr>
              <p:nvPr/>
            </p:nvSpPr>
            <p:spPr bwMode="auto">
              <a:xfrm>
                <a:off x="3107" y="1663"/>
                <a:ext cx="337" cy="25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600" b="1">
                    <a:effectLst/>
                    <a:latin typeface="Cambria" panose="02040503050406030204" pitchFamily="18" charset="0"/>
                    <a:ea typeface="宋体" panose="02010600030101010101" pitchFamily="2" charset="-122"/>
                  </a:rPr>
                  <a:t>and</a:t>
                </a:r>
              </a:p>
            </p:txBody>
          </p:sp>
        </p:grpSp>
      </p:grpSp>
      <p:sp>
        <p:nvSpPr>
          <p:cNvPr id="204821" name="Rectangle 21"/>
          <p:cNvSpPr>
            <a:spLocks noChangeArrowheads="1"/>
          </p:cNvSpPr>
          <p:nvPr/>
        </p:nvSpPr>
        <p:spPr bwMode="auto">
          <a:xfrm>
            <a:off x="880717" y="3602110"/>
            <a:ext cx="7081838"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Causes </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i="1" dirty="0">
                <a:solidFill>
                  <a:srgbClr val="133984"/>
                </a:solidFill>
                <a:effectLst/>
                <a:latin typeface="Cambria" panose="02040503050406030204" pitchFamily="18" charset="0"/>
                <a:sym typeface="Symbol" panose="05050102010706020507" pitchFamily="18" charset="2"/>
              </a:rPr>
              <a:t>k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dirty="0" err="1">
                <a:solidFill>
                  <a:srgbClr val="133984"/>
                </a:solidFill>
                <a:effectLst/>
                <a:latin typeface="Cambria" panose="02040503050406030204" pitchFamily="18" charset="0"/>
                <a:sym typeface="Symbol" panose="05050102010706020507" pitchFamily="18" charset="2"/>
              </a:rPr>
              <a:t>maxint</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1	1	0	0</a:t>
            </a:r>
          </a:p>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Inputs</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i="1" dirty="0">
                <a:solidFill>
                  <a:srgbClr val="133984"/>
                </a:solidFill>
                <a:effectLst/>
                <a:latin typeface="Cambria" panose="02040503050406030204" pitchFamily="18" charset="0"/>
                <a:sym typeface="Symbol" panose="05050102010706020507" pitchFamily="18" charset="2"/>
              </a:rPr>
              <a:t>k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dirty="0" err="1">
                <a:solidFill>
                  <a:srgbClr val="133984"/>
                </a:solidFill>
                <a:effectLst/>
                <a:latin typeface="Cambria" panose="02040503050406030204" pitchFamily="18" charset="0"/>
                <a:sym typeface="Symbol" panose="05050102010706020507" pitchFamily="18" charset="2"/>
              </a:rPr>
              <a:t>maxint</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0	0	1	1</a:t>
            </a:r>
          </a:p>
          <a:p>
            <a:pPr eaLnBrk="1" hangingPunct="1">
              <a:lnSpc>
                <a:spcPct val="120000"/>
              </a:lnSpc>
              <a:spcBef>
                <a:spcPct val="10000"/>
              </a:spcBef>
            </a:pPr>
            <a:r>
              <a:rPr lang="en-US" altLang="zh-CN" sz="2000" b="1" i="1" dirty="0">
                <a:solidFill>
                  <a:srgbClr val="133984"/>
                </a:solidFill>
                <a:effectLst/>
                <a:latin typeface="Cambria" panose="02040503050406030204" pitchFamily="18" charset="0"/>
                <a:sym typeface="Symbol" panose="05050102010706020507" pitchFamily="18" charset="2"/>
              </a:rPr>
              <a:t>		N</a:t>
            </a:r>
            <a:r>
              <a:rPr lang="en-US" altLang="zh-CN" sz="2000" b="1" dirty="0">
                <a:solidFill>
                  <a:srgbClr val="133984"/>
                </a:solidFill>
                <a:effectLst/>
                <a:latin typeface="Cambria" panose="02040503050406030204" pitchFamily="18" charset="0"/>
                <a:sym typeface="Symbol" panose="05050102010706020507" pitchFamily="18" charset="2"/>
              </a:rPr>
              <a:t>  0		1	0	1	0</a:t>
            </a:r>
          </a:p>
          <a:p>
            <a:pPr eaLnBrk="1" hangingPunct="1">
              <a:lnSpc>
                <a:spcPct val="120000"/>
              </a:lnSpc>
              <a:spcBef>
                <a:spcPct val="10000"/>
              </a:spcBef>
            </a:pPr>
            <a:r>
              <a:rPr lang="en-US" altLang="zh-CN" sz="2000" b="1" i="1" dirty="0">
                <a:solidFill>
                  <a:srgbClr val="133984"/>
                </a:solidFill>
                <a:effectLst/>
                <a:latin typeface="Cambria" panose="02040503050406030204" pitchFamily="18" charset="0"/>
                <a:sym typeface="Symbol" panose="05050102010706020507" pitchFamily="18" charset="2"/>
              </a:rPr>
              <a:t>		N</a:t>
            </a:r>
            <a:r>
              <a:rPr lang="en-US" altLang="zh-CN" sz="2000" b="1" dirty="0">
                <a:solidFill>
                  <a:srgbClr val="133984"/>
                </a:solidFill>
                <a:effectLst/>
                <a:latin typeface="Cambria" panose="02040503050406030204" pitchFamily="18" charset="0"/>
                <a:sym typeface="Symbol" panose="05050102010706020507" pitchFamily="18" charset="2"/>
              </a:rPr>
              <a:t>  0		0	1	0	1</a:t>
            </a:r>
          </a:p>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Effects	  </a:t>
            </a:r>
            <a:r>
              <a:rPr lang="en-US" altLang="zh-CN" sz="2000" b="1" i="1" dirty="0">
                <a:solidFill>
                  <a:srgbClr val="133984"/>
                </a:solidFill>
                <a:effectLst/>
                <a:latin typeface="Cambria" panose="02040503050406030204" pitchFamily="18" charset="0"/>
                <a:sym typeface="Symbol" panose="05050102010706020507" pitchFamily="18" charset="2"/>
              </a:rPr>
              <a:t>k		</a:t>
            </a:r>
            <a:r>
              <a:rPr lang="en-US" altLang="zh-CN" sz="2000" b="1" dirty="0">
                <a:solidFill>
                  <a:srgbClr val="133984"/>
                </a:solidFill>
                <a:effectLst/>
                <a:latin typeface="Cambria" panose="02040503050406030204" pitchFamily="18" charset="0"/>
                <a:sym typeface="Symbol" panose="05050102010706020507" pitchFamily="18" charset="2"/>
              </a:rPr>
              <a:t>1	1	0	0</a:t>
            </a:r>
            <a:endParaRPr lang="en-US" altLang="zh-CN" sz="2000" b="1" i="1" dirty="0">
              <a:solidFill>
                <a:srgbClr val="133984"/>
              </a:solidFill>
              <a:effectLst/>
              <a:latin typeface="Cambria" panose="02040503050406030204" pitchFamily="18" charset="0"/>
              <a:sym typeface="Symbol" panose="05050102010706020507" pitchFamily="18" charset="2"/>
            </a:endParaRPr>
          </a:p>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Outputs</a:t>
            </a:r>
            <a:r>
              <a:rPr lang="en-US" altLang="zh-CN" sz="2000" b="1" i="1" dirty="0">
                <a:solidFill>
                  <a:srgbClr val="133984"/>
                </a:solidFill>
                <a:effectLst/>
                <a:latin typeface="Cambria" panose="02040503050406030204" pitchFamily="18" charset="0"/>
                <a:sym typeface="Symbol" panose="05050102010706020507" pitchFamily="18" charset="2"/>
              </a:rPr>
              <a:t>	error		</a:t>
            </a:r>
            <a:r>
              <a:rPr lang="en-US" altLang="zh-CN" sz="2000" b="1" dirty="0">
                <a:solidFill>
                  <a:srgbClr val="133984"/>
                </a:solidFill>
                <a:effectLst/>
                <a:latin typeface="Cambria" panose="02040503050406030204" pitchFamily="18" charset="0"/>
                <a:sym typeface="Symbol" panose="05050102010706020507" pitchFamily="18" charset="2"/>
              </a:rPr>
              <a:t>0	0	1</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1</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219320" y="1428840"/>
              <a:ext cx="4489560" cy="1848240"/>
            </p14:xfrm>
          </p:contentPart>
        </mc:Choice>
        <mc:Fallback xmlns="">
          <p:pic>
            <p:nvPicPr>
              <p:cNvPr id="2" name="墨迹 1"/>
              <p:cNvPicPr/>
              <p:nvPr/>
            </p:nvPicPr>
            <p:blipFill>
              <a:blip r:embed="rId4"/>
              <a:stretch>
                <a:fillRect/>
              </a:stretch>
            </p:blipFill>
            <p:spPr>
              <a:xfrm>
                <a:off x="1209960" y="1419480"/>
                <a:ext cx="4508280" cy="1866960"/>
              </a:xfrm>
              <a:prstGeom prst="rect">
                <a:avLst/>
              </a:prstGeom>
            </p:spPr>
          </p:pic>
        </mc:Fallback>
      </mc:AlternateContent>
    </p:spTree>
    <p:extLst>
      <p:ext uri="{BB962C8B-B14F-4D97-AF65-F5344CB8AC3E}">
        <p14:creationId xmlns:p14="http://schemas.microsoft.com/office/powerpoint/2010/main" val="7266799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1" grpId="0" autoUpdateAnimBg="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0706" name="Rectangle 2"/>
          <p:cNvSpPr>
            <a:spLocks noGrp="1" noChangeArrowheads="1"/>
          </p:cNvSpPr>
          <p:nvPr>
            <p:ph type="title"/>
          </p:nvPr>
        </p:nvSpPr>
        <p:spPr>
          <a:xfrm>
            <a:off x="763385" y="228600"/>
            <a:ext cx="7829550" cy="687388"/>
          </a:xfrm>
        </p:spPr>
        <p:txBody>
          <a:bodyPr/>
          <a:lstStyle/>
          <a:p>
            <a:r>
              <a:rPr lang="en-US" altLang="zh-CN" sz="3200" dirty="0">
                <a:latin typeface="Cambria" panose="02040503050406030204" pitchFamily="18" charset="0"/>
              </a:rPr>
              <a:t>Cause-Effect Analysis 3</a:t>
            </a:r>
          </a:p>
        </p:txBody>
      </p:sp>
      <p:sp>
        <p:nvSpPr>
          <p:cNvPr id="200707" name="Text Box 3"/>
          <p:cNvSpPr txBox="1">
            <a:spLocks noChangeArrowheads="1"/>
          </p:cNvSpPr>
          <p:nvPr/>
        </p:nvSpPr>
        <p:spPr bwMode="auto">
          <a:xfrm>
            <a:off x="457200" y="1371600"/>
            <a:ext cx="8382000"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Black-box technique to analyze combinations of input conditions</a:t>
            </a: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Identify  </a:t>
            </a:r>
            <a:r>
              <a:rPr lang="en-US" altLang="zh-CN" sz="2000" dirty="0">
                <a:solidFill>
                  <a:srgbClr val="FF0000"/>
                </a:solidFill>
                <a:effectLst/>
                <a:latin typeface="Cambria" panose="02040503050406030204" pitchFamily="18" charset="0"/>
                <a:ea typeface="宋体" panose="02010600030101010101" pitchFamily="2" charset="-122"/>
              </a:rPr>
              <a:t>causes</a:t>
            </a:r>
            <a:r>
              <a:rPr lang="en-US" altLang="zh-CN" sz="2000" dirty="0">
                <a:effectLst/>
                <a:latin typeface="Cambria" panose="02040503050406030204" pitchFamily="18" charset="0"/>
                <a:ea typeface="宋体" panose="02010600030101010101" pitchFamily="2" charset="-122"/>
              </a:rPr>
              <a:t>  and  </a:t>
            </a:r>
            <a:r>
              <a:rPr lang="en-US" altLang="zh-CN" sz="2000" dirty="0">
                <a:solidFill>
                  <a:srgbClr val="FF0000"/>
                </a:solidFill>
                <a:effectLst/>
                <a:latin typeface="Cambria" panose="02040503050406030204" pitchFamily="18" charset="0"/>
                <a:ea typeface="宋体" panose="02010600030101010101" pitchFamily="2" charset="-122"/>
              </a:rPr>
              <a:t>effects</a:t>
            </a:r>
            <a:r>
              <a:rPr lang="en-US" altLang="zh-CN" sz="2000" dirty="0">
                <a:effectLst/>
                <a:latin typeface="Cambria" panose="02040503050406030204" pitchFamily="18" charset="0"/>
                <a:ea typeface="宋体" panose="02010600030101010101" pitchFamily="2" charset="-122"/>
              </a:rPr>
              <a:t>  in specification</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000" dirty="0">
                <a:effectLst/>
                <a:latin typeface="Cambria" panose="02040503050406030204" pitchFamily="18" charset="0"/>
                <a:ea typeface="宋体" panose="02010600030101010101" pitchFamily="2" charset="-122"/>
                <a:sym typeface="Symbol" panose="05050102010706020507" pitchFamily="18" charset="2"/>
              </a:rPr>
              <a:t>	        inputs	     </a:t>
            </a:r>
            <a:r>
              <a:rPr lang="en-US" altLang="zh-CN" sz="2000" dirty="0" smtClean="0">
                <a:effectLst/>
                <a:latin typeface="Cambria" panose="02040503050406030204" pitchFamily="18" charset="0"/>
                <a:ea typeface="宋体" panose="02010600030101010101" pitchFamily="2" charset="-122"/>
                <a:sym typeface="Symbol" panose="05050102010706020507" pitchFamily="18" charset="2"/>
              </a:rPr>
              <a:t>outputs</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000" dirty="0">
                <a:effectLst/>
                <a:latin typeface="Cambria" panose="02040503050406030204" pitchFamily="18" charset="0"/>
                <a:ea typeface="宋体" panose="02010600030101010101" pitchFamily="2" charset="-122"/>
                <a:sym typeface="Symbol" panose="05050102010706020507" pitchFamily="18" charset="2"/>
              </a:rPr>
              <a:t>           current state          </a:t>
            </a:r>
            <a:r>
              <a:rPr lang="en-US" altLang="zh-CN" sz="2000" dirty="0" smtClean="0">
                <a:effectLst/>
                <a:latin typeface="Cambria" panose="02040503050406030204" pitchFamily="18" charset="0"/>
                <a:ea typeface="宋体" panose="02010600030101010101" pitchFamily="2" charset="-122"/>
                <a:sym typeface="Symbol" panose="05050102010706020507" pitchFamily="18" charset="2"/>
              </a:rPr>
              <a:t>new </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state</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endParaRPr lang="en-US" altLang="zh-CN" sz="2000" dirty="0">
              <a:effectLst/>
              <a:latin typeface="Cambria" panose="02040503050406030204" pitchFamily="18" charset="0"/>
              <a:ea typeface="宋体" panose="02010600030101010101" pitchFamily="2" charset="-122"/>
              <a:sym typeface="Symbol" panose="05050102010706020507" pitchFamily="18" charset="2"/>
            </a:endParaRP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Make Boolean Graph linking </a:t>
            </a:r>
            <a:r>
              <a:rPr lang="en-US" altLang="zh-CN" sz="2000" dirty="0">
                <a:solidFill>
                  <a:srgbClr val="FF0000"/>
                </a:solidFill>
                <a:effectLst/>
                <a:latin typeface="Cambria" panose="02040503050406030204" pitchFamily="18" charset="0"/>
                <a:ea typeface="宋体" panose="02010600030101010101" pitchFamily="2" charset="-122"/>
                <a:sym typeface="Symbol" panose="05050102010706020507" pitchFamily="18" charset="2"/>
              </a:rPr>
              <a:t>causes</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and </a:t>
            </a:r>
            <a:r>
              <a:rPr lang="en-US" altLang="zh-CN" sz="2000" dirty="0">
                <a:solidFill>
                  <a:srgbClr val="FF0000"/>
                </a:solidFill>
                <a:effectLst/>
                <a:latin typeface="Cambria" panose="02040503050406030204" pitchFamily="18" charset="0"/>
                <a:ea typeface="宋体" panose="02010600030101010101" pitchFamily="2" charset="-122"/>
              </a:rPr>
              <a:t>effects</a:t>
            </a:r>
            <a:r>
              <a:rPr lang="en-US" altLang="zh-CN" sz="2000" dirty="0">
                <a:effectLst/>
                <a:latin typeface="Cambria" panose="02040503050406030204" pitchFamily="18" charset="0"/>
                <a:ea typeface="宋体" panose="02010600030101010101" pitchFamily="2" charset="-122"/>
              </a:rPr>
              <a:t> </a:t>
            </a:r>
            <a:endParaRPr lang="en-US" altLang="zh-CN" sz="2000" dirty="0">
              <a:effectLst/>
              <a:latin typeface="Cambria" panose="02040503050406030204" pitchFamily="18" charset="0"/>
              <a:ea typeface="宋体" panose="02010600030101010101" pitchFamily="2" charset="-122"/>
              <a:sym typeface="Symbol" panose="05050102010706020507" pitchFamily="18" charset="2"/>
            </a:endParaRP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Annotate impossible combinations of </a:t>
            </a:r>
            <a:r>
              <a:rPr lang="en-US" altLang="zh-CN" sz="2000" dirty="0">
                <a:solidFill>
                  <a:srgbClr val="FF0000"/>
                </a:solidFill>
                <a:effectLst/>
                <a:latin typeface="Cambria" panose="02040503050406030204" pitchFamily="18" charset="0"/>
                <a:ea typeface="宋体" panose="02010600030101010101" pitchFamily="2" charset="-122"/>
                <a:sym typeface="Symbol" panose="05050102010706020507" pitchFamily="18" charset="2"/>
              </a:rPr>
              <a:t>causes</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and </a:t>
            </a:r>
            <a:r>
              <a:rPr lang="en-US" altLang="zh-CN" sz="2000" dirty="0">
                <a:solidFill>
                  <a:srgbClr val="FF0000"/>
                </a:solidFill>
                <a:effectLst/>
                <a:latin typeface="Cambria" panose="02040503050406030204" pitchFamily="18" charset="0"/>
                <a:ea typeface="宋体" panose="02010600030101010101" pitchFamily="2" charset="-122"/>
              </a:rPr>
              <a:t>effects</a:t>
            </a:r>
            <a:r>
              <a:rPr lang="en-US" altLang="zh-CN" sz="2000" dirty="0">
                <a:effectLst/>
                <a:latin typeface="Cambria" panose="02040503050406030204" pitchFamily="18" charset="0"/>
                <a:ea typeface="宋体" panose="02010600030101010101" pitchFamily="2" charset="-122"/>
              </a:rPr>
              <a:t> </a:t>
            </a:r>
            <a:endParaRPr lang="en-US" altLang="zh-CN" sz="2000" dirty="0">
              <a:effectLst/>
              <a:latin typeface="Cambria" panose="02040503050406030204" pitchFamily="18" charset="0"/>
              <a:ea typeface="宋体" panose="02010600030101010101" pitchFamily="2" charset="-122"/>
              <a:sym typeface="Symbol" panose="05050102010706020507" pitchFamily="18" charset="2"/>
            </a:endParaRP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Develop decision table from graph with in each column a particular combination of inputs and outputs</a:t>
            </a: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Transform each column into test case</a:t>
            </a:r>
          </a:p>
        </p:txBody>
      </p:sp>
    </p:spTree>
    <p:extLst>
      <p:ext uri="{BB962C8B-B14F-4D97-AF65-F5344CB8AC3E}">
        <p14:creationId xmlns:p14="http://schemas.microsoft.com/office/powerpoint/2010/main" val="192066875"/>
      </p:ext>
    </p:extLst>
  </p:cSld>
  <p:clrMapOvr>
    <a:masterClrMapping/>
  </p:clrMapOvr>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fld id="{E51EEA09-274A-46F0-965A-2C2A39ADAA38}" type="slidenum">
              <a:rPr lang="zh-CN" altLang="en-US">
                <a:latin typeface="Cambria" panose="02040503050406030204" pitchFamily="18" charset="0"/>
              </a:rPr>
              <a:pPr/>
              <a:t>264</a:t>
            </a:fld>
            <a:endParaRPr lang="en-US" altLang="zh-CN">
              <a:latin typeface="Cambria" panose="02040503050406030204" pitchFamily="18" charset="0"/>
            </a:endParaRPr>
          </a:p>
        </p:txBody>
      </p:sp>
      <p:sp>
        <p:nvSpPr>
          <p:cNvPr id="201730" name="Rectangle 2"/>
          <p:cNvSpPr>
            <a:spLocks noGrp="1" noChangeArrowheads="1"/>
          </p:cNvSpPr>
          <p:nvPr>
            <p:ph type="title"/>
          </p:nvPr>
        </p:nvSpPr>
        <p:spPr>
          <a:xfrm>
            <a:off x="2209800" y="192694"/>
            <a:ext cx="6386513" cy="558800"/>
          </a:xfrm>
        </p:spPr>
        <p:txBody>
          <a:bodyPr/>
          <a:lstStyle/>
          <a:p>
            <a:r>
              <a:rPr lang="en-US" altLang="zh-CN" sz="3200" dirty="0">
                <a:latin typeface="Cambria" panose="02040503050406030204" pitchFamily="18" charset="0"/>
              </a:rPr>
              <a:t>C-E Analysis Process Steps</a:t>
            </a:r>
          </a:p>
        </p:txBody>
      </p:sp>
      <p:sp>
        <p:nvSpPr>
          <p:cNvPr id="201731" name="Text Box 3"/>
          <p:cNvSpPr txBox="1">
            <a:spLocks noChangeArrowheads="1"/>
          </p:cNvSpPr>
          <p:nvPr/>
        </p:nvSpPr>
        <p:spPr bwMode="auto">
          <a:xfrm>
            <a:off x="513571" y="1524000"/>
            <a:ext cx="8077200" cy="30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2000"/>
              </a:spcBef>
              <a:buClr>
                <a:schemeClr val="accent1"/>
              </a:buClr>
              <a:buSzPct val="125000"/>
            </a:pPr>
            <a:r>
              <a:rPr lang="en-US" altLang="zh-CN" sz="2000" b="1" dirty="0">
                <a:effectLst/>
                <a:latin typeface="Cambria" panose="02040503050406030204" pitchFamily="18" charset="0"/>
                <a:ea typeface="宋体" panose="02010600030101010101" pitchFamily="2" charset="-122"/>
              </a:rPr>
              <a:t>Cause-effect graphing consists of the following 4 steps</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List and label causes (input-events) and effects (output actions) for a module</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Draw a cause-effect graph describing the logical combinations of causes, intermediate causes and resulting effects,</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Develop a decision table (causes vs effects) from the graph</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Convert each row into a test case, or a set of rows into a testing scenario</a:t>
            </a:r>
          </a:p>
        </p:txBody>
      </p:sp>
    </p:spTree>
    <p:extLst>
      <p:ext uri="{BB962C8B-B14F-4D97-AF65-F5344CB8AC3E}">
        <p14:creationId xmlns:p14="http://schemas.microsoft.com/office/powerpoint/2010/main" val="617375621"/>
      </p:ext>
    </p:extLst>
  </p:cSld>
  <p:clrMapOvr>
    <a:masterClrMapping/>
  </p:clrMapOvr>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5826" name="Rectangle 2"/>
          <p:cNvSpPr>
            <a:spLocks noGrp="1" noChangeArrowheads="1"/>
          </p:cNvSpPr>
          <p:nvPr>
            <p:ph type="title"/>
          </p:nvPr>
        </p:nvSpPr>
        <p:spPr>
          <a:xfrm>
            <a:off x="1687975" y="176086"/>
            <a:ext cx="7431087" cy="357187"/>
          </a:xfrm>
        </p:spPr>
        <p:txBody>
          <a:bodyPr/>
          <a:lstStyle/>
          <a:p>
            <a:r>
              <a:rPr lang="en-US" altLang="zh-CN" sz="3200" dirty="0">
                <a:latin typeface="Cambria" panose="02040503050406030204" pitchFamily="18" charset="0"/>
              </a:rPr>
              <a:t>Cause-Effect Analysis Sample 4</a:t>
            </a:r>
          </a:p>
        </p:txBody>
      </p:sp>
      <p:grpSp>
        <p:nvGrpSpPr>
          <p:cNvPr id="205827" name="Group 3"/>
          <p:cNvGrpSpPr>
            <a:grpSpLocks/>
          </p:cNvGrpSpPr>
          <p:nvPr/>
        </p:nvGrpSpPr>
        <p:grpSpPr bwMode="auto">
          <a:xfrm>
            <a:off x="838200" y="1939925"/>
            <a:ext cx="7620000" cy="3546475"/>
            <a:chOff x="1248" y="1208"/>
            <a:chExt cx="3024" cy="2536"/>
          </a:xfrm>
        </p:grpSpPr>
        <p:sp>
          <p:nvSpPr>
            <p:cNvPr id="205828" name="Rectangle 4"/>
            <p:cNvSpPr>
              <a:spLocks noChangeArrowheads="1"/>
            </p:cNvSpPr>
            <p:nvPr/>
          </p:nvSpPr>
          <p:spPr bwMode="auto">
            <a:xfrm>
              <a:off x="3840" y="3320"/>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29" name="Rectangle 5"/>
            <p:cNvSpPr>
              <a:spLocks noChangeArrowheads="1"/>
            </p:cNvSpPr>
            <p:nvPr/>
          </p:nvSpPr>
          <p:spPr bwMode="auto">
            <a:xfrm>
              <a:off x="3408" y="3320"/>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30" name="Rectangle 6"/>
            <p:cNvSpPr>
              <a:spLocks noChangeArrowheads="1"/>
            </p:cNvSpPr>
            <p:nvPr/>
          </p:nvSpPr>
          <p:spPr bwMode="auto">
            <a:xfrm>
              <a:off x="2928" y="3320"/>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1" name="Rectangle 7"/>
            <p:cNvSpPr>
              <a:spLocks noChangeArrowheads="1"/>
            </p:cNvSpPr>
            <p:nvPr/>
          </p:nvSpPr>
          <p:spPr bwMode="auto">
            <a:xfrm>
              <a:off x="2512" y="3320"/>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2" name="Rectangle 8"/>
            <p:cNvSpPr>
              <a:spLocks noChangeArrowheads="1"/>
            </p:cNvSpPr>
            <p:nvPr/>
          </p:nvSpPr>
          <p:spPr bwMode="auto">
            <a:xfrm>
              <a:off x="2496" y="3320"/>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33" name="Rectangle 9"/>
            <p:cNvSpPr>
              <a:spLocks noChangeArrowheads="1"/>
            </p:cNvSpPr>
            <p:nvPr/>
          </p:nvSpPr>
          <p:spPr bwMode="auto">
            <a:xfrm>
              <a:off x="1824" y="3320"/>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i="1">
                  <a:effectLst/>
                  <a:latin typeface="Cambria" panose="02040503050406030204" pitchFamily="18" charset="0"/>
                  <a:sym typeface="Symbol" panose="05050102010706020507" pitchFamily="18" charset="2"/>
                </a:rPr>
                <a:t>error</a:t>
              </a:r>
              <a:endParaRPr lang="zh-CN" altLang="en-US" sz="2000" b="1" i="1">
                <a:effectLst/>
                <a:latin typeface="Cambria" panose="02040503050406030204" pitchFamily="18" charset="0"/>
                <a:sym typeface="Symbol" panose="05050102010706020507" pitchFamily="18" charset="2"/>
              </a:endParaRPr>
            </a:p>
          </p:txBody>
        </p:sp>
        <p:sp>
          <p:nvSpPr>
            <p:cNvPr id="205834" name="Rectangle 10"/>
            <p:cNvSpPr>
              <a:spLocks noChangeArrowheads="1"/>
            </p:cNvSpPr>
            <p:nvPr/>
          </p:nvSpPr>
          <p:spPr bwMode="auto">
            <a:xfrm>
              <a:off x="1248" y="3320"/>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35" name="Rectangle 11"/>
            <p:cNvSpPr>
              <a:spLocks noChangeArrowheads="1"/>
            </p:cNvSpPr>
            <p:nvPr/>
          </p:nvSpPr>
          <p:spPr bwMode="auto">
            <a:xfrm>
              <a:off x="3840" y="2912"/>
              <a:ext cx="33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6" name="Rectangle 12"/>
            <p:cNvSpPr>
              <a:spLocks noChangeArrowheads="1"/>
            </p:cNvSpPr>
            <p:nvPr/>
          </p:nvSpPr>
          <p:spPr bwMode="auto">
            <a:xfrm>
              <a:off x="3408" y="2912"/>
              <a:ext cx="432"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7" name="Rectangle 13"/>
            <p:cNvSpPr>
              <a:spLocks noChangeArrowheads="1"/>
            </p:cNvSpPr>
            <p:nvPr/>
          </p:nvSpPr>
          <p:spPr bwMode="auto">
            <a:xfrm>
              <a:off x="2928" y="2912"/>
              <a:ext cx="480"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38" name="Rectangle 14"/>
            <p:cNvSpPr>
              <a:spLocks noChangeArrowheads="1"/>
            </p:cNvSpPr>
            <p:nvPr/>
          </p:nvSpPr>
          <p:spPr bwMode="auto">
            <a:xfrm>
              <a:off x="2512" y="2912"/>
              <a:ext cx="41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39" name="Rectangle 15"/>
            <p:cNvSpPr>
              <a:spLocks noChangeArrowheads="1"/>
            </p:cNvSpPr>
            <p:nvPr/>
          </p:nvSpPr>
          <p:spPr bwMode="auto">
            <a:xfrm>
              <a:off x="2496" y="2912"/>
              <a:ext cx="1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40" name="Rectangle 16"/>
            <p:cNvSpPr>
              <a:spLocks noChangeArrowheads="1"/>
            </p:cNvSpPr>
            <p:nvPr/>
          </p:nvSpPr>
          <p:spPr bwMode="auto">
            <a:xfrm>
              <a:off x="1824" y="2912"/>
              <a:ext cx="672"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a:t>
              </a:r>
              <a:endParaRPr lang="zh-CN" altLang="en-US" sz="2000" b="1" i="1">
                <a:effectLst/>
                <a:latin typeface="Cambria" panose="02040503050406030204" pitchFamily="18" charset="0"/>
                <a:sym typeface="Symbol" panose="05050102010706020507" pitchFamily="18" charset="2"/>
              </a:endParaRPr>
            </a:p>
          </p:txBody>
        </p:sp>
        <p:sp>
          <p:nvSpPr>
            <p:cNvPr id="205841" name="Rectangle 17"/>
            <p:cNvSpPr>
              <a:spLocks noChangeArrowheads="1"/>
            </p:cNvSpPr>
            <p:nvPr/>
          </p:nvSpPr>
          <p:spPr bwMode="auto">
            <a:xfrm>
              <a:off x="1248" y="2912"/>
              <a:ext cx="57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Effects</a:t>
              </a:r>
              <a:endParaRPr lang="zh-CN" altLang="en-US" sz="2000" b="1">
                <a:effectLst/>
                <a:latin typeface="Cambria" panose="02040503050406030204" pitchFamily="18" charset="0"/>
                <a:sym typeface="Symbol" panose="05050102010706020507" pitchFamily="18" charset="2"/>
              </a:endParaRPr>
            </a:p>
          </p:txBody>
        </p:sp>
        <p:sp>
          <p:nvSpPr>
            <p:cNvPr id="205842" name="Rectangle 18"/>
            <p:cNvSpPr>
              <a:spLocks noChangeArrowheads="1"/>
            </p:cNvSpPr>
            <p:nvPr/>
          </p:nvSpPr>
          <p:spPr bwMode="auto">
            <a:xfrm>
              <a:off x="3840" y="2488"/>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43" name="Rectangle 19"/>
            <p:cNvSpPr>
              <a:spLocks noChangeArrowheads="1"/>
            </p:cNvSpPr>
            <p:nvPr/>
          </p:nvSpPr>
          <p:spPr bwMode="auto">
            <a:xfrm>
              <a:off x="3408" y="2488"/>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44" name="Rectangle 20"/>
            <p:cNvSpPr>
              <a:spLocks noChangeArrowheads="1"/>
            </p:cNvSpPr>
            <p:nvPr/>
          </p:nvSpPr>
          <p:spPr bwMode="auto">
            <a:xfrm>
              <a:off x="2928" y="2488"/>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45" name="Rectangle 21"/>
            <p:cNvSpPr>
              <a:spLocks noChangeArrowheads="1"/>
            </p:cNvSpPr>
            <p:nvPr/>
          </p:nvSpPr>
          <p:spPr bwMode="auto">
            <a:xfrm>
              <a:off x="2512" y="2488"/>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46" name="Rectangle 22"/>
            <p:cNvSpPr>
              <a:spLocks noChangeArrowheads="1"/>
            </p:cNvSpPr>
            <p:nvPr/>
          </p:nvSpPr>
          <p:spPr bwMode="auto">
            <a:xfrm>
              <a:off x="2496" y="2488"/>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47" name="Rectangle 23"/>
            <p:cNvSpPr>
              <a:spLocks noChangeArrowheads="1"/>
            </p:cNvSpPr>
            <p:nvPr/>
          </p:nvSpPr>
          <p:spPr bwMode="auto">
            <a:xfrm>
              <a:off x="1824" y="2488"/>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i="1">
                  <a:effectLst/>
                  <a:latin typeface="Cambria" panose="02040503050406030204" pitchFamily="18" charset="0"/>
                  <a:sym typeface="Symbol" panose="05050102010706020507" pitchFamily="18" charset="2"/>
                </a:rPr>
                <a:t>N</a:t>
              </a:r>
              <a:r>
                <a:rPr lang="en-US" altLang="zh-CN" sz="2000" b="1">
                  <a:effectLst/>
                  <a:latin typeface="Cambria" panose="02040503050406030204" pitchFamily="18" charset="0"/>
                  <a:sym typeface="Symbol" panose="05050102010706020507" pitchFamily="18" charset="2"/>
                </a:rPr>
                <a:t>  0</a:t>
              </a:r>
              <a:endParaRPr lang="zh-CN" altLang="en-US" sz="2000" b="1">
                <a:effectLst/>
                <a:latin typeface="Cambria" panose="02040503050406030204" pitchFamily="18" charset="0"/>
                <a:sym typeface="Symbol" panose="05050102010706020507" pitchFamily="18" charset="2"/>
              </a:endParaRPr>
            </a:p>
          </p:txBody>
        </p:sp>
        <p:sp>
          <p:nvSpPr>
            <p:cNvPr id="205848" name="Rectangle 24"/>
            <p:cNvSpPr>
              <a:spLocks noChangeArrowheads="1"/>
            </p:cNvSpPr>
            <p:nvPr/>
          </p:nvSpPr>
          <p:spPr bwMode="auto">
            <a:xfrm>
              <a:off x="1248" y="2488"/>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49" name="Rectangle 25"/>
            <p:cNvSpPr>
              <a:spLocks noChangeArrowheads="1"/>
            </p:cNvSpPr>
            <p:nvPr/>
          </p:nvSpPr>
          <p:spPr bwMode="auto">
            <a:xfrm>
              <a:off x="3840" y="2064"/>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50" name="Rectangle 26"/>
            <p:cNvSpPr>
              <a:spLocks noChangeArrowheads="1"/>
            </p:cNvSpPr>
            <p:nvPr/>
          </p:nvSpPr>
          <p:spPr bwMode="auto">
            <a:xfrm>
              <a:off x="3408" y="2064"/>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1" name="Rectangle 27"/>
            <p:cNvSpPr>
              <a:spLocks noChangeArrowheads="1"/>
            </p:cNvSpPr>
            <p:nvPr/>
          </p:nvSpPr>
          <p:spPr bwMode="auto">
            <a:xfrm>
              <a:off x="2928" y="2064"/>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52" name="Rectangle 28"/>
            <p:cNvSpPr>
              <a:spLocks noChangeArrowheads="1"/>
            </p:cNvSpPr>
            <p:nvPr/>
          </p:nvSpPr>
          <p:spPr bwMode="auto">
            <a:xfrm>
              <a:off x="2512" y="2064"/>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3" name="Rectangle 29"/>
            <p:cNvSpPr>
              <a:spLocks noChangeArrowheads="1"/>
            </p:cNvSpPr>
            <p:nvPr/>
          </p:nvSpPr>
          <p:spPr bwMode="auto">
            <a:xfrm>
              <a:off x="2496" y="2064"/>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54" name="Rectangle 30"/>
            <p:cNvSpPr>
              <a:spLocks noChangeArrowheads="1"/>
            </p:cNvSpPr>
            <p:nvPr/>
          </p:nvSpPr>
          <p:spPr bwMode="auto">
            <a:xfrm>
              <a:off x="1824" y="2064"/>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i="1">
                  <a:effectLst/>
                  <a:latin typeface="Cambria" panose="02040503050406030204" pitchFamily="18" charset="0"/>
                  <a:sym typeface="Symbol" panose="05050102010706020507" pitchFamily="18" charset="2"/>
                </a:rPr>
                <a:t>N</a:t>
              </a:r>
              <a:r>
                <a:rPr lang="en-US" altLang="zh-CN" sz="2000" b="1">
                  <a:effectLst/>
                  <a:latin typeface="Cambria" panose="02040503050406030204" pitchFamily="18" charset="0"/>
                  <a:sym typeface="Symbol" panose="05050102010706020507" pitchFamily="18" charset="2"/>
                </a:rPr>
                <a:t>  0</a:t>
              </a:r>
              <a:endParaRPr lang="zh-CN" altLang="en-US" sz="2000" b="1">
                <a:effectLst/>
                <a:latin typeface="Cambria" panose="02040503050406030204" pitchFamily="18" charset="0"/>
                <a:sym typeface="Symbol" panose="05050102010706020507" pitchFamily="18" charset="2"/>
              </a:endParaRPr>
            </a:p>
          </p:txBody>
        </p:sp>
        <p:sp>
          <p:nvSpPr>
            <p:cNvPr id="205855" name="Rectangle 31"/>
            <p:cNvSpPr>
              <a:spLocks noChangeArrowheads="1"/>
            </p:cNvSpPr>
            <p:nvPr/>
          </p:nvSpPr>
          <p:spPr bwMode="auto">
            <a:xfrm>
              <a:off x="1248" y="2064"/>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56" name="Rectangle 32"/>
            <p:cNvSpPr>
              <a:spLocks noChangeArrowheads="1"/>
            </p:cNvSpPr>
            <p:nvPr/>
          </p:nvSpPr>
          <p:spPr bwMode="auto">
            <a:xfrm>
              <a:off x="3840" y="1640"/>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7" name="Rectangle 33"/>
            <p:cNvSpPr>
              <a:spLocks noChangeArrowheads="1"/>
            </p:cNvSpPr>
            <p:nvPr/>
          </p:nvSpPr>
          <p:spPr bwMode="auto">
            <a:xfrm>
              <a:off x="3408" y="1640"/>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8" name="Rectangle 34"/>
            <p:cNvSpPr>
              <a:spLocks noChangeArrowheads="1"/>
            </p:cNvSpPr>
            <p:nvPr/>
          </p:nvSpPr>
          <p:spPr bwMode="auto">
            <a:xfrm>
              <a:off x="2928" y="1640"/>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59" name="Rectangle 35"/>
            <p:cNvSpPr>
              <a:spLocks noChangeArrowheads="1"/>
            </p:cNvSpPr>
            <p:nvPr/>
          </p:nvSpPr>
          <p:spPr bwMode="auto">
            <a:xfrm>
              <a:off x="2512" y="1640"/>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60" name="Rectangle 36"/>
            <p:cNvSpPr>
              <a:spLocks noChangeArrowheads="1"/>
            </p:cNvSpPr>
            <p:nvPr/>
          </p:nvSpPr>
          <p:spPr bwMode="auto">
            <a:xfrm>
              <a:off x="2496" y="1640"/>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61" name="Rectangle 37"/>
            <p:cNvSpPr>
              <a:spLocks noChangeArrowheads="1"/>
            </p:cNvSpPr>
            <p:nvPr/>
          </p:nvSpPr>
          <p:spPr bwMode="auto">
            <a:xfrm>
              <a:off x="1824" y="1640"/>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 </a:t>
              </a:r>
              <a:r>
                <a:rPr lang="en-US" altLang="zh-CN" sz="2000" b="1">
                  <a:effectLst/>
                  <a:latin typeface="Cambria" panose="02040503050406030204" pitchFamily="18" charset="0"/>
                  <a:sym typeface="Symbol" panose="05050102010706020507" pitchFamily="18" charset="2"/>
                </a:rPr>
                <a:t> maxint</a:t>
              </a:r>
              <a:endParaRPr lang="zh-CN" altLang="en-US" sz="2000" b="1">
                <a:effectLst/>
                <a:latin typeface="Cambria" panose="02040503050406030204" pitchFamily="18" charset="0"/>
                <a:sym typeface="Symbol" panose="05050102010706020507" pitchFamily="18" charset="2"/>
              </a:endParaRPr>
            </a:p>
          </p:txBody>
        </p:sp>
        <p:sp>
          <p:nvSpPr>
            <p:cNvPr id="205862" name="Rectangle 38"/>
            <p:cNvSpPr>
              <a:spLocks noChangeArrowheads="1"/>
            </p:cNvSpPr>
            <p:nvPr/>
          </p:nvSpPr>
          <p:spPr bwMode="auto">
            <a:xfrm>
              <a:off x="1248" y="1640"/>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63" name="Rectangle 39"/>
            <p:cNvSpPr>
              <a:spLocks noChangeArrowheads="1"/>
            </p:cNvSpPr>
            <p:nvPr/>
          </p:nvSpPr>
          <p:spPr bwMode="auto">
            <a:xfrm>
              <a:off x="3840" y="1208"/>
              <a:ext cx="33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64" name="Rectangle 40"/>
            <p:cNvSpPr>
              <a:spLocks noChangeArrowheads="1"/>
            </p:cNvSpPr>
            <p:nvPr/>
          </p:nvSpPr>
          <p:spPr bwMode="auto">
            <a:xfrm>
              <a:off x="3408" y="1208"/>
              <a:ext cx="43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65" name="Rectangle 41"/>
            <p:cNvSpPr>
              <a:spLocks noChangeArrowheads="1"/>
            </p:cNvSpPr>
            <p:nvPr/>
          </p:nvSpPr>
          <p:spPr bwMode="auto">
            <a:xfrm>
              <a:off x="2928" y="1208"/>
              <a:ext cx="480"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66" name="Rectangle 42"/>
            <p:cNvSpPr>
              <a:spLocks noChangeArrowheads="1"/>
            </p:cNvSpPr>
            <p:nvPr/>
          </p:nvSpPr>
          <p:spPr bwMode="auto">
            <a:xfrm>
              <a:off x="2512" y="1208"/>
              <a:ext cx="41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67" name="Rectangle 43"/>
            <p:cNvSpPr>
              <a:spLocks noChangeArrowheads="1"/>
            </p:cNvSpPr>
            <p:nvPr/>
          </p:nvSpPr>
          <p:spPr bwMode="auto">
            <a:xfrm>
              <a:off x="2496" y="1208"/>
              <a:ext cx="1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68" name="Rectangle 44"/>
            <p:cNvSpPr>
              <a:spLocks noChangeArrowheads="1"/>
            </p:cNvSpPr>
            <p:nvPr/>
          </p:nvSpPr>
          <p:spPr bwMode="auto">
            <a:xfrm>
              <a:off x="1824" y="1208"/>
              <a:ext cx="67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 </a:t>
              </a:r>
              <a:r>
                <a:rPr lang="en-US" altLang="zh-CN" sz="2000" b="1">
                  <a:effectLst/>
                  <a:latin typeface="Cambria" panose="02040503050406030204" pitchFamily="18" charset="0"/>
                  <a:sym typeface="Symbol" panose="05050102010706020507" pitchFamily="18" charset="2"/>
                </a:rPr>
                <a:t> maxint</a:t>
              </a:r>
              <a:endParaRPr lang="zh-CN" altLang="en-US" sz="2000" b="1">
                <a:effectLst/>
                <a:latin typeface="Cambria" panose="02040503050406030204" pitchFamily="18" charset="0"/>
                <a:sym typeface="Symbol" panose="05050102010706020507" pitchFamily="18" charset="2"/>
              </a:endParaRPr>
            </a:p>
          </p:txBody>
        </p:sp>
        <p:sp>
          <p:nvSpPr>
            <p:cNvPr id="205869" name="Rectangle 45"/>
            <p:cNvSpPr>
              <a:spLocks noChangeArrowheads="1"/>
            </p:cNvSpPr>
            <p:nvPr/>
          </p:nvSpPr>
          <p:spPr bwMode="auto">
            <a:xfrm>
              <a:off x="1248" y="1208"/>
              <a:ext cx="57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rPr>
                <a:t>Cause</a:t>
              </a:r>
            </a:p>
          </p:txBody>
        </p:sp>
        <p:sp>
          <p:nvSpPr>
            <p:cNvPr id="205870" name="Line 46"/>
            <p:cNvSpPr>
              <a:spLocks noChangeShapeType="1"/>
            </p:cNvSpPr>
            <p:nvPr/>
          </p:nvSpPr>
          <p:spPr bwMode="auto">
            <a:xfrm>
              <a:off x="1248" y="1208"/>
              <a:ext cx="302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1" name="Line 47"/>
            <p:cNvSpPr>
              <a:spLocks noChangeShapeType="1"/>
            </p:cNvSpPr>
            <p:nvPr/>
          </p:nvSpPr>
          <p:spPr bwMode="auto">
            <a:xfrm>
              <a:off x="1248" y="1640"/>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2" name="Line 48"/>
            <p:cNvSpPr>
              <a:spLocks noChangeShapeType="1"/>
            </p:cNvSpPr>
            <p:nvPr/>
          </p:nvSpPr>
          <p:spPr bwMode="auto">
            <a:xfrm>
              <a:off x="1248" y="2064"/>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3" name="Line 49"/>
            <p:cNvSpPr>
              <a:spLocks noChangeShapeType="1"/>
            </p:cNvSpPr>
            <p:nvPr/>
          </p:nvSpPr>
          <p:spPr bwMode="auto">
            <a:xfrm>
              <a:off x="1248" y="2488"/>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4" name="Line 50"/>
            <p:cNvSpPr>
              <a:spLocks noChangeShapeType="1"/>
            </p:cNvSpPr>
            <p:nvPr/>
          </p:nvSpPr>
          <p:spPr bwMode="auto">
            <a:xfrm>
              <a:off x="1248" y="2912"/>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5" name="Line 51"/>
            <p:cNvSpPr>
              <a:spLocks noChangeShapeType="1"/>
            </p:cNvSpPr>
            <p:nvPr/>
          </p:nvSpPr>
          <p:spPr bwMode="auto">
            <a:xfrm>
              <a:off x="1248" y="3320"/>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6" name="Line 52"/>
            <p:cNvSpPr>
              <a:spLocks noChangeShapeType="1"/>
            </p:cNvSpPr>
            <p:nvPr/>
          </p:nvSpPr>
          <p:spPr bwMode="auto">
            <a:xfrm>
              <a:off x="1248" y="3744"/>
              <a:ext cx="302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7" name="Line 53"/>
            <p:cNvSpPr>
              <a:spLocks noChangeShapeType="1"/>
            </p:cNvSpPr>
            <p:nvPr/>
          </p:nvSpPr>
          <p:spPr bwMode="auto">
            <a:xfrm>
              <a:off x="1248" y="1208"/>
              <a:ext cx="0" cy="253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8" name="Line 54"/>
            <p:cNvSpPr>
              <a:spLocks noChangeShapeType="1"/>
            </p:cNvSpPr>
            <p:nvPr/>
          </p:nvSpPr>
          <p:spPr bwMode="auto">
            <a:xfrm>
              <a:off x="1824"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9" name="Line 55"/>
            <p:cNvSpPr>
              <a:spLocks noChangeShapeType="1"/>
            </p:cNvSpPr>
            <p:nvPr/>
          </p:nvSpPr>
          <p:spPr bwMode="auto">
            <a:xfrm>
              <a:off x="2496"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0" name="Line 56"/>
            <p:cNvSpPr>
              <a:spLocks noChangeShapeType="1"/>
            </p:cNvSpPr>
            <p:nvPr/>
          </p:nvSpPr>
          <p:spPr bwMode="auto">
            <a:xfrm>
              <a:off x="2928"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1" name="Line 57"/>
            <p:cNvSpPr>
              <a:spLocks noChangeShapeType="1"/>
            </p:cNvSpPr>
            <p:nvPr/>
          </p:nvSpPr>
          <p:spPr bwMode="auto">
            <a:xfrm>
              <a:off x="3408"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2" name="Line 58"/>
            <p:cNvSpPr>
              <a:spLocks noChangeShapeType="1"/>
            </p:cNvSpPr>
            <p:nvPr/>
          </p:nvSpPr>
          <p:spPr bwMode="auto">
            <a:xfrm>
              <a:off x="3840"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3" name="Line 59"/>
            <p:cNvSpPr>
              <a:spLocks noChangeShapeType="1"/>
            </p:cNvSpPr>
            <p:nvPr/>
          </p:nvSpPr>
          <p:spPr bwMode="auto">
            <a:xfrm>
              <a:off x="4272" y="1208"/>
              <a:ext cx="0" cy="253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grpSp>
      <p:sp>
        <p:nvSpPr>
          <p:cNvPr id="205884" name="Text Box 60"/>
          <p:cNvSpPr txBox="1">
            <a:spLocks noChangeArrowheads="1"/>
          </p:cNvSpPr>
          <p:nvPr/>
        </p:nvSpPr>
        <p:spPr bwMode="auto">
          <a:xfrm>
            <a:off x="706438" y="1436688"/>
            <a:ext cx="25908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ts val="2600"/>
              </a:lnSpc>
              <a:spcBef>
                <a:spcPct val="50000"/>
              </a:spcBef>
            </a:pPr>
            <a:r>
              <a:rPr lang="en-US" altLang="zh-CN" sz="2000" b="1">
                <a:effectLst/>
                <a:latin typeface="Cambria" panose="02040503050406030204" pitchFamily="18" charset="0"/>
                <a:ea typeface="宋体" panose="02010600030101010101" pitchFamily="2" charset="-122"/>
              </a:rPr>
              <a:t>Case Matrix:</a:t>
            </a:r>
          </a:p>
        </p:txBody>
      </p:sp>
    </p:spTree>
    <p:extLst>
      <p:ext uri="{BB962C8B-B14F-4D97-AF65-F5344CB8AC3E}">
        <p14:creationId xmlns:p14="http://schemas.microsoft.com/office/powerpoint/2010/main" val="2829740640"/>
      </p:ext>
    </p:extLst>
  </p:cSld>
  <p:clrMapOvr>
    <a:masterClrMapping/>
  </p:clrMapOvr>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52258" name="Rectangle 2"/>
          <p:cNvSpPr>
            <a:spLocks noGrp="1" noChangeArrowheads="1"/>
          </p:cNvSpPr>
          <p:nvPr>
            <p:ph type="title"/>
          </p:nvPr>
        </p:nvSpPr>
        <p:spPr>
          <a:xfrm>
            <a:off x="3502025" y="162719"/>
            <a:ext cx="4784725" cy="685800"/>
          </a:xfrm>
        </p:spPr>
        <p:txBody>
          <a:bodyPr/>
          <a:lstStyle/>
          <a:p>
            <a:r>
              <a:rPr lang="en-US" altLang="zh-CN" sz="3200" b="1" dirty="0">
                <a:latin typeface="Cambria" panose="02040503050406030204" pitchFamily="18" charset="0"/>
              </a:rPr>
              <a:t>Two Approaches</a:t>
            </a:r>
          </a:p>
        </p:txBody>
      </p:sp>
      <p:sp>
        <p:nvSpPr>
          <p:cNvPr id="352265" name="Rectangle 9"/>
          <p:cNvSpPr>
            <a:spLocks noChangeArrowheads="1"/>
          </p:cNvSpPr>
          <p:nvPr/>
        </p:nvSpPr>
        <p:spPr bwMode="auto">
          <a:xfrm>
            <a:off x="4679950" y="4581525"/>
            <a:ext cx="33845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effectLst/>
                <a:latin typeface="Cambria" panose="02040503050406030204" pitchFamily="18" charset="0"/>
                <a:ea typeface="宋体" panose="02010600030101010101" pitchFamily="2" charset="-122"/>
              </a:rPr>
              <a:t>a special-purpose program to simulate the activity of the missing component</a:t>
            </a:r>
            <a:endParaRPr lang="zh-CN" altLang="en-US" sz="1400">
              <a:effectLst/>
              <a:latin typeface="Cambria" panose="02040503050406030204" pitchFamily="18" charset="0"/>
              <a:ea typeface="宋体" panose="02010600030101010101" pitchFamily="2" charset="-122"/>
            </a:endParaRPr>
          </a:p>
        </p:txBody>
      </p:sp>
      <p:grpSp>
        <p:nvGrpSpPr>
          <p:cNvPr id="352278" name="Group 22"/>
          <p:cNvGrpSpPr>
            <a:grpSpLocks/>
          </p:cNvGrpSpPr>
          <p:nvPr/>
        </p:nvGrpSpPr>
        <p:grpSpPr bwMode="auto">
          <a:xfrm>
            <a:off x="1368425" y="1600200"/>
            <a:ext cx="6175375" cy="3030538"/>
            <a:chOff x="862" y="1008"/>
            <a:chExt cx="3890" cy="1909"/>
          </a:xfrm>
        </p:grpSpPr>
        <p:sp>
          <p:nvSpPr>
            <p:cNvPr id="352261" name="Rectangle 5"/>
            <p:cNvSpPr>
              <a:spLocks noChangeArrowheads="1"/>
            </p:cNvSpPr>
            <p:nvPr/>
          </p:nvSpPr>
          <p:spPr bwMode="auto">
            <a:xfrm>
              <a:off x="975" y="1440"/>
              <a:ext cx="1111"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Test Driver</a:t>
              </a:r>
              <a:endParaRPr lang="zh-CN" altLang="en-US" sz="2000" b="1">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2" name="Rectangle 6"/>
            <p:cNvSpPr>
              <a:spLocks noChangeArrowheads="1"/>
            </p:cNvSpPr>
            <p:nvPr/>
          </p:nvSpPr>
          <p:spPr bwMode="auto">
            <a:xfrm>
              <a:off x="862" y="2341"/>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3" name="Rectangle 7"/>
            <p:cNvSpPr>
              <a:spLocks noChangeArrowheads="1"/>
            </p:cNvSpPr>
            <p:nvPr/>
          </p:nvSpPr>
          <p:spPr bwMode="auto">
            <a:xfrm>
              <a:off x="3216" y="1440"/>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4" name="Rectangle 8"/>
            <p:cNvSpPr>
              <a:spLocks noChangeArrowheads="1"/>
            </p:cNvSpPr>
            <p:nvPr/>
          </p:nvSpPr>
          <p:spPr bwMode="auto">
            <a:xfrm>
              <a:off x="3402" y="2409"/>
              <a:ext cx="960"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Test Stub</a:t>
              </a:r>
              <a:endParaRPr lang="zh-CN" altLang="en-US" sz="2000">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6" name="Line 10"/>
            <p:cNvSpPr>
              <a:spLocks noChangeShapeType="1"/>
            </p:cNvSpPr>
            <p:nvPr/>
          </p:nvSpPr>
          <p:spPr bwMode="auto">
            <a:xfrm>
              <a:off x="3840"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68" name="Text Box 12"/>
            <p:cNvSpPr txBox="1">
              <a:spLocks noChangeArrowheads="1"/>
            </p:cNvSpPr>
            <p:nvPr/>
          </p:nvSpPr>
          <p:spPr bwMode="auto">
            <a:xfrm>
              <a:off x="3840"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0" name="Line 14"/>
            <p:cNvSpPr>
              <a:spLocks noChangeShapeType="1"/>
            </p:cNvSpPr>
            <p:nvPr/>
          </p:nvSpPr>
          <p:spPr bwMode="auto">
            <a:xfrm>
              <a:off x="3648" y="2016"/>
              <a:ext cx="0" cy="39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1" name="Line 15"/>
            <p:cNvSpPr>
              <a:spLocks noChangeShapeType="1"/>
            </p:cNvSpPr>
            <p:nvPr/>
          </p:nvSpPr>
          <p:spPr bwMode="auto">
            <a:xfrm flipV="1">
              <a:off x="4128" y="2016"/>
              <a:ext cx="0" cy="39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2" name="Line 16"/>
            <p:cNvSpPr>
              <a:spLocks noChangeShapeType="1"/>
            </p:cNvSpPr>
            <p:nvPr/>
          </p:nvSpPr>
          <p:spPr bwMode="auto">
            <a:xfrm>
              <a:off x="1536"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3" name="Text Box 17"/>
            <p:cNvSpPr txBox="1">
              <a:spLocks noChangeArrowheads="1"/>
            </p:cNvSpPr>
            <p:nvPr/>
          </p:nvSpPr>
          <p:spPr bwMode="auto">
            <a:xfrm>
              <a:off x="1536"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4" name="Line 18"/>
            <p:cNvSpPr>
              <a:spLocks noChangeShapeType="1"/>
            </p:cNvSpPr>
            <p:nvPr/>
          </p:nvSpPr>
          <p:spPr bwMode="auto">
            <a:xfrm>
              <a:off x="1536" y="1872"/>
              <a:ext cx="0" cy="46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5" name="Text Box 19"/>
            <p:cNvSpPr txBox="1">
              <a:spLocks noChangeArrowheads="1"/>
            </p:cNvSpPr>
            <p:nvPr/>
          </p:nvSpPr>
          <p:spPr bwMode="auto">
            <a:xfrm>
              <a:off x="1536" y="2064"/>
              <a:ext cx="67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call</a:t>
              </a:r>
            </a:p>
          </p:txBody>
        </p:sp>
        <p:sp>
          <p:nvSpPr>
            <p:cNvPr id="352276" name="Text Box 20"/>
            <p:cNvSpPr txBox="1">
              <a:spLocks noChangeArrowheads="1"/>
            </p:cNvSpPr>
            <p:nvPr/>
          </p:nvSpPr>
          <p:spPr bwMode="auto">
            <a:xfrm>
              <a:off x="2109" y="157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effectLst/>
                  <a:latin typeface="Cambria" panose="02040503050406030204" pitchFamily="18" charset="0"/>
                  <a:ea typeface="宋体" panose="02010600030101010101" pitchFamily="2" charset="-122"/>
                </a:rPr>
                <a:t>=main()</a:t>
              </a:r>
            </a:p>
          </p:txBody>
        </p:sp>
      </p:grpSp>
      <p:sp>
        <p:nvSpPr>
          <p:cNvPr id="352277" name="Text Box 21"/>
          <p:cNvSpPr txBox="1">
            <a:spLocks noChangeArrowheads="1"/>
          </p:cNvSpPr>
          <p:nvPr/>
        </p:nvSpPr>
        <p:spPr bwMode="auto">
          <a:xfrm>
            <a:off x="1727200" y="5388114"/>
            <a:ext cx="5965223" cy="707886"/>
          </a:xfrm>
          <a:prstGeom prst="rect">
            <a:avLst/>
          </a:prstGeom>
          <a:noFill/>
          <a:ln w="38100" cmpd="dbl">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B30019"/>
                </a:solidFill>
                <a:effectLst/>
                <a:latin typeface="Cambria" panose="02040503050406030204" pitchFamily="18" charset="0"/>
                <a:ea typeface="宋体" panose="02010600030101010101" pitchFamily="2" charset="-122"/>
              </a:rPr>
              <a:t>Driver</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that calls component to be tested</a:t>
            </a:r>
          </a:p>
          <a:p>
            <a:r>
              <a:rPr lang="en-US" altLang="zh-CN" sz="2000" b="1">
                <a:solidFill>
                  <a:srgbClr val="B30019"/>
                </a:solidFill>
                <a:effectLst/>
                <a:latin typeface="Cambria" panose="02040503050406030204" pitchFamily="18" charset="0"/>
                <a:ea typeface="宋体" panose="02010600030101010101" pitchFamily="2" charset="-122"/>
              </a:rPr>
              <a:t>Stub</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called by component to be tested</a:t>
            </a:r>
          </a:p>
        </p:txBody>
      </p:sp>
    </p:spTree>
    <p:extLst>
      <p:ext uri="{BB962C8B-B14F-4D97-AF65-F5344CB8AC3E}">
        <p14:creationId xmlns:p14="http://schemas.microsoft.com/office/powerpoint/2010/main" val="58875857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79388" y="5697538"/>
            <a:ext cx="8785225" cy="468312"/>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lgn="ctr">
              <a:buClr>
                <a:srgbClr val="FF00FF"/>
              </a:buClr>
              <a:buSzPct val="120000"/>
              <a:buFont typeface="Zapf Dingbats" charset="2"/>
              <a:buChar char="è"/>
            </a:pPr>
            <a:r>
              <a:rPr lang="zh-CN" altLang="en-US" sz="2400" b="1" i="1" dirty="0">
                <a:latin typeface="Cambria" panose="02040503050406030204" pitchFamily="18" charset="0"/>
              </a:rPr>
              <a:t>  </a:t>
            </a:r>
            <a:r>
              <a:rPr lang="en-US" altLang="zh-CN" sz="2400" b="1" i="1" dirty="0">
                <a:latin typeface="Cambria" panose="02040503050406030204" pitchFamily="18" charset="0"/>
              </a:rPr>
              <a:t>driver</a:t>
            </a:r>
            <a:r>
              <a:rPr lang="en-US" altLang="zh-CN" sz="2400" i="1" dirty="0">
                <a:latin typeface="Cambria" panose="02040503050406030204" pitchFamily="18" charset="0"/>
              </a:rPr>
              <a:t> and/or </a:t>
            </a:r>
            <a:r>
              <a:rPr lang="en-US" altLang="zh-CN" sz="2400" b="1" i="1" dirty="0">
                <a:latin typeface="Cambria" panose="02040503050406030204" pitchFamily="18" charset="0"/>
              </a:rPr>
              <a:t>stubs </a:t>
            </a:r>
            <a:r>
              <a:rPr lang="en-US" altLang="zh-CN" sz="2400" i="1" dirty="0">
                <a:latin typeface="Cambria" panose="02040503050406030204" pitchFamily="18" charset="0"/>
              </a:rPr>
              <a:t>must be developed for each unit test</a:t>
            </a:r>
          </a:p>
        </p:txBody>
      </p:sp>
      <p:grpSp>
        <p:nvGrpSpPr>
          <p:cNvPr id="341020" name="Group 28"/>
          <p:cNvGrpSpPr>
            <a:grpSpLocks/>
          </p:cNvGrpSpPr>
          <p:nvPr/>
        </p:nvGrpSpPr>
        <p:grpSpPr bwMode="auto">
          <a:xfrm>
            <a:off x="827088" y="1844675"/>
            <a:ext cx="7356475" cy="3683000"/>
            <a:chOff x="240" y="1003"/>
            <a:chExt cx="4634" cy="2320"/>
          </a:xfrm>
        </p:grpSpPr>
        <p:sp>
          <p:nvSpPr>
            <p:cNvPr id="340994" name="Freeform 2"/>
            <p:cNvSpPr>
              <a:spLocks/>
            </p:cNvSpPr>
            <p:nvPr/>
          </p:nvSpPr>
          <p:spPr bwMode="auto">
            <a:xfrm>
              <a:off x="1581" y="1003"/>
              <a:ext cx="2320" cy="1497"/>
            </a:xfrm>
            <a:custGeom>
              <a:avLst/>
              <a:gdLst>
                <a:gd name="T0" fmla="*/ 1760 w 1761"/>
                <a:gd name="T1" fmla="*/ 1553 h 1554"/>
                <a:gd name="T2" fmla="*/ 1760 w 1761"/>
                <a:gd name="T3" fmla="*/ 0 h 1554"/>
                <a:gd name="T4" fmla="*/ 0 w 1761"/>
                <a:gd name="T5" fmla="*/ 0 h 1554"/>
                <a:gd name="T6" fmla="*/ 0 w 1761"/>
                <a:gd name="T7" fmla="*/ 471 h 1554"/>
              </a:gdLst>
              <a:ahLst/>
              <a:cxnLst>
                <a:cxn ang="0">
                  <a:pos x="T0" y="T1"/>
                </a:cxn>
                <a:cxn ang="0">
                  <a:pos x="T2" y="T3"/>
                </a:cxn>
                <a:cxn ang="0">
                  <a:pos x="T4" y="T5"/>
                </a:cxn>
                <a:cxn ang="0">
                  <a:pos x="T6" y="T7"/>
                </a:cxn>
              </a:cxnLst>
              <a:rect l="0" t="0" r="r" b="b"/>
              <a:pathLst>
                <a:path w="1761" h="1554">
                  <a:moveTo>
                    <a:pt x="1760" y="1553"/>
                  </a:moveTo>
                  <a:lnTo>
                    <a:pt x="1760" y="0"/>
                  </a:lnTo>
                  <a:lnTo>
                    <a:pt x="0" y="0"/>
                  </a:lnTo>
                  <a:lnTo>
                    <a:pt x="0" y="471"/>
                  </a:lnTo>
                </a:path>
              </a:pathLst>
            </a:custGeom>
            <a:noFill/>
            <a:ln w="381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grpSp>
          <p:nvGrpSpPr>
            <p:cNvPr id="340995" name="Group 3"/>
            <p:cNvGrpSpPr>
              <a:grpSpLocks/>
            </p:cNvGrpSpPr>
            <p:nvPr/>
          </p:nvGrpSpPr>
          <p:grpSpPr bwMode="auto">
            <a:xfrm>
              <a:off x="3152" y="2523"/>
              <a:ext cx="1508" cy="557"/>
              <a:chOff x="2772" y="2381"/>
              <a:chExt cx="1508" cy="557"/>
            </a:xfrm>
          </p:grpSpPr>
          <p:sp>
            <p:nvSpPr>
              <p:cNvPr id="340996" name="Rectangle 4"/>
              <p:cNvSpPr>
                <a:spLocks noChangeArrowheads="1"/>
              </p:cNvSpPr>
              <p:nvPr/>
            </p:nvSpPr>
            <p:spPr bwMode="auto">
              <a:xfrm>
                <a:off x="2772" y="2381"/>
                <a:ext cx="1140" cy="208"/>
              </a:xfrm>
              <a:prstGeom prst="rect">
                <a:avLst/>
              </a:prstGeom>
              <a:solidFill>
                <a:srgbClr val="DC008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7" name="Rectangle 5"/>
              <p:cNvSpPr>
                <a:spLocks noChangeArrowheads="1"/>
              </p:cNvSpPr>
              <p:nvPr/>
            </p:nvSpPr>
            <p:spPr bwMode="auto">
              <a:xfrm>
                <a:off x="2865" y="2472"/>
                <a:ext cx="1140" cy="20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8" name="Rectangle 6"/>
              <p:cNvSpPr>
                <a:spLocks noChangeArrowheads="1"/>
              </p:cNvSpPr>
              <p:nvPr/>
            </p:nvSpPr>
            <p:spPr bwMode="auto">
              <a:xfrm>
                <a:off x="2959" y="2557"/>
                <a:ext cx="1140" cy="208"/>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9" name="Rectangle 7"/>
              <p:cNvSpPr>
                <a:spLocks noChangeArrowheads="1"/>
              </p:cNvSpPr>
              <p:nvPr/>
            </p:nvSpPr>
            <p:spPr bwMode="auto">
              <a:xfrm>
                <a:off x="3050" y="2640"/>
                <a:ext cx="1140" cy="20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0" name="Rectangle 8"/>
              <p:cNvSpPr>
                <a:spLocks noChangeArrowheads="1"/>
              </p:cNvSpPr>
              <p:nvPr/>
            </p:nvSpPr>
            <p:spPr bwMode="auto">
              <a:xfrm>
                <a:off x="3140" y="2730"/>
                <a:ext cx="1140" cy="208"/>
              </a:xfrm>
              <a:prstGeom prst="rect">
                <a:avLst/>
              </a:prstGeom>
              <a:solidFill>
                <a:srgbClr val="FAFD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000" b="1">
                    <a:effectLst/>
                    <a:latin typeface="Cambria" panose="02040503050406030204" pitchFamily="18" charset="0"/>
                    <a:ea typeface="宋体" panose="02010600030101010101" pitchFamily="2" charset="-122"/>
                  </a:rPr>
                  <a:t>Test cases</a:t>
                </a:r>
              </a:p>
            </p:txBody>
          </p:sp>
        </p:grpSp>
        <p:sp>
          <p:nvSpPr>
            <p:cNvPr id="341003" name="Rectangle 11"/>
            <p:cNvSpPr>
              <a:spLocks noChangeArrowheads="1"/>
            </p:cNvSpPr>
            <p:nvPr/>
          </p:nvSpPr>
          <p:spPr bwMode="auto">
            <a:xfrm>
              <a:off x="3198" y="1207"/>
              <a:ext cx="1676" cy="1026"/>
            </a:xfrm>
            <a:prstGeom prst="rect">
              <a:avLst/>
            </a:prstGeom>
            <a:solidFill>
              <a:schemeClr val="bg1"/>
            </a:solidFill>
            <a:ln w="38100" cmpd="dbl">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000" b="1">
                  <a:effectLst/>
                  <a:latin typeface="Cambria" panose="02040503050406030204" pitchFamily="18" charset="0"/>
                  <a:ea typeface="宋体" panose="02010600030101010101" pitchFamily="2" charset="-122"/>
                </a:rPr>
                <a:t>interface</a:t>
              </a:r>
            </a:p>
            <a:p>
              <a:r>
                <a:rPr lang="en-US" altLang="zh-CN" sz="2000" b="1">
                  <a:effectLst/>
                  <a:latin typeface="Cambria" panose="02040503050406030204" pitchFamily="18" charset="0"/>
                  <a:ea typeface="宋体" panose="02010600030101010101" pitchFamily="2" charset="-122"/>
                </a:rPr>
                <a:t>local data structures</a:t>
              </a:r>
            </a:p>
            <a:p>
              <a:r>
                <a:rPr lang="en-US" altLang="zh-CN" sz="2000" b="1">
                  <a:effectLst/>
                  <a:latin typeface="Cambria" panose="02040503050406030204" pitchFamily="18" charset="0"/>
                  <a:ea typeface="宋体" panose="02010600030101010101" pitchFamily="2" charset="-122"/>
                </a:rPr>
                <a:t>boundary conditions</a:t>
              </a:r>
            </a:p>
            <a:p>
              <a:r>
                <a:rPr lang="en-US" altLang="zh-CN" sz="2000" b="1">
                  <a:effectLst/>
                  <a:latin typeface="Cambria" panose="02040503050406030204" pitchFamily="18" charset="0"/>
                  <a:ea typeface="宋体" panose="02010600030101010101" pitchFamily="2" charset="-122"/>
                </a:rPr>
                <a:t>independent paths</a:t>
              </a:r>
            </a:p>
            <a:p>
              <a:r>
                <a:rPr lang="en-US" altLang="zh-CN" sz="2000" b="1">
                  <a:effectLst/>
                  <a:latin typeface="Cambria" panose="02040503050406030204" pitchFamily="18" charset="0"/>
                  <a:ea typeface="宋体" panose="02010600030101010101" pitchFamily="2" charset="-122"/>
                </a:rPr>
                <a:t>error-handling paths</a:t>
              </a:r>
            </a:p>
          </p:txBody>
        </p:sp>
        <p:sp>
          <p:nvSpPr>
            <p:cNvPr id="341004" name="Rectangle 12"/>
            <p:cNvSpPr>
              <a:spLocks noChangeArrowheads="1"/>
            </p:cNvSpPr>
            <p:nvPr/>
          </p:nvSpPr>
          <p:spPr bwMode="auto">
            <a:xfrm>
              <a:off x="1236" y="1288"/>
              <a:ext cx="689" cy="331"/>
            </a:xfrm>
            <a:prstGeom prst="rect">
              <a:avLst/>
            </a:prstGeom>
            <a:solidFill>
              <a:srgbClr val="CCFFFF"/>
            </a:solidFill>
            <a:ln w="12700">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Driver</a:t>
              </a:r>
            </a:p>
          </p:txBody>
        </p:sp>
        <p:grpSp>
          <p:nvGrpSpPr>
            <p:cNvPr id="341005" name="Group 13"/>
            <p:cNvGrpSpPr>
              <a:grpSpLocks/>
            </p:cNvGrpSpPr>
            <p:nvPr/>
          </p:nvGrpSpPr>
          <p:grpSpPr bwMode="auto">
            <a:xfrm>
              <a:off x="286" y="3058"/>
              <a:ext cx="1472" cy="265"/>
              <a:chOff x="286" y="3058"/>
              <a:chExt cx="1472" cy="265"/>
            </a:xfrm>
          </p:grpSpPr>
          <p:sp>
            <p:nvSpPr>
              <p:cNvPr id="341006" name="Rectangle 14"/>
              <p:cNvSpPr>
                <a:spLocks noChangeArrowheads="1"/>
              </p:cNvSpPr>
              <p:nvPr/>
            </p:nvSpPr>
            <p:spPr bwMode="auto">
              <a:xfrm>
                <a:off x="286"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sp>
            <p:nvSpPr>
              <p:cNvPr id="341007" name="Rectangle 15"/>
              <p:cNvSpPr>
                <a:spLocks noChangeArrowheads="1"/>
              </p:cNvSpPr>
              <p:nvPr/>
            </p:nvSpPr>
            <p:spPr bwMode="auto">
              <a:xfrm>
                <a:off x="1267"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grpSp>
        <p:sp>
          <p:nvSpPr>
            <p:cNvPr id="341008" name="Line 16"/>
            <p:cNvSpPr>
              <a:spLocks noChangeShapeType="1"/>
            </p:cNvSpPr>
            <p:nvPr/>
          </p:nvSpPr>
          <p:spPr bwMode="auto">
            <a:xfrm>
              <a:off x="1764" y="1628"/>
              <a:ext cx="453" cy="123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9" name="Rectangle 17"/>
            <p:cNvSpPr>
              <a:spLocks noChangeArrowheads="1"/>
            </p:cNvSpPr>
            <p:nvPr/>
          </p:nvSpPr>
          <p:spPr bwMode="auto">
            <a:xfrm>
              <a:off x="1919" y="2825"/>
              <a:ext cx="71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400">
                  <a:effectLst/>
                  <a:latin typeface="Cambria" panose="02040503050406030204" pitchFamily="18" charset="0"/>
                  <a:ea typeface="宋体" panose="02010600030101010101" pitchFamily="2" charset="-122"/>
                </a:rPr>
                <a:t>Results</a:t>
              </a:r>
            </a:p>
          </p:txBody>
        </p:sp>
        <p:cxnSp>
          <p:nvCxnSpPr>
            <p:cNvPr id="341010" name="AutoShape 18"/>
            <p:cNvCxnSpPr>
              <a:cxnSpLocks noChangeShapeType="1"/>
              <a:stCxn id="341004" idx="2"/>
              <a:endCxn id="341015" idx="0"/>
            </p:cNvCxnSpPr>
            <p:nvPr/>
          </p:nvCxnSpPr>
          <p:spPr bwMode="auto">
            <a:xfrm flipH="1">
              <a:off x="973" y="1619"/>
              <a:ext cx="608" cy="349"/>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1" name="AutoShape 19"/>
            <p:cNvCxnSpPr>
              <a:cxnSpLocks noChangeShapeType="1"/>
              <a:stCxn id="341015" idx="2"/>
              <a:endCxn id="341006" idx="0"/>
            </p:cNvCxnSpPr>
            <p:nvPr/>
          </p:nvCxnSpPr>
          <p:spPr bwMode="auto">
            <a:xfrm flipH="1">
              <a:off x="532" y="2633"/>
              <a:ext cx="441"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2" name="AutoShape 20"/>
            <p:cNvCxnSpPr>
              <a:cxnSpLocks noChangeShapeType="1"/>
              <a:stCxn id="341015" idx="2"/>
              <a:endCxn id="341007" idx="0"/>
            </p:cNvCxnSpPr>
            <p:nvPr/>
          </p:nvCxnSpPr>
          <p:spPr bwMode="auto">
            <a:xfrm>
              <a:off x="973" y="2633"/>
              <a:ext cx="540"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1014" name="Group 22"/>
            <p:cNvGrpSpPr>
              <a:grpSpLocks/>
            </p:cNvGrpSpPr>
            <p:nvPr/>
          </p:nvGrpSpPr>
          <p:grpSpPr bwMode="auto">
            <a:xfrm>
              <a:off x="240" y="1968"/>
              <a:ext cx="1152" cy="665"/>
              <a:chOff x="576" y="1584"/>
              <a:chExt cx="1024" cy="591"/>
            </a:xfrm>
          </p:grpSpPr>
          <p:sp>
            <p:nvSpPr>
              <p:cNvPr id="341015" name="Rectangle 23"/>
              <p:cNvSpPr>
                <a:spLocks noChangeArrowheads="1"/>
              </p:cNvSpPr>
              <p:nvPr/>
            </p:nvSpPr>
            <p:spPr bwMode="auto">
              <a:xfrm>
                <a:off x="854" y="1584"/>
                <a:ext cx="746" cy="591"/>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Component</a:t>
                </a:r>
              </a:p>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to be tested</a:t>
                </a:r>
                <a:endParaRPr lang="en-US" altLang="zh-CN" sz="1600">
                  <a:effectLst/>
                  <a:latin typeface="Cambria" panose="02040503050406030204" pitchFamily="18" charset="0"/>
                  <a:ea typeface="宋体" panose="02010600030101010101" pitchFamily="2" charset="-122"/>
                </a:endParaRPr>
              </a:p>
            </p:txBody>
          </p:sp>
          <p:grpSp>
            <p:nvGrpSpPr>
              <p:cNvPr id="341016" name="Group 24"/>
              <p:cNvGrpSpPr>
                <a:grpSpLocks/>
              </p:cNvGrpSpPr>
              <p:nvPr/>
            </p:nvGrpSpPr>
            <p:grpSpPr bwMode="auto">
              <a:xfrm>
                <a:off x="576" y="1694"/>
                <a:ext cx="415" cy="370"/>
                <a:chOff x="576" y="1680"/>
                <a:chExt cx="415" cy="370"/>
              </a:xfrm>
            </p:grpSpPr>
            <p:sp>
              <p:nvSpPr>
                <p:cNvPr id="341017" name="Rectangle 25"/>
                <p:cNvSpPr>
                  <a:spLocks noChangeArrowheads="1"/>
                </p:cNvSpPr>
                <p:nvPr/>
              </p:nvSpPr>
              <p:spPr bwMode="auto">
                <a:xfrm>
                  <a:off x="576" y="1680"/>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18" name="Rectangle 26"/>
                <p:cNvSpPr>
                  <a:spLocks noChangeArrowheads="1"/>
                </p:cNvSpPr>
                <p:nvPr/>
              </p:nvSpPr>
              <p:spPr bwMode="auto">
                <a:xfrm>
                  <a:off x="576" y="1945"/>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grpSp>
      </p:grpSp>
    </p:spTree>
    <p:extLst>
      <p:ext uri="{BB962C8B-B14F-4D97-AF65-F5344CB8AC3E}">
        <p14:creationId xmlns:p14="http://schemas.microsoft.com/office/powerpoint/2010/main" val="3632307244"/>
      </p:ext>
    </p:extLst>
  </p:cSld>
  <p:clrMapOvr>
    <a:masterClrMapping/>
  </p:clrMapOvr>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92657" y="990600"/>
            <a:ext cx="6096000" cy="3733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marL="0" indent="0">
              <a:buClr>
                <a:srgbClr val="FF00FF"/>
              </a:buClr>
              <a:buNone/>
            </a:pPr>
            <a:r>
              <a:rPr lang="en-US" altLang="zh-CN" sz="1600" b="1" dirty="0">
                <a:latin typeface="Cambria" panose="02040503050406030204" pitchFamily="18" charset="0"/>
              </a:rPr>
              <a:t>public class </a:t>
            </a:r>
            <a:r>
              <a:rPr lang="en-US" altLang="zh-CN" sz="1600" b="1" dirty="0" err="1" smtClean="0">
                <a:latin typeface="Cambria" panose="02040503050406030204" pitchFamily="18" charset="0"/>
              </a:rPr>
              <a:t>unittest</a:t>
            </a:r>
            <a:r>
              <a:rPr lang="en-US" altLang="zh-CN" sz="1600" b="1" dirty="0" smtClean="0">
                <a:latin typeface="Cambria" panose="02040503050406030204" pitchFamily="18" charset="0"/>
              </a:rPr>
              <a:t>{</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Test driver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a:latin typeface="Cambria" panose="02040503050406030204" pitchFamily="18" charset="0"/>
              </a:rPr>
              <a:t>static void main(String[] </a:t>
            </a:r>
            <a:r>
              <a:rPr lang="en-US" altLang="zh-CN" sz="1400" b="1" dirty="0" err="1">
                <a:latin typeface="Cambria" panose="02040503050406030204" pitchFamily="18" charset="0"/>
              </a:rPr>
              <a:t>args</a:t>
            </a:r>
            <a:r>
              <a:rPr lang="en-US" altLang="zh-CN" sz="1400" b="1" dirty="0">
                <a:latin typeface="Cambria" panose="02040503050406030204" pitchFamily="18" charset="0"/>
              </a:rPr>
              <a:t>)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r>
              <a:rPr lang="en-US" altLang="zh-CN" sz="1400" b="1" dirty="0">
                <a:latin typeface="Cambria" panose="02040503050406030204" pitchFamily="18" charset="0"/>
              </a:rPr>
              <a:t>d = new </a:t>
            </a: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p>
          <a:p>
            <a:pPr marL="0" indent="0">
              <a:buClr>
                <a:srgbClr val="FF00FF"/>
              </a:buClr>
              <a:buNone/>
            </a:pPr>
            <a:r>
              <a:rPr lang="en-US" altLang="zh-CN" sz="1400" b="1" dirty="0" err="1" smtClean="0">
                <a:latin typeface="Cambria" panose="02040503050406030204" pitchFamily="18" charset="0"/>
              </a:rPr>
              <a:t>d.Add</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My module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err="1">
                <a:latin typeface="Cambria" panose="02040503050406030204" pitchFamily="18" charset="0"/>
              </a:rPr>
              <a:t>int</a:t>
            </a:r>
            <a:r>
              <a:rPr lang="en-US" altLang="zh-CN" sz="1400" b="1" dirty="0">
                <a:latin typeface="Cambria" panose="02040503050406030204" pitchFamily="18" charset="0"/>
              </a:rPr>
              <a:t> Add()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a:latin typeface="Cambria" panose="02040503050406030204" pitchFamily="18" charset="0"/>
              </a:rPr>
              <a:t>output=</a:t>
            </a:r>
            <a:r>
              <a:rPr lang="en-US" altLang="zh-CN" sz="1400" b="1" dirty="0" err="1">
                <a:latin typeface="Cambria" panose="02040503050406030204" pitchFamily="18" charset="0"/>
              </a:rPr>
              <a:t>this.Stub1</a:t>
            </a:r>
            <a:r>
              <a:rPr lang="en-US" altLang="zh-CN" sz="1400" b="1" dirty="0">
                <a:latin typeface="Cambria" panose="02040503050406030204" pitchFamily="18" charset="0"/>
              </a:rPr>
              <a:t>() + </a:t>
            </a:r>
            <a:r>
              <a:rPr lang="en-US" altLang="zh-CN" sz="1400" b="1" dirty="0" err="1">
                <a:latin typeface="Cambria" panose="02040503050406030204" pitchFamily="18" charset="0"/>
              </a:rPr>
              <a:t>this.Stub2</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System.out.print</a:t>
            </a:r>
            <a:r>
              <a:rPr lang="en-US" altLang="zh-CN" sz="1400" b="1" dirty="0">
                <a:latin typeface="Cambria" panose="02040503050406030204" pitchFamily="18" charset="0"/>
              </a:rPr>
              <a:t>("My module: return value is "+output+"\n");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return </a:t>
            </a:r>
            <a:r>
              <a:rPr lang="en-US" altLang="zh-CN" sz="1400" b="1" dirty="0">
                <a:latin typeface="Cambria" panose="02040503050406030204" pitchFamily="18" charset="0"/>
              </a:rPr>
              <a:t>output;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p:txBody>
      </p:sp>
      <p:sp>
        <p:nvSpPr>
          <p:cNvPr id="28" name="Rectangle 10"/>
          <p:cNvSpPr txBox="1">
            <a:spLocks noChangeArrowheads="1"/>
          </p:cNvSpPr>
          <p:nvPr/>
        </p:nvSpPr>
        <p:spPr bwMode="auto">
          <a:xfrm>
            <a:off x="4114800" y="4132053"/>
            <a:ext cx="5715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Stub1</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Stub1</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output=3;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1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Stub2</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Stub2</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output=7;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2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latin typeface="Cambria" panose="02040503050406030204" pitchFamily="18" charset="0"/>
              </a:rPr>
              <a:t>}</a:t>
            </a:r>
            <a:endParaRPr lang="en-US" altLang="zh-CN" sz="1600" b="1" dirty="0">
              <a:latin typeface="Cambria" panose="02040503050406030204" pitchFamily="18" charset="0"/>
            </a:endParaRPr>
          </a:p>
        </p:txBody>
      </p:sp>
    </p:spTree>
    <p:extLst>
      <p:ext uri="{BB962C8B-B14F-4D97-AF65-F5344CB8AC3E}">
        <p14:creationId xmlns:p14="http://schemas.microsoft.com/office/powerpoint/2010/main" val="2799320533"/>
      </p:ext>
    </p:extLst>
  </p:cSld>
  <p:clrMapOvr>
    <a:masterClrMapping/>
  </p:clrMapOvr>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2018" name="Rectangle 2"/>
          <p:cNvSpPr>
            <a:spLocks noGrp="1" noChangeArrowheads="1"/>
          </p:cNvSpPr>
          <p:nvPr>
            <p:ph type="title"/>
          </p:nvPr>
        </p:nvSpPr>
        <p:spPr>
          <a:xfrm>
            <a:off x="3494088" y="126575"/>
            <a:ext cx="5327650" cy="81915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b="1" dirty="0">
                <a:latin typeface="Cambria" panose="02040503050406030204" pitchFamily="18" charset="0"/>
              </a:rPr>
              <a:t>Integration Testing</a:t>
            </a:r>
          </a:p>
        </p:txBody>
      </p:sp>
      <p:sp>
        <p:nvSpPr>
          <p:cNvPr id="342019" name="Rectangle 3"/>
          <p:cNvSpPr>
            <a:spLocks noGrp="1" noChangeArrowheads="1"/>
          </p:cNvSpPr>
          <p:nvPr>
            <p:ph type="body" idx="1"/>
          </p:nvPr>
        </p:nvSpPr>
        <p:spPr>
          <a:xfrm>
            <a:off x="755650" y="1449388"/>
            <a:ext cx="5845175" cy="330200"/>
          </a:xfrm>
          <a:solidFill>
            <a:srgbClr val="FFFF99"/>
          </a:solidFill>
          <a:ln w="28575">
            <a:solidFill>
              <a:srgbClr val="969696"/>
            </a:solidFill>
            <a:miter lim="800000"/>
            <a:headEnd/>
            <a:tailEnd/>
          </a:ln>
          <a:effectLst>
            <a:outerShdw dist="107763" dir="2700000" algn="ctr" rotWithShape="0">
              <a:schemeClr val="bg2"/>
            </a:outerShdw>
          </a:effectLst>
        </p:spPr>
        <p:txBody>
          <a:bodyPr lIns="90487" tIns="44450" rIns="90487" bIns="44450" anchor="ctr"/>
          <a:lstStyle/>
          <a:p>
            <a:pPr algn="ctr">
              <a:spcBef>
                <a:spcPts val="2400"/>
              </a:spcBef>
              <a:buClr>
                <a:srgbClr val="FF00FF"/>
              </a:buClr>
              <a:buSzPct val="120000"/>
              <a:buFont typeface="Zapf Dingbats" charset="2"/>
              <a:buNone/>
            </a:pPr>
            <a:r>
              <a:rPr lang="en-US" altLang="zh-CN" sz="1600" b="1">
                <a:solidFill>
                  <a:schemeClr val="folHlink"/>
                </a:solidFill>
                <a:latin typeface="Cambria" panose="02040503050406030204" pitchFamily="18" charset="0"/>
              </a:rPr>
              <a:t>If components all work individually, why more testing?</a:t>
            </a:r>
          </a:p>
        </p:txBody>
      </p:sp>
      <p:sp>
        <p:nvSpPr>
          <p:cNvPr id="342024" name="Rectangle 8"/>
          <p:cNvSpPr>
            <a:spLocks noChangeArrowheads="1"/>
          </p:cNvSpPr>
          <p:nvPr/>
        </p:nvSpPr>
        <p:spPr bwMode="auto">
          <a:xfrm>
            <a:off x="576263" y="2057400"/>
            <a:ext cx="7924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11430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2400"/>
              </a:spcBef>
              <a:buClr>
                <a:srgbClr val="FF00FF"/>
              </a:buClr>
              <a:buSzPct val="120000"/>
              <a:buFont typeface="Zapf Dingbats" charset="2"/>
              <a:buChar char="è"/>
            </a:pPr>
            <a:r>
              <a:rPr lang="en-US" altLang="zh-CN" sz="2000" b="1" i="1" dirty="0">
                <a:solidFill>
                  <a:srgbClr val="133984"/>
                </a:solidFill>
                <a:effectLst/>
                <a:latin typeface="Cambria" panose="02040503050406030204" pitchFamily="18" charset="0"/>
              </a:rPr>
              <a:t>Interaction errors cannot be uncovered by unit testing!</a:t>
            </a:r>
          </a:p>
          <a:p>
            <a:pPr lvl="1" algn="ctr" eaLnBrk="1" hangingPunct="1">
              <a:spcBef>
                <a:spcPts val="300"/>
              </a:spcBef>
              <a:buClr>
                <a:srgbClr val="FF00FF"/>
              </a:buClr>
              <a:buSzPct val="120000"/>
              <a:buFont typeface="Zapf Dingbats" charset="2"/>
              <a:buNone/>
            </a:pPr>
            <a:r>
              <a:rPr lang="en-US" altLang="zh-CN" sz="2000" dirty="0">
                <a:solidFill>
                  <a:srgbClr val="001999"/>
                </a:solidFill>
                <a:effectLst/>
                <a:latin typeface="Cambria" panose="02040503050406030204" pitchFamily="18" charset="0"/>
              </a:rPr>
              <a:t>(e.g., interface misuse, interface misunderstanding, timing errors)</a:t>
            </a:r>
            <a:endParaRPr lang="en-US" altLang="zh-CN" sz="2000" b="1" dirty="0">
              <a:effectLst/>
              <a:latin typeface="Cambria" panose="02040503050406030204" pitchFamily="18" charset="0"/>
            </a:endParaRPr>
          </a:p>
        </p:txBody>
      </p:sp>
      <p:sp>
        <p:nvSpPr>
          <p:cNvPr id="342025" name="Rectangle 9"/>
          <p:cNvSpPr>
            <a:spLocks noChangeArrowheads="1"/>
          </p:cNvSpPr>
          <p:nvPr/>
        </p:nvSpPr>
        <p:spPr bwMode="auto">
          <a:xfrm>
            <a:off x="900113" y="2992438"/>
            <a:ext cx="5257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2400"/>
              </a:spcBef>
              <a:buFont typeface="Zapf Dingbats" charset="2"/>
              <a:buChar char="l"/>
            </a:pPr>
            <a:r>
              <a:rPr lang="en-US" altLang="zh-CN" sz="2400" b="1" u="sng" dirty="0">
                <a:solidFill>
                  <a:srgbClr val="133984"/>
                </a:solidFill>
                <a:effectLst/>
                <a:latin typeface="Cambria" panose="02040503050406030204" pitchFamily="18" charset="0"/>
              </a:rPr>
              <a:t>Integration approaches</a:t>
            </a:r>
            <a:endParaRPr lang="en-US" altLang="zh-CN" sz="2400" b="1" dirty="0">
              <a:solidFill>
                <a:srgbClr val="133984"/>
              </a:solidFill>
              <a:effectLst/>
              <a:latin typeface="Cambria" panose="02040503050406030204" pitchFamily="18" charset="0"/>
            </a:endParaRPr>
          </a:p>
        </p:txBody>
      </p:sp>
      <p:grpSp>
        <p:nvGrpSpPr>
          <p:cNvPr id="342028" name="Group 12"/>
          <p:cNvGrpSpPr>
            <a:grpSpLocks/>
          </p:cNvGrpSpPr>
          <p:nvPr/>
        </p:nvGrpSpPr>
        <p:grpSpPr bwMode="auto">
          <a:xfrm>
            <a:off x="1619250" y="3495675"/>
            <a:ext cx="5211763" cy="2571750"/>
            <a:chOff x="912" y="2016"/>
            <a:chExt cx="3850" cy="1968"/>
          </a:xfrm>
        </p:grpSpPr>
        <p:sp>
          <p:nvSpPr>
            <p:cNvPr id="342020" name="AutoShape 4"/>
            <p:cNvSpPr>
              <a:spLocks noChangeArrowheads="1"/>
            </p:cNvSpPr>
            <p:nvPr/>
          </p:nvSpPr>
          <p:spPr bwMode="auto">
            <a:xfrm>
              <a:off x="912" y="2016"/>
              <a:ext cx="1566" cy="1889"/>
            </a:xfrm>
            <a:prstGeom prst="roundRect">
              <a:avLst>
                <a:gd name="adj" fmla="val 12495"/>
              </a:avLst>
            </a:prstGeom>
            <a:solidFill>
              <a:srgbClr val="CCFFCC"/>
            </a:solidFill>
            <a:ln w="12700">
              <a:solidFill>
                <a:srgbClr val="8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Big Bang!!</a:t>
              </a:r>
            </a:p>
          </p:txBody>
        </p:sp>
        <p:sp>
          <p:nvSpPr>
            <p:cNvPr id="342021" name="AutoShape 5"/>
            <p:cNvSpPr>
              <a:spLocks noChangeArrowheads="1"/>
            </p:cNvSpPr>
            <p:nvPr/>
          </p:nvSpPr>
          <p:spPr bwMode="auto">
            <a:xfrm>
              <a:off x="3340" y="2720"/>
              <a:ext cx="1422" cy="560"/>
            </a:xfrm>
            <a:prstGeom prst="roundRect">
              <a:avLst>
                <a:gd name="adj" fmla="val 12495"/>
              </a:avLst>
            </a:prstGeom>
            <a:solidFill>
              <a:srgbClr val="99CCFF"/>
            </a:solidFill>
            <a:ln w="12700">
              <a:solidFill>
                <a:srgbClr val="0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lnSpc>
                  <a:spcPct val="20000"/>
                </a:lnSpc>
              </a:pPr>
              <a:endParaRPr lang="zh-CN" altLang="en-US" sz="2000">
                <a:effectLst/>
                <a:latin typeface="Cambria" panose="02040503050406030204" pitchFamily="18" charset="0"/>
                <a:ea typeface="宋体" panose="02010600030101010101" pitchFamily="2" charset="-122"/>
              </a:endParaRPr>
            </a:p>
            <a:p>
              <a:pPr algn="ctr">
                <a:lnSpc>
                  <a:spcPct val="75000"/>
                </a:lnSpc>
              </a:pPr>
              <a:r>
                <a:rPr lang="en-US" altLang="zh-CN" sz="2000">
                  <a:effectLst/>
                  <a:latin typeface="Cambria" panose="02040503050406030204" pitchFamily="18" charset="0"/>
                  <a:ea typeface="宋体" panose="02010600030101010101" pitchFamily="2" charset="-122"/>
                </a:rPr>
                <a:t>Incremental</a:t>
              </a:r>
            </a:p>
            <a:p>
              <a:pPr algn="ctr">
                <a:lnSpc>
                  <a:spcPct val="75000"/>
                </a:lnSpc>
              </a:pPr>
              <a:r>
                <a:rPr lang="en-US" altLang="zh-CN" sz="2000">
                  <a:effectLst/>
                  <a:latin typeface="Cambria" panose="02040503050406030204" pitchFamily="18" charset="0"/>
                  <a:ea typeface="宋体" panose="02010600030101010101" pitchFamily="2" charset="-122"/>
                </a:rPr>
                <a:t>“builds”</a:t>
              </a:r>
            </a:p>
          </p:txBody>
        </p:sp>
        <p:sp>
          <p:nvSpPr>
            <p:cNvPr id="342022" name="AutoShape 6"/>
            <p:cNvSpPr>
              <a:spLocks noChangeArrowheads="1"/>
            </p:cNvSpPr>
            <p:nvPr/>
          </p:nvSpPr>
          <p:spPr bwMode="auto">
            <a:xfrm>
              <a:off x="3340" y="2016"/>
              <a:ext cx="1422" cy="560"/>
            </a:xfrm>
            <a:prstGeom prst="roundRect">
              <a:avLst>
                <a:gd name="adj" fmla="val 12495"/>
              </a:avLst>
            </a:prstGeom>
            <a:solidFill>
              <a:srgbClr val="FFFF99"/>
            </a:solidFill>
            <a:ln w="12700">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lnSpc>
                  <a:spcPct val="20000"/>
                </a:lnSpc>
              </a:pPr>
              <a:endParaRPr lang="zh-CN" altLang="en-US" sz="2000">
                <a:effectLst/>
                <a:latin typeface="Cambria" panose="02040503050406030204" pitchFamily="18" charset="0"/>
                <a:ea typeface="宋体" panose="02010600030101010101" pitchFamily="2" charset="-122"/>
              </a:endParaRPr>
            </a:p>
            <a:p>
              <a:pPr algn="ctr">
                <a:lnSpc>
                  <a:spcPct val="65000"/>
                </a:lnSpc>
              </a:pPr>
              <a:r>
                <a:rPr lang="en-US" altLang="zh-CN" sz="2000">
                  <a:effectLst/>
                  <a:latin typeface="Cambria" panose="02040503050406030204" pitchFamily="18" charset="0"/>
                  <a:ea typeface="宋体" panose="02010600030101010101" pitchFamily="2" charset="-122"/>
                </a:rPr>
                <a:t>Incremental</a:t>
              </a:r>
            </a:p>
            <a:p>
              <a:pPr algn="ctr">
                <a:lnSpc>
                  <a:spcPct val="65000"/>
                </a:lnSpc>
              </a:pPr>
              <a:r>
                <a:rPr lang="en-US" altLang="zh-CN" sz="2000">
                  <a:effectLst/>
                  <a:latin typeface="Cambria" panose="02040503050406030204" pitchFamily="18" charset="0"/>
                  <a:ea typeface="宋体" panose="02010600030101010101" pitchFamily="2" charset="-122"/>
                </a:rPr>
                <a:t>construction</a:t>
              </a:r>
            </a:p>
            <a:p>
              <a:pPr algn="ctr">
                <a:lnSpc>
                  <a:spcPct val="65000"/>
                </a:lnSpc>
              </a:pPr>
              <a:r>
                <a:rPr lang="en-US" altLang="zh-CN" sz="2000">
                  <a:effectLst/>
                  <a:latin typeface="Cambria" panose="02040503050406030204" pitchFamily="18" charset="0"/>
                  <a:ea typeface="宋体" panose="02010600030101010101" pitchFamily="2" charset="-122"/>
                </a:rPr>
                <a:t>strategy</a:t>
              </a:r>
            </a:p>
          </p:txBody>
        </p:sp>
        <p:sp>
          <p:nvSpPr>
            <p:cNvPr id="342023" name="AutoShape 7"/>
            <p:cNvSpPr>
              <a:spLocks noChangeArrowheads="1"/>
            </p:cNvSpPr>
            <p:nvPr/>
          </p:nvSpPr>
          <p:spPr bwMode="auto">
            <a:xfrm>
              <a:off x="3340" y="3424"/>
              <a:ext cx="1422" cy="560"/>
            </a:xfrm>
            <a:prstGeom prst="roundRect">
              <a:avLst>
                <a:gd name="adj" fmla="val 12495"/>
              </a:avLst>
            </a:prstGeom>
            <a:solidFill>
              <a:srgbClr val="C0C0C0"/>
            </a:solidFill>
            <a:ln w="12700">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lnSpc>
                  <a:spcPct val="20000"/>
                </a:lnSpc>
              </a:pPr>
              <a:endParaRPr lang="zh-CN" altLang="en-US" sz="2000">
                <a:effectLst/>
                <a:latin typeface="Cambria" panose="02040503050406030204" pitchFamily="18" charset="0"/>
                <a:ea typeface="宋体" panose="02010600030101010101" pitchFamily="2" charset="-122"/>
              </a:endParaRPr>
            </a:p>
            <a:p>
              <a:pPr algn="ctr">
                <a:lnSpc>
                  <a:spcPct val="75000"/>
                </a:lnSpc>
              </a:pPr>
              <a:r>
                <a:rPr lang="en-US" altLang="zh-CN" sz="2000">
                  <a:effectLst/>
                  <a:latin typeface="Cambria" panose="02040503050406030204" pitchFamily="18" charset="0"/>
                  <a:ea typeface="宋体" panose="02010600030101010101" pitchFamily="2" charset="-122"/>
                </a:rPr>
                <a:t>Regression</a:t>
              </a:r>
            </a:p>
            <a:p>
              <a:pPr algn="ctr">
                <a:lnSpc>
                  <a:spcPct val="75000"/>
                </a:lnSpc>
              </a:pPr>
              <a:r>
                <a:rPr lang="en-US" altLang="zh-CN" sz="2000">
                  <a:effectLst/>
                  <a:latin typeface="Cambria" panose="02040503050406030204" pitchFamily="18" charset="0"/>
                  <a:ea typeface="宋体" panose="02010600030101010101" pitchFamily="2" charset="-122"/>
                </a:rPr>
                <a:t>testing</a:t>
              </a:r>
            </a:p>
          </p:txBody>
        </p:sp>
        <p:sp>
          <p:nvSpPr>
            <p:cNvPr id="342026" name="Text Box 10"/>
            <p:cNvSpPr txBox="1">
              <a:spLocks noChangeArrowheads="1"/>
            </p:cNvSpPr>
            <p:nvPr/>
          </p:nvSpPr>
          <p:spPr bwMode="auto">
            <a:xfrm>
              <a:off x="2493" y="2821"/>
              <a:ext cx="834"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B30019"/>
                  </a:solidFill>
                  <a:effectLst/>
                  <a:latin typeface="Cambria" panose="02040503050406030204" pitchFamily="18" charset="0"/>
                  <a:ea typeface="宋体" panose="02010600030101010101" pitchFamily="2" charset="-122"/>
                </a:rPr>
                <a:t>Versus</a:t>
              </a:r>
            </a:p>
          </p:txBody>
        </p:sp>
      </p:gr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727280" y="3683160"/>
              <a:ext cx="5042160" cy="2121120"/>
            </p14:xfrm>
          </p:contentPart>
        </mc:Choice>
        <mc:Fallback xmlns="">
          <p:pic>
            <p:nvPicPr>
              <p:cNvPr id="2" name="墨迹 1"/>
              <p:cNvPicPr/>
              <p:nvPr/>
            </p:nvPicPr>
            <p:blipFill>
              <a:blip r:embed="rId3"/>
              <a:stretch>
                <a:fillRect/>
              </a:stretch>
            </p:blipFill>
            <p:spPr>
              <a:xfrm>
                <a:off x="1717920" y="3673800"/>
                <a:ext cx="5060880" cy="2139840"/>
              </a:xfrm>
              <a:prstGeom prst="rect">
                <a:avLst/>
              </a:prstGeom>
            </p:spPr>
          </p:pic>
        </mc:Fallback>
      </mc:AlternateContent>
    </p:spTree>
    <p:extLst>
      <p:ext uri="{BB962C8B-B14F-4D97-AF65-F5344CB8AC3E}">
        <p14:creationId xmlns:p14="http://schemas.microsoft.com/office/powerpoint/2010/main" val="2714417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342019"/>
                                        </p:tgtEl>
                                        <p:attrNameLst>
                                          <p:attrName>style.visibility</p:attrName>
                                        </p:attrNameLst>
                                      </p:cBhvr>
                                      <p:to>
                                        <p:strVal val="visible"/>
                                      </p:to>
                                    </p:set>
                                    <p:animEffect transition="in" filter="box(out)">
                                      <p:cBhvr>
                                        <p:cTn id="7" dur="500"/>
                                        <p:tgtEl>
                                          <p:spTgt spid="3420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2024"/>
                                        </p:tgtEl>
                                        <p:attrNameLst>
                                          <p:attrName>style.visibility</p:attrName>
                                        </p:attrNameLst>
                                      </p:cBhvr>
                                      <p:to>
                                        <p:strVal val="visible"/>
                                      </p:to>
                                    </p:set>
                                    <p:animEffect transition="in" filter="wipe(left)">
                                      <p:cBhvr>
                                        <p:cTn id="12" dur="500"/>
                                        <p:tgtEl>
                                          <p:spTgt spid="3420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2025"/>
                                        </p:tgtEl>
                                        <p:attrNameLst>
                                          <p:attrName>style.visibility</p:attrName>
                                        </p:attrNameLst>
                                      </p:cBhvr>
                                      <p:to>
                                        <p:strVal val="visible"/>
                                      </p:to>
                                    </p:set>
                                    <p:animEffect transition="in" filter="wipe(left)">
                                      <p:cBhvr>
                                        <p:cTn id="17" dur="500"/>
                                        <p:tgtEl>
                                          <p:spTgt spid="342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9" grpId="0" animBg="1" autoUpdateAnimBg="0"/>
      <p:bldP spid="342024" grpId="0" autoUpdateAnimBg="0"/>
      <p:bldP spid="342025"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762000" y="1371600"/>
            <a:ext cx="42672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600" dirty="0" smtClean="0">
                <a:latin typeface="Cambria Math" panose="02040503050406030204" pitchFamily="18" charset="0"/>
                <a:ea typeface="Cambria Math" panose="02040503050406030204" pitchFamily="18" charset="0"/>
              </a:rPr>
              <a:t>PIE Model</a:t>
            </a:r>
          </a:p>
        </p:txBody>
      </p:sp>
      <p:sp>
        <p:nvSpPr>
          <p:cNvPr id="16" name="Rectangle 3"/>
          <p:cNvSpPr txBox="1">
            <a:spLocks noChangeArrowheads="1"/>
          </p:cNvSpPr>
          <p:nvPr/>
        </p:nvSpPr>
        <p:spPr bwMode="auto">
          <a:xfrm>
            <a:off x="228600" y="2438400"/>
            <a:ext cx="8610600" cy="2642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Execution/Reachability</a:t>
            </a:r>
            <a:r>
              <a:rPr lang="en-US" altLang="zh-CN" sz="2400" dirty="0" smtClean="0">
                <a:latin typeface="Cambria Math" panose="02040503050406030204" pitchFamily="18" charset="0"/>
                <a:ea typeface="Cambria Math" panose="02040503050406030204" pitchFamily="18" charset="0"/>
              </a:rPr>
              <a:t> : The location or locations in the program that contain the fault must be reached </a:t>
            </a:r>
          </a:p>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Infection</a:t>
            </a:r>
            <a:r>
              <a:rPr lang="en-US" altLang="zh-CN" sz="2400" dirty="0" smtClean="0">
                <a:latin typeface="Cambria Math" panose="02040503050406030204" pitchFamily="18" charset="0"/>
                <a:ea typeface="Cambria Math" panose="02040503050406030204" pitchFamily="18" charset="0"/>
              </a:rPr>
              <a:t> : The state of the program must be incorrect</a:t>
            </a:r>
          </a:p>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Propagation</a:t>
            </a:r>
            <a:r>
              <a:rPr lang="en-US" altLang="zh-CN" sz="2400" dirty="0" smtClean="0">
                <a:latin typeface="Cambria Math" panose="02040503050406030204" pitchFamily="18" charset="0"/>
                <a:ea typeface="Cambria Math" panose="02040503050406030204" pitchFamily="18" charset="0"/>
              </a:rPr>
              <a:t> : The infected state must propagate to cause some output of the program to be incorrect</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573840" y="1486080"/>
              <a:ext cx="5729760" cy="2909520"/>
            </p14:xfrm>
          </p:contentPart>
        </mc:Choice>
        <mc:Fallback xmlns="">
          <p:pic>
            <p:nvPicPr>
              <p:cNvPr id="2" name="墨迹 1"/>
              <p:cNvPicPr/>
              <p:nvPr/>
            </p:nvPicPr>
            <p:blipFill>
              <a:blip r:embed="rId5"/>
              <a:stretch>
                <a:fillRect/>
              </a:stretch>
            </p:blipFill>
            <p:spPr>
              <a:xfrm>
                <a:off x="566280" y="1481040"/>
                <a:ext cx="5743800" cy="2921040"/>
              </a:xfrm>
              <a:prstGeom prst="rect">
                <a:avLst/>
              </a:prstGeom>
            </p:spPr>
          </p:pic>
        </mc:Fallback>
      </mc:AlternateContent>
    </p:spTree>
    <p:extLst>
      <p:ext uri="{BB962C8B-B14F-4D97-AF65-F5344CB8AC3E}">
        <p14:creationId xmlns:p14="http://schemas.microsoft.com/office/powerpoint/2010/main" val="125846647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50530" name="Rectangle 2"/>
          <p:cNvSpPr>
            <a:spLocks noGrp="1" noChangeArrowheads="1"/>
          </p:cNvSpPr>
          <p:nvPr>
            <p:ph type="title"/>
          </p:nvPr>
        </p:nvSpPr>
        <p:spPr>
          <a:xfrm>
            <a:off x="2102719" y="152400"/>
            <a:ext cx="7078662" cy="800100"/>
          </a:xfrm>
        </p:spPr>
        <p:txBody>
          <a:bodyPr/>
          <a:lstStyle/>
          <a:p>
            <a:r>
              <a:rPr lang="en-US" altLang="zh-CN" sz="3200" b="1" dirty="0">
                <a:latin typeface="Cambria" panose="02040503050406030204" pitchFamily="18" charset="0"/>
              </a:rPr>
              <a:t>Unit Tests vs Integration Tests</a:t>
            </a:r>
          </a:p>
        </p:txBody>
      </p:sp>
      <p:sp>
        <p:nvSpPr>
          <p:cNvPr id="150532" name="Rectangle 4"/>
          <p:cNvSpPr>
            <a:spLocks noChangeArrowheads="1"/>
          </p:cNvSpPr>
          <p:nvPr/>
        </p:nvSpPr>
        <p:spPr bwMode="auto">
          <a:xfrm>
            <a:off x="457200" y="1447800"/>
            <a:ext cx="838200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solidFill>
                  <a:srgbClr val="13BBBF"/>
                </a:solidFill>
                <a:effectLst/>
                <a:latin typeface="Cambria" panose="02040503050406030204" pitchFamily="18" charset="0"/>
                <a:ea typeface="宋体" panose="02010600030101010101" pitchFamily="2" charset="-122"/>
              </a:rPr>
              <a:t>Unit tests</a:t>
            </a:r>
            <a:r>
              <a:rPr lang="en-US" altLang="zh-CN" dirty="0">
                <a:solidFill>
                  <a:srgbClr val="FFFF00"/>
                </a:solidFill>
                <a:effectLst/>
                <a:latin typeface="Cambria" panose="02040503050406030204" pitchFamily="18" charset="0"/>
                <a:ea typeface="宋体" panose="02010600030101010101" pitchFamily="2" charset="-122"/>
              </a:rPr>
              <a:t> </a:t>
            </a:r>
            <a:r>
              <a:rPr lang="en-US" altLang="zh-CN" b="1" dirty="0">
                <a:solidFill>
                  <a:srgbClr val="000099"/>
                </a:solidFill>
                <a:effectLst/>
                <a:latin typeface="Cambria" panose="02040503050406030204" pitchFamily="18" charset="0"/>
                <a:ea typeface="宋体" panose="02010600030101010101" pitchFamily="2" charset="-122"/>
              </a:rPr>
              <a:t>– </a:t>
            </a:r>
            <a:r>
              <a:rPr lang="en-US" altLang="zh-CN" dirty="0">
                <a:solidFill>
                  <a:srgbClr val="000099"/>
                </a:solidFill>
                <a:effectLst/>
                <a:latin typeface="Cambria" panose="02040503050406030204" pitchFamily="18" charset="0"/>
                <a:ea typeface="宋体" panose="02010600030101010101" pitchFamily="2" charset="-122"/>
              </a:rPr>
              <a:t>Test the pieces of code- the modules (functions, subroutines, etc.)</a:t>
            </a:r>
          </a:p>
          <a:p>
            <a:endParaRPr lang="en-US" altLang="zh-CN" b="1" dirty="0" smtClean="0">
              <a:solidFill>
                <a:srgbClr val="13BBBF"/>
              </a:solidFill>
              <a:effectLst/>
              <a:latin typeface="Cambria" panose="02040503050406030204" pitchFamily="18" charset="0"/>
              <a:ea typeface="宋体" panose="02010600030101010101" pitchFamily="2" charset="-122"/>
            </a:endParaRPr>
          </a:p>
          <a:p>
            <a:r>
              <a:rPr lang="en-US" altLang="zh-CN" b="1" dirty="0" smtClean="0">
                <a:solidFill>
                  <a:srgbClr val="13BBBF"/>
                </a:solidFill>
                <a:effectLst/>
                <a:latin typeface="Cambria" panose="02040503050406030204" pitchFamily="18" charset="0"/>
                <a:ea typeface="宋体" panose="02010600030101010101" pitchFamily="2" charset="-122"/>
              </a:rPr>
              <a:t>Integration </a:t>
            </a:r>
            <a:r>
              <a:rPr lang="en-US" altLang="zh-CN" b="1" dirty="0">
                <a:solidFill>
                  <a:srgbClr val="13BBBF"/>
                </a:solidFill>
                <a:effectLst/>
                <a:latin typeface="Cambria" panose="02040503050406030204" pitchFamily="18" charset="0"/>
                <a:ea typeface="宋体" panose="02010600030101010101" pitchFamily="2" charset="-122"/>
              </a:rPr>
              <a:t>tests</a:t>
            </a:r>
            <a:r>
              <a:rPr lang="en-US" altLang="zh-CN" dirty="0">
                <a:solidFill>
                  <a:srgbClr val="FFFF00"/>
                </a:solidFill>
                <a:effectLst/>
                <a:latin typeface="Cambria" panose="02040503050406030204" pitchFamily="18" charset="0"/>
                <a:ea typeface="宋体" panose="02010600030101010101" pitchFamily="2" charset="-122"/>
              </a:rPr>
              <a:t> </a:t>
            </a:r>
            <a:r>
              <a:rPr lang="en-US" altLang="zh-CN" dirty="0">
                <a:solidFill>
                  <a:srgbClr val="000099"/>
                </a:solidFill>
                <a:effectLst/>
                <a:latin typeface="Cambria" panose="02040503050406030204" pitchFamily="18" charset="0"/>
                <a:ea typeface="宋体" panose="02010600030101010101" pitchFamily="2" charset="-122"/>
              </a:rPr>
              <a:t>– Test the program or combinations of modules.</a:t>
            </a:r>
          </a:p>
          <a:p>
            <a:endParaRPr lang="en-US" altLang="zh-CN" b="1" dirty="0">
              <a:solidFill>
                <a:schemeClr val="folHlink"/>
              </a:solidFill>
              <a:effectLst/>
              <a:latin typeface="Cambria" panose="02040503050406030204" pitchFamily="18" charset="0"/>
              <a:ea typeface="宋体" panose="02010600030101010101" pitchFamily="2" charset="-122"/>
            </a:endParaRPr>
          </a:p>
          <a:p>
            <a:r>
              <a:rPr lang="en-US" altLang="zh-CN" dirty="0">
                <a:solidFill>
                  <a:srgbClr val="000099"/>
                </a:solidFill>
                <a:effectLst/>
                <a:latin typeface="Cambria" panose="02040503050406030204" pitchFamily="18" charset="0"/>
                <a:ea typeface="宋体" panose="02010600030101010101" pitchFamily="2" charset="-122"/>
              </a:rPr>
              <a:t>Both of these need to be done, but two different strategies are used typically:</a:t>
            </a:r>
          </a:p>
          <a:p>
            <a:pPr lvl="1"/>
            <a:r>
              <a:rPr lang="en-US" altLang="zh-CN" b="1" dirty="0">
                <a:solidFill>
                  <a:srgbClr val="13BBBF"/>
                </a:solidFill>
                <a:effectLst/>
                <a:latin typeface="Cambria" panose="02040503050406030204" pitchFamily="18" charset="0"/>
                <a:ea typeface="宋体" panose="02010600030101010101" pitchFamily="2" charset="-122"/>
              </a:rPr>
              <a:t>Bottom-up Testing</a:t>
            </a:r>
          </a:p>
          <a:p>
            <a:pPr lvl="1"/>
            <a:r>
              <a:rPr lang="en-US" altLang="zh-CN" b="1" dirty="0">
                <a:solidFill>
                  <a:srgbClr val="13BBBF"/>
                </a:solidFill>
                <a:effectLst/>
                <a:latin typeface="Cambria" panose="02040503050406030204" pitchFamily="18" charset="0"/>
                <a:ea typeface="宋体" panose="02010600030101010101" pitchFamily="2" charset="-122"/>
              </a:rPr>
              <a:t>Top-down testing</a:t>
            </a:r>
          </a:p>
          <a:p>
            <a:pPr lvl="1"/>
            <a:endParaRPr lang="en-US" altLang="zh-CN" b="1" dirty="0">
              <a:solidFill>
                <a:srgbClr val="13BBBF"/>
              </a:solidFill>
              <a:effectLst/>
              <a:latin typeface="Cambria" panose="02040503050406030204" pitchFamily="18" charset="0"/>
              <a:ea typeface="宋体" panose="02010600030101010101" pitchFamily="2" charset="-122"/>
            </a:endParaRPr>
          </a:p>
          <a:p>
            <a:r>
              <a:rPr lang="en-US" altLang="zh-CN" sz="2800" b="1" dirty="0">
                <a:solidFill>
                  <a:srgbClr val="000099"/>
                </a:solidFill>
                <a:effectLst/>
                <a:latin typeface="Cambria" panose="02040503050406030204" pitchFamily="18" charset="0"/>
                <a:ea typeface="宋体" panose="02010600030101010101" pitchFamily="2" charset="-122"/>
              </a:rPr>
              <a:t>Note:</a:t>
            </a:r>
            <a:r>
              <a:rPr lang="en-US" altLang="zh-CN" sz="2800" dirty="0">
                <a:solidFill>
                  <a:srgbClr val="000099"/>
                </a:solidFill>
                <a:effectLst/>
                <a:latin typeface="Cambria" panose="02040503050406030204" pitchFamily="18" charset="0"/>
                <a:ea typeface="宋体" panose="02010600030101010101" pitchFamily="2" charset="-122"/>
              </a:rPr>
              <a:t> </a:t>
            </a:r>
            <a:r>
              <a:rPr lang="en-US" altLang="zh-CN" dirty="0">
                <a:effectLst/>
                <a:latin typeface="Cambria" panose="02040503050406030204" pitchFamily="18" charset="0"/>
                <a:ea typeface="宋体" panose="02010600030101010101" pitchFamily="2" charset="-122"/>
              </a:rPr>
              <a:t>Mixed strategies can be used, but it is best to consider these separately.</a:t>
            </a:r>
          </a:p>
        </p:txBody>
      </p:sp>
    </p:spTree>
    <p:extLst>
      <p:ext uri="{BB962C8B-B14F-4D97-AF65-F5344CB8AC3E}">
        <p14:creationId xmlns:p14="http://schemas.microsoft.com/office/powerpoint/2010/main" val="32122095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51554" name="Rectangle 2"/>
          <p:cNvSpPr>
            <a:spLocks noGrp="1" noChangeArrowheads="1"/>
          </p:cNvSpPr>
          <p:nvPr>
            <p:ph type="title"/>
          </p:nvPr>
        </p:nvSpPr>
        <p:spPr>
          <a:xfrm>
            <a:off x="1752600" y="228600"/>
            <a:ext cx="7772400" cy="685800"/>
          </a:xfrm>
        </p:spPr>
        <p:txBody>
          <a:bodyPr/>
          <a:lstStyle/>
          <a:p>
            <a:r>
              <a:rPr lang="en-US" altLang="zh-CN" b="1" dirty="0">
                <a:latin typeface="Cambria" panose="02040503050406030204" pitchFamily="18" charset="0"/>
              </a:rPr>
              <a:t>Bottom-up Testing vs Top-down Testing</a:t>
            </a:r>
          </a:p>
        </p:txBody>
      </p:sp>
      <p:sp>
        <p:nvSpPr>
          <p:cNvPr id="151556" name="Rectangle 4"/>
          <p:cNvSpPr>
            <a:spLocks noChangeArrowheads="1"/>
          </p:cNvSpPr>
          <p:nvPr/>
        </p:nvSpPr>
        <p:spPr bwMode="auto">
          <a:xfrm>
            <a:off x="381000" y="1447800"/>
            <a:ext cx="8610600" cy="437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800" b="1" u="sng" dirty="0">
                <a:solidFill>
                  <a:srgbClr val="133984"/>
                </a:solidFill>
                <a:effectLst/>
                <a:latin typeface="Cambria" panose="02040503050406030204" pitchFamily="18" charset="0"/>
                <a:ea typeface="宋体" panose="02010600030101010101" pitchFamily="2" charset="-122"/>
              </a:rPr>
              <a:t>Bottom-up testing</a:t>
            </a:r>
          </a:p>
          <a:p>
            <a:pPr lvl="1">
              <a:lnSpc>
                <a:spcPct val="130000"/>
              </a:lnSpc>
            </a:pPr>
            <a:r>
              <a:rPr lang="en-US" altLang="zh-CN" sz="2000" b="1" dirty="0">
                <a:effectLst/>
                <a:latin typeface="Cambria" panose="02040503050406030204" pitchFamily="18" charset="0"/>
                <a:ea typeface="宋体" panose="02010600030101010101" pitchFamily="2" charset="-122"/>
              </a:rPr>
              <a:t>Test the units as they are completed.</a:t>
            </a:r>
          </a:p>
          <a:p>
            <a:pPr lvl="1">
              <a:lnSpc>
                <a:spcPct val="130000"/>
              </a:lnSpc>
            </a:pPr>
            <a:r>
              <a:rPr lang="en-US" altLang="zh-CN" sz="2000" b="1" dirty="0">
                <a:effectLst/>
                <a:latin typeface="Cambria" panose="02040503050406030204" pitchFamily="18" charset="0"/>
                <a:ea typeface="宋体" panose="02010600030101010101" pitchFamily="2" charset="-122"/>
              </a:rPr>
              <a:t>Debug the units.</a:t>
            </a:r>
          </a:p>
          <a:p>
            <a:pPr lvl="1">
              <a:lnSpc>
                <a:spcPct val="130000"/>
              </a:lnSpc>
            </a:pPr>
            <a:endParaRPr lang="en-US" altLang="zh-CN" sz="2000" b="1" dirty="0">
              <a:effectLst/>
              <a:latin typeface="Cambria" panose="02040503050406030204" pitchFamily="18" charset="0"/>
              <a:ea typeface="宋体" panose="02010600030101010101" pitchFamily="2" charset="-122"/>
            </a:endParaRPr>
          </a:p>
          <a:p>
            <a:pPr lvl="1">
              <a:lnSpc>
                <a:spcPct val="130000"/>
              </a:lnSpc>
            </a:pPr>
            <a:r>
              <a:rPr lang="en-US" altLang="zh-CN" sz="2000" b="1" dirty="0">
                <a:effectLst/>
                <a:latin typeface="Cambria" panose="02040503050406030204" pitchFamily="18" charset="0"/>
                <a:ea typeface="宋体" panose="02010600030101010101" pitchFamily="2" charset="-122"/>
              </a:rPr>
              <a:t>Integrate</a:t>
            </a:r>
            <a:r>
              <a:rPr lang="en-US" altLang="zh-CN" sz="2400" b="1" dirty="0">
                <a:solidFill>
                  <a:schemeClr val="folHlink"/>
                </a:solidFill>
                <a:effectLst/>
                <a:latin typeface="Cambria" panose="02040503050406030204" pitchFamily="18" charset="0"/>
                <a:ea typeface="宋体" panose="02010600030101010101" pitchFamily="2" charset="-122"/>
              </a:rPr>
              <a:t> </a:t>
            </a:r>
            <a:r>
              <a:rPr lang="en-US" altLang="zh-CN" sz="2000" b="1" dirty="0">
                <a:effectLst/>
                <a:latin typeface="Cambria" panose="02040503050406030204" pitchFamily="18" charset="0"/>
                <a:ea typeface="宋体" panose="02010600030101010101" pitchFamily="2" charset="-122"/>
              </a:rPr>
              <a:t>some of the units and test the integration.</a:t>
            </a:r>
          </a:p>
          <a:p>
            <a:pPr lvl="1">
              <a:lnSpc>
                <a:spcPct val="130000"/>
              </a:lnSpc>
            </a:pPr>
            <a:r>
              <a:rPr lang="en-US" altLang="zh-CN" sz="2000" b="1" dirty="0">
                <a:effectLst/>
                <a:latin typeface="Cambria" panose="02040503050406030204" pitchFamily="18" charset="0"/>
                <a:ea typeface="宋体" panose="02010600030101010101" pitchFamily="2" charset="-122"/>
              </a:rPr>
              <a:t>Debug the integrated units.</a:t>
            </a:r>
          </a:p>
          <a:p>
            <a:pPr lvl="1">
              <a:lnSpc>
                <a:spcPct val="130000"/>
              </a:lnSpc>
            </a:pPr>
            <a:r>
              <a:rPr lang="en-US" altLang="zh-CN" sz="2000" b="1" dirty="0">
                <a:effectLst/>
                <a:latin typeface="Cambria" panose="02040503050406030204" pitchFamily="18" charset="0"/>
                <a:ea typeface="宋体" panose="02010600030101010101" pitchFamily="2" charset="-122"/>
              </a:rPr>
              <a:t>Continue until ....???</a:t>
            </a:r>
          </a:p>
          <a:p>
            <a:pPr>
              <a:lnSpc>
                <a:spcPct val="130000"/>
              </a:lnSpc>
            </a:pPr>
            <a:endParaRPr lang="en-US" altLang="zh-CN" sz="2000" b="1" dirty="0">
              <a:solidFill>
                <a:srgbClr val="000099"/>
              </a:solidFill>
              <a:effectLst/>
              <a:latin typeface="Cambria" panose="02040503050406030204" pitchFamily="18" charset="0"/>
              <a:ea typeface="宋体" panose="02010600030101010101" pitchFamily="2" charset="-122"/>
            </a:endParaRPr>
          </a:p>
          <a:p>
            <a:pPr>
              <a:lnSpc>
                <a:spcPct val="130000"/>
              </a:lnSpc>
            </a:pPr>
            <a:r>
              <a:rPr lang="en-US" altLang="zh-CN" sz="2000" b="1" dirty="0">
                <a:solidFill>
                  <a:srgbClr val="000099"/>
                </a:solidFill>
                <a:effectLst/>
                <a:latin typeface="Cambria" panose="02040503050406030204" pitchFamily="18" charset="0"/>
                <a:ea typeface="宋体" panose="02010600030101010101" pitchFamily="2" charset="-122"/>
              </a:rPr>
              <a:t>Note: to test the integrated units, </a:t>
            </a:r>
            <a:r>
              <a:rPr lang="en-US" altLang="zh-CN" sz="2400" b="1" dirty="0">
                <a:solidFill>
                  <a:srgbClr val="13BBBF"/>
                </a:solidFill>
                <a:effectLst/>
                <a:latin typeface="Cambria" panose="02040503050406030204" pitchFamily="18" charset="0"/>
                <a:ea typeface="宋体" panose="02010600030101010101" pitchFamily="2" charset="-122"/>
              </a:rPr>
              <a:t>driver code</a:t>
            </a:r>
            <a:r>
              <a:rPr lang="en-US" altLang="zh-CN" sz="2000" b="1" dirty="0">
                <a:solidFill>
                  <a:srgbClr val="000099"/>
                </a:solidFill>
                <a:effectLst/>
                <a:latin typeface="Cambria" panose="02040503050406030204" pitchFamily="18" charset="0"/>
                <a:ea typeface="宋体" panose="02010600030101010101" pitchFamily="2" charset="-122"/>
              </a:rPr>
              <a:t> (which later may be thrown away) must be written.</a:t>
            </a:r>
          </a:p>
        </p:txBody>
      </p:sp>
      <p:sp>
        <p:nvSpPr>
          <p:cNvPr id="151557" name="AutoShape 5"/>
          <p:cNvSpPr>
            <a:spLocks noChangeArrowheads="1"/>
          </p:cNvSpPr>
          <p:nvPr/>
        </p:nvSpPr>
        <p:spPr bwMode="auto">
          <a:xfrm>
            <a:off x="3640632" y="1429109"/>
            <a:ext cx="360362" cy="576262"/>
          </a:xfrm>
          <a:prstGeom prst="upArrow">
            <a:avLst>
              <a:gd name="adj1" fmla="val 50000"/>
              <a:gd name="adj2" fmla="val 39978"/>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Tree>
    <p:extLst>
      <p:ext uri="{BB962C8B-B14F-4D97-AF65-F5344CB8AC3E}">
        <p14:creationId xmlns:p14="http://schemas.microsoft.com/office/powerpoint/2010/main" val="3615378482"/>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8530" name="Rectangle 2"/>
          <p:cNvSpPr>
            <a:spLocks noGrp="1" noChangeArrowheads="1"/>
          </p:cNvSpPr>
          <p:nvPr>
            <p:ph type="title"/>
          </p:nvPr>
        </p:nvSpPr>
        <p:spPr>
          <a:xfrm>
            <a:off x="2152707" y="125388"/>
            <a:ext cx="7150100" cy="685800"/>
          </a:xfrm>
        </p:spPr>
        <p:txBody>
          <a:bodyPr/>
          <a:lstStyle/>
          <a:p>
            <a:r>
              <a:rPr lang="en-US" altLang="zh-CN" sz="3200" b="1" dirty="0">
                <a:latin typeface="Cambria" panose="02040503050406030204" pitchFamily="18" charset="0"/>
              </a:rPr>
              <a:t>Bottom-up Integration</a:t>
            </a:r>
          </a:p>
        </p:txBody>
      </p:sp>
      <p:grpSp>
        <p:nvGrpSpPr>
          <p:cNvPr id="278562" name="Group 34"/>
          <p:cNvGrpSpPr>
            <a:grpSpLocks/>
          </p:cNvGrpSpPr>
          <p:nvPr/>
        </p:nvGrpSpPr>
        <p:grpSpPr bwMode="auto">
          <a:xfrm>
            <a:off x="533400" y="1371600"/>
            <a:ext cx="7813675" cy="4851136"/>
            <a:chOff x="317" y="663"/>
            <a:chExt cx="5148" cy="3465"/>
          </a:xfrm>
        </p:grpSpPr>
        <p:sp>
          <p:nvSpPr>
            <p:cNvPr id="278531" name="desk1"/>
            <p:cNvSpPr>
              <a:spLocks noEditPoints="1" noChangeArrowheads="1"/>
            </p:cNvSpPr>
            <p:nvPr/>
          </p:nvSpPr>
          <p:spPr bwMode="auto">
            <a:xfrm>
              <a:off x="1995" y="663"/>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A</a:t>
              </a:r>
            </a:p>
          </p:txBody>
        </p:sp>
        <p:sp>
          <p:nvSpPr>
            <p:cNvPr id="278532" name="desk1"/>
            <p:cNvSpPr>
              <a:spLocks noEditPoints="1" noChangeArrowheads="1"/>
            </p:cNvSpPr>
            <p:nvPr/>
          </p:nvSpPr>
          <p:spPr bwMode="auto">
            <a:xfrm>
              <a:off x="1270" y="1275"/>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B</a:t>
              </a:r>
            </a:p>
          </p:txBody>
        </p:sp>
        <p:sp>
          <p:nvSpPr>
            <p:cNvPr id="278533" name="desk1"/>
            <p:cNvSpPr>
              <a:spLocks noEditPoints="1" noChangeArrowheads="1"/>
            </p:cNvSpPr>
            <p:nvPr/>
          </p:nvSpPr>
          <p:spPr bwMode="auto">
            <a:xfrm>
              <a:off x="3470" y="1865"/>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G</a:t>
              </a:r>
            </a:p>
          </p:txBody>
        </p:sp>
        <p:sp>
          <p:nvSpPr>
            <p:cNvPr id="278534" name="desk1"/>
            <p:cNvSpPr>
              <a:spLocks noEditPoints="1" noChangeArrowheads="1"/>
            </p:cNvSpPr>
            <p:nvPr/>
          </p:nvSpPr>
          <p:spPr bwMode="auto">
            <a:xfrm>
              <a:off x="1769" y="1842"/>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F</a:t>
              </a:r>
            </a:p>
          </p:txBody>
        </p:sp>
        <p:sp>
          <p:nvSpPr>
            <p:cNvPr id="278535" name="desk1"/>
            <p:cNvSpPr>
              <a:spLocks noEditPoints="1" noChangeArrowheads="1"/>
            </p:cNvSpPr>
            <p:nvPr/>
          </p:nvSpPr>
          <p:spPr bwMode="auto">
            <a:xfrm>
              <a:off x="771" y="1820"/>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E</a:t>
              </a:r>
            </a:p>
          </p:txBody>
        </p:sp>
        <p:sp>
          <p:nvSpPr>
            <p:cNvPr id="278536" name="desk1"/>
            <p:cNvSpPr>
              <a:spLocks noEditPoints="1" noChangeArrowheads="1"/>
            </p:cNvSpPr>
            <p:nvPr/>
          </p:nvSpPr>
          <p:spPr bwMode="auto">
            <a:xfrm>
              <a:off x="3447" y="1275"/>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D</a:t>
              </a:r>
            </a:p>
          </p:txBody>
        </p:sp>
        <p:sp>
          <p:nvSpPr>
            <p:cNvPr id="278537" name="desk1"/>
            <p:cNvSpPr>
              <a:spLocks noEditPoints="1" noChangeArrowheads="1"/>
            </p:cNvSpPr>
            <p:nvPr/>
          </p:nvSpPr>
          <p:spPr bwMode="auto">
            <a:xfrm>
              <a:off x="2358" y="1253"/>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C</a:t>
              </a:r>
            </a:p>
          </p:txBody>
        </p:sp>
        <p:sp>
          <p:nvSpPr>
            <p:cNvPr id="278538" name="Line 10"/>
            <p:cNvSpPr>
              <a:spLocks noChangeShapeType="1"/>
            </p:cNvSpPr>
            <p:nvPr/>
          </p:nvSpPr>
          <p:spPr bwMode="auto">
            <a:xfrm>
              <a:off x="2313" y="981"/>
              <a:ext cx="0" cy="1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39" name="Line 11"/>
            <p:cNvSpPr>
              <a:spLocks noChangeShapeType="1"/>
            </p:cNvSpPr>
            <p:nvPr/>
          </p:nvSpPr>
          <p:spPr bwMode="auto">
            <a:xfrm>
              <a:off x="1678" y="1094"/>
              <a:ext cx="20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0" name="Line 12"/>
            <p:cNvSpPr>
              <a:spLocks noChangeShapeType="1"/>
            </p:cNvSpPr>
            <p:nvPr/>
          </p:nvSpPr>
          <p:spPr bwMode="auto">
            <a:xfrm>
              <a:off x="1678" y="1094"/>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1" name="Line 13"/>
            <p:cNvSpPr>
              <a:spLocks noChangeShapeType="1"/>
            </p:cNvSpPr>
            <p:nvPr/>
          </p:nvSpPr>
          <p:spPr bwMode="auto">
            <a:xfrm>
              <a:off x="2653" y="1094"/>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2" name="Line 14"/>
            <p:cNvSpPr>
              <a:spLocks noChangeShapeType="1"/>
            </p:cNvSpPr>
            <p:nvPr/>
          </p:nvSpPr>
          <p:spPr bwMode="auto">
            <a:xfrm>
              <a:off x="3696" y="1094"/>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3" name="Line 15"/>
            <p:cNvSpPr>
              <a:spLocks noChangeShapeType="1"/>
            </p:cNvSpPr>
            <p:nvPr/>
          </p:nvSpPr>
          <p:spPr bwMode="auto">
            <a:xfrm>
              <a:off x="3742" y="1570"/>
              <a:ext cx="0" cy="29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4" name="Line 16"/>
            <p:cNvSpPr>
              <a:spLocks noChangeShapeType="1"/>
            </p:cNvSpPr>
            <p:nvPr/>
          </p:nvSpPr>
          <p:spPr bwMode="auto">
            <a:xfrm>
              <a:off x="1565" y="1571"/>
              <a:ext cx="0" cy="1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5" name="Line 17"/>
            <p:cNvSpPr>
              <a:spLocks noChangeShapeType="1"/>
            </p:cNvSpPr>
            <p:nvPr/>
          </p:nvSpPr>
          <p:spPr bwMode="auto">
            <a:xfrm>
              <a:off x="1066" y="1684"/>
              <a:ext cx="9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6" name="Line 18"/>
            <p:cNvSpPr>
              <a:spLocks noChangeShapeType="1"/>
            </p:cNvSpPr>
            <p:nvPr/>
          </p:nvSpPr>
          <p:spPr bwMode="auto">
            <a:xfrm>
              <a:off x="1088" y="1684"/>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7" name="Line 19"/>
            <p:cNvSpPr>
              <a:spLocks noChangeShapeType="1"/>
            </p:cNvSpPr>
            <p:nvPr/>
          </p:nvSpPr>
          <p:spPr bwMode="auto">
            <a:xfrm>
              <a:off x="2064" y="1684"/>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8" name="Oval 20"/>
            <p:cNvSpPr>
              <a:spLocks noChangeArrowheads="1"/>
            </p:cNvSpPr>
            <p:nvPr/>
          </p:nvSpPr>
          <p:spPr bwMode="auto">
            <a:xfrm>
              <a:off x="997" y="2354"/>
              <a:ext cx="529" cy="526"/>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E</a:t>
              </a:r>
            </a:p>
          </p:txBody>
        </p:sp>
        <p:sp>
          <p:nvSpPr>
            <p:cNvPr id="278549" name="Oval 21"/>
            <p:cNvSpPr>
              <a:spLocks noChangeArrowheads="1"/>
            </p:cNvSpPr>
            <p:nvPr/>
          </p:nvSpPr>
          <p:spPr bwMode="auto">
            <a:xfrm>
              <a:off x="997" y="2966"/>
              <a:ext cx="529" cy="526"/>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F</a:t>
              </a:r>
            </a:p>
          </p:txBody>
        </p:sp>
        <p:sp>
          <p:nvSpPr>
            <p:cNvPr id="278550" name="Oval 22"/>
            <p:cNvSpPr>
              <a:spLocks noChangeArrowheads="1"/>
            </p:cNvSpPr>
            <p:nvPr/>
          </p:nvSpPr>
          <p:spPr bwMode="auto">
            <a:xfrm>
              <a:off x="997" y="3602"/>
              <a:ext cx="529" cy="526"/>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G</a:t>
              </a:r>
            </a:p>
          </p:txBody>
        </p:sp>
        <p:sp>
          <p:nvSpPr>
            <p:cNvPr id="278551" name="Oval 23"/>
            <p:cNvSpPr>
              <a:spLocks noChangeArrowheads="1"/>
            </p:cNvSpPr>
            <p:nvPr/>
          </p:nvSpPr>
          <p:spPr bwMode="auto">
            <a:xfrm>
              <a:off x="2290" y="2325"/>
              <a:ext cx="589" cy="495"/>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a:t>
              </a:r>
              <a:r>
                <a:rPr lang="en-US" altLang="zh-CN" sz="1200" b="1">
                  <a:effectLst/>
                  <a:latin typeface="Cambria" panose="02040503050406030204" pitchFamily="18" charset="0"/>
                  <a:ea typeface="宋体" panose="02010600030101010101" pitchFamily="2" charset="-122"/>
                </a:rPr>
                <a:t>B,E,F</a:t>
              </a:r>
            </a:p>
          </p:txBody>
        </p:sp>
        <p:sp>
          <p:nvSpPr>
            <p:cNvPr id="278552" name="Oval 24"/>
            <p:cNvSpPr>
              <a:spLocks noChangeArrowheads="1"/>
            </p:cNvSpPr>
            <p:nvPr/>
          </p:nvSpPr>
          <p:spPr bwMode="auto">
            <a:xfrm>
              <a:off x="2289" y="2944"/>
              <a:ext cx="529" cy="526"/>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C</a:t>
              </a:r>
            </a:p>
          </p:txBody>
        </p:sp>
        <p:sp>
          <p:nvSpPr>
            <p:cNvPr id="278553" name="Oval 25"/>
            <p:cNvSpPr>
              <a:spLocks noChangeArrowheads="1"/>
            </p:cNvSpPr>
            <p:nvPr/>
          </p:nvSpPr>
          <p:spPr bwMode="auto">
            <a:xfrm>
              <a:off x="2335" y="3580"/>
              <a:ext cx="529" cy="526"/>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D,G</a:t>
              </a:r>
            </a:p>
          </p:txBody>
        </p:sp>
        <p:sp>
          <p:nvSpPr>
            <p:cNvPr id="278554" name="Oval 26"/>
            <p:cNvSpPr>
              <a:spLocks noChangeArrowheads="1"/>
            </p:cNvSpPr>
            <p:nvPr/>
          </p:nvSpPr>
          <p:spPr bwMode="auto">
            <a:xfrm>
              <a:off x="3653" y="2799"/>
              <a:ext cx="769" cy="680"/>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a:t>
              </a:r>
              <a:r>
                <a:rPr lang="en-US" altLang="zh-CN" sz="1200" b="1">
                  <a:effectLst/>
                  <a:latin typeface="Cambria" panose="02040503050406030204" pitchFamily="18" charset="0"/>
                  <a:ea typeface="宋体" panose="02010600030101010101" pitchFamily="2" charset="-122"/>
                </a:rPr>
                <a:t>A,B,C,D,E,F,G</a:t>
              </a:r>
            </a:p>
          </p:txBody>
        </p:sp>
        <p:sp>
          <p:nvSpPr>
            <p:cNvPr id="278555" name="Line 27"/>
            <p:cNvSpPr>
              <a:spLocks noChangeShapeType="1"/>
            </p:cNvSpPr>
            <p:nvPr/>
          </p:nvSpPr>
          <p:spPr bwMode="auto">
            <a:xfrm>
              <a:off x="317" y="2251"/>
              <a:ext cx="5148"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56" name="Line 28"/>
            <p:cNvSpPr>
              <a:spLocks noChangeShapeType="1"/>
            </p:cNvSpPr>
            <p:nvPr/>
          </p:nvSpPr>
          <p:spPr bwMode="auto">
            <a:xfrm>
              <a:off x="1519" y="2591"/>
              <a:ext cx="771"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57" name="Line 29"/>
            <p:cNvSpPr>
              <a:spLocks noChangeShapeType="1"/>
            </p:cNvSpPr>
            <p:nvPr/>
          </p:nvSpPr>
          <p:spPr bwMode="auto">
            <a:xfrm flipV="1">
              <a:off x="1519" y="2659"/>
              <a:ext cx="771" cy="522"/>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58" name="Line 30"/>
            <p:cNvSpPr>
              <a:spLocks noChangeShapeType="1"/>
            </p:cNvSpPr>
            <p:nvPr/>
          </p:nvSpPr>
          <p:spPr bwMode="auto">
            <a:xfrm>
              <a:off x="1542" y="3884"/>
              <a:ext cx="771"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59" name="Line 31"/>
            <p:cNvSpPr>
              <a:spLocks noChangeShapeType="1"/>
            </p:cNvSpPr>
            <p:nvPr/>
          </p:nvSpPr>
          <p:spPr bwMode="auto">
            <a:xfrm>
              <a:off x="2880" y="2591"/>
              <a:ext cx="771" cy="476"/>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60" name="Line 32"/>
            <p:cNvSpPr>
              <a:spLocks noChangeShapeType="1"/>
            </p:cNvSpPr>
            <p:nvPr/>
          </p:nvSpPr>
          <p:spPr bwMode="auto">
            <a:xfrm flipV="1">
              <a:off x="2835" y="3113"/>
              <a:ext cx="793" cy="9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61" name="Line 33"/>
            <p:cNvSpPr>
              <a:spLocks noChangeShapeType="1"/>
            </p:cNvSpPr>
            <p:nvPr/>
          </p:nvSpPr>
          <p:spPr bwMode="auto">
            <a:xfrm flipV="1">
              <a:off x="2857" y="3181"/>
              <a:ext cx="794" cy="657"/>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3676680" y="787320"/>
              <a:ext cx="1479960" cy="45000"/>
            </p14:xfrm>
          </p:contentPart>
        </mc:Choice>
        <mc:Fallback xmlns="">
          <p:pic>
            <p:nvPicPr>
              <p:cNvPr id="2" name="墨迹 1"/>
              <p:cNvPicPr/>
              <p:nvPr/>
            </p:nvPicPr>
            <p:blipFill>
              <a:blip r:embed="rId3"/>
              <a:stretch>
                <a:fillRect/>
              </a:stretch>
            </p:blipFill>
            <p:spPr>
              <a:xfrm>
                <a:off x="3667320" y="777960"/>
                <a:ext cx="1498680" cy="63720"/>
              </a:xfrm>
              <a:prstGeom prst="rect">
                <a:avLst/>
              </a:prstGeom>
            </p:spPr>
          </p:pic>
        </mc:Fallback>
      </mc:AlternateContent>
    </p:spTree>
    <p:extLst>
      <p:ext uri="{BB962C8B-B14F-4D97-AF65-F5344CB8AC3E}">
        <p14:creationId xmlns:p14="http://schemas.microsoft.com/office/powerpoint/2010/main" val="44462361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9554" name="Rectangle 2"/>
          <p:cNvSpPr>
            <a:spLocks noGrp="1" noChangeArrowheads="1"/>
          </p:cNvSpPr>
          <p:nvPr>
            <p:ph type="title"/>
          </p:nvPr>
        </p:nvSpPr>
        <p:spPr>
          <a:xfrm>
            <a:off x="3810000" y="4284"/>
            <a:ext cx="4164013" cy="717550"/>
          </a:xfrm>
        </p:spPr>
        <p:txBody>
          <a:bodyPr/>
          <a:lstStyle/>
          <a:p>
            <a:r>
              <a:rPr lang="en-US" altLang="zh-CN" sz="4000" b="1" dirty="0">
                <a:latin typeface="Cambria" panose="02040503050406030204" pitchFamily="18" charset="0"/>
              </a:rPr>
              <a:t>Pros &amp; cons</a:t>
            </a:r>
          </a:p>
        </p:txBody>
      </p:sp>
      <p:sp>
        <p:nvSpPr>
          <p:cNvPr id="279555" name="Text Box 3"/>
          <p:cNvSpPr txBox="1">
            <a:spLocks noChangeArrowheads="1"/>
          </p:cNvSpPr>
          <p:nvPr/>
        </p:nvSpPr>
        <p:spPr bwMode="auto">
          <a:xfrm>
            <a:off x="457200" y="1066800"/>
            <a:ext cx="8610600" cy="547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1" hangingPunct="1">
              <a:spcBef>
                <a:spcPct val="50000"/>
              </a:spcBef>
            </a:pPr>
            <a:r>
              <a:rPr lang="en-US" altLang="zh-CN" sz="2000" b="1" dirty="0">
                <a:solidFill>
                  <a:srgbClr val="133984"/>
                </a:solidFill>
                <a:effectLst/>
                <a:latin typeface="Cambria" panose="02040503050406030204" pitchFamily="18" charset="0"/>
                <a:ea typeface="宋体" panose="02010600030101010101" pitchFamily="2" charset="-122"/>
              </a:rPr>
              <a:t>Advantage:</a:t>
            </a:r>
          </a:p>
          <a:p>
            <a:pPr eaLnBrk="1" hangingPunct="1">
              <a:spcBef>
                <a:spcPct val="50000"/>
              </a:spcBef>
            </a:pPr>
            <a:r>
              <a:rPr lang="en-US" altLang="zh-CN" sz="2000" dirty="0" smtClean="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Popular approach</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Is useful when many of low-level components are general-purpose utility routines that are invoked </a:t>
            </a:r>
            <a:r>
              <a:rPr lang="en-US" altLang="zh-CN" sz="2000" dirty="0" smtClean="0">
                <a:effectLst/>
                <a:latin typeface="Cambria" panose="02040503050406030204" pitchFamily="18" charset="0"/>
                <a:ea typeface="宋体" panose="02010600030101010101" pitchFamily="2" charset="-122"/>
              </a:rPr>
              <a:t>often </a:t>
            </a:r>
            <a:r>
              <a:rPr lang="en-US" altLang="zh-CN" sz="2000" dirty="0">
                <a:effectLst/>
                <a:latin typeface="Cambria" panose="02040503050406030204" pitchFamily="18" charset="0"/>
                <a:ea typeface="宋体" panose="02010600030101010101" pitchFamily="2" charset="-122"/>
              </a:rPr>
              <a:t>by others</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Integrated test by </a:t>
            </a:r>
            <a:r>
              <a:rPr lang="en-US" altLang="zh-CN" sz="2000" b="1" dirty="0">
                <a:effectLst/>
                <a:latin typeface="Cambria" panose="02040503050406030204" pitchFamily="18" charset="0"/>
                <a:ea typeface="宋体" panose="02010600030101010101" pitchFamily="2" charset="-122"/>
              </a:rPr>
              <a:t>component driver</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Test data and test case are created easily</a:t>
            </a:r>
          </a:p>
          <a:p>
            <a:pPr eaLnBrk="1" hangingPunct="1">
              <a:spcBef>
                <a:spcPct val="50000"/>
              </a:spcBef>
            </a:pPr>
            <a:r>
              <a:rPr lang="en-US" altLang="zh-CN" sz="2000" b="1" dirty="0">
                <a:solidFill>
                  <a:srgbClr val="133984"/>
                </a:solidFill>
                <a:effectLst/>
                <a:latin typeface="Cambria" panose="02040503050406030204" pitchFamily="18" charset="0"/>
                <a:ea typeface="宋体" panose="02010600030101010101" pitchFamily="2" charset="-122"/>
              </a:rPr>
              <a:t>Disadvantage:</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Top-level components are usually the most important but the last to be tested</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Sometimes faults in the top levels </a:t>
            </a:r>
            <a:r>
              <a:rPr lang="en-US" altLang="zh-CN" sz="2000" dirty="0" smtClean="0">
                <a:effectLst/>
                <a:latin typeface="Cambria" panose="02040503050406030204" pitchFamily="18" charset="0"/>
                <a:ea typeface="宋体" panose="02010600030101010101" pitchFamily="2" charset="-122"/>
              </a:rPr>
              <a:t>reflect </a:t>
            </a:r>
            <a:r>
              <a:rPr lang="en-US" altLang="zh-CN" sz="2000" dirty="0">
                <a:effectLst/>
                <a:latin typeface="Cambria" panose="02040503050406030204" pitchFamily="18" charset="0"/>
                <a:ea typeface="宋体" panose="02010600030101010101" pitchFamily="2" charset="-122"/>
              </a:rPr>
              <a:t>faults in design, obviously, these problems should be corrected ASAP</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It is difficult to test a system from bottom up when much of the system’s processing depends on timing</a:t>
            </a:r>
          </a:p>
        </p:txBody>
      </p:sp>
    </p:spTree>
    <p:extLst>
      <p:ext uri="{BB962C8B-B14F-4D97-AF65-F5344CB8AC3E}">
        <p14:creationId xmlns:p14="http://schemas.microsoft.com/office/powerpoint/2010/main" val="1037134682"/>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52578" name="Rectangle 2"/>
          <p:cNvSpPr>
            <a:spLocks noGrp="1" noChangeArrowheads="1"/>
          </p:cNvSpPr>
          <p:nvPr>
            <p:ph type="title"/>
          </p:nvPr>
        </p:nvSpPr>
        <p:spPr>
          <a:xfrm>
            <a:off x="2133600" y="196970"/>
            <a:ext cx="7164387" cy="374650"/>
          </a:xfrm>
        </p:spPr>
        <p:txBody>
          <a:bodyPr/>
          <a:lstStyle/>
          <a:p>
            <a:r>
              <a:rPr lang="en-US" altLang="zh-CN" b="1" dirty="0">
                <a:latin typeface="Cambria" panose="02040503050406030204" pitchFamily="18" charset="0"/>
              </a:rPr>
              <a:t>Bottom-up </a:t>
            </a:r>
            <a:r>
              <a:rPr lang="en-US" altLang="zh-CN" b="1" dirty="0" smtClean="0">
                <a:latin typeface="Cambria" panose="02040503050406030204" pitchFamily="18" charset="0"/>
              </a:rPr>
              <a:t>Testing </a:t>
            </a:r>
            <a:r>
              <a:rPr lang="en-US" altLang="zh-CN" b="1" dirty="0">
                <a:latin typeface="Cambria" panose="02040503050406030204" pitchFamily="18" charset="0"/>
              </a:rPr>
              <a:t>vs Top-down </a:t>
            </a:r>
            <a:r>
              <a:rPr lang="en-US" altLang="zh-CN" b="1" dirty="0" smtClean="0">
                <a:latin typeface="Cambria" panose="02040503050406030204" pitchFamily="18" charset="0"/>
              </a:rPr>
              <a:t>Testing</a:t>
            </a:r>
            <a:endParaRPr lang="en-US" altLang="zh-CN" b="1" dirty="0">
              <a:latin typeface="Cambria" panose="02040503050406030204" pitchFamily="18" charset="0"/>
            </a:endParaRPr>
          </a:p>
        </p:txBody>
      </p:sp>
      <p:sp>
        <p:nvSpPr>
          <p:cNvPr id="152580" name="Rectangle 4"/>
          <p:cNvSpPr>
            <a:spLocks noChangeArrowheads="1"/>
          </p:cNvSpPr>
          <p:nvPr/>
        </p:nvSpPr>
        <p:spPr bwMode="auto">
          <a:xfrm>
            <a:off x="381000" y="1371600"/>
            <a:ext cx="8229600" cy="45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400" b="1" i="1" u="sng" dirty="0">
                <a:solidFill>
                  <a:srgbClr val="133984"/>
                </a:solidFill>
                <a:effectLst/>
                <a:latin typeface="Cambria" panose="02040503050406030204" pitchFamily="18" charset="0"/>
                <a:ea typeface="宋体" panose="02010600030101010101" pitchFamily="2" charset="-122"/>
              </a:rPr>
              <a:t>Top-down Testing</a:t>
            </a:r>
          </a:p>
          <a:p>
            <a:pPr lvl="1">
              <a:lnSpc>
                <a:spcPct val="130000"/>
              </a:lnSpc>
            </a:pPr>
            <a:r>
              <a:rPr lang="en-US" altLang="zh-CN" sz="2000" dirty="0">
                <a:effectLst/>
                <a:latin typeface="Cambria" panose="02040503050406030204" pitchFamily="18" charset="0"/>
                <a:ea typeface="宋体" panose="02010600030101010101" pitchFamily="2" charset="-122"/>
              </a:rPr>
              <a:t>Write a top function first, such as the main function.</a:t>
            </a:r>
          </a:p>
          <a:p>
            <a:pPr lvl="1">
              <a:lnSpc>
                <a:spcPct val="130000"/>
              </a:lnSpc>
            </a:pPr>
            <a:r>
              <a:rPr lang="en-US" altLang="zh-CN" sz="2000" dirty="0">
                <a:effectLst/>
                <a:latin typeface="Cambria" panose="02040503050406030204" pitchFamily="18" charset="0"/>
                <a:ea typeface="宋体" panose="02010600030101010101" pitchFamily="2" charset="-122"/>
              </a:rPr>
              <a:t>Write </a:t>
            </a:r>
            <a:r>
              <a:rPr lang="en-US" altLang="zh-CN" sz="2000" dirty="0">
                <a:solidFill>
                  <a:srgbClr val="13BBBF"/>
                </a:solidFill>
                <a:effectLst/>
                <a:latin typeface="Cambria" panose="02040503050406030204" pitchFamily="18" charset="0"/>
                <a:ea typeface="宋体" panose="02010600030101010101" pitchFamily="2" charset="-122"/>
              </a:rPr>
              <a:t>stubs</a:t>
            </a:r>
            <a:r>
              <a:rPr lang="en-US" altLang="zh-CN" sz="2000" dirty="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to handle calls to other </a:t>
            </a:r>
            <a:r>
              <a:rPr lang="en-US" altLang="zh-CN" sz="2000" dirty="0" smtClean="0">
                <a:effectLst/>
                <a:latin typeface="Cambria" panose="02040503050406030204" pitchFamily="18" charset="0"/>
                <a:ea typeface="宋体" panose="02010600030101010101" pitchFamily="2" charset="-122"/>
              </a:rPr>
              <a:t>functions.</a:t>
            </a:r>
          </a:p>
          <a:p>
            <a:pPr lvl="1">
              <a:lnSpc>
                <a:spcPct val="130000"/>
              </a:lnSpc>
            </a:pPr>
            <a:endParaRPr lang="en-US" altLang="zh-CN" sz="2000" b="1" dirty="0">
              <a:latin typeface="Cambria" panose="02040503050406030204" pitchFamily="18" charset="0"/>
              <a:ea typeface="宋体" panose="02010600030101010101" pitchFamily="2" charset="-122"/>
            </a:endParaRPr>
          </a:p>
          <a:p>
            <a:pPr lvl="1">
              <a:lnSpc>
                <a:spcPct val="130000"/>
              </a:lnSpc>
            </a:pPr>
            <a:r>
              <a:rPr lang="en-US" altLang="zh-CN" sz="2000" b="1" dirty="0" smtClean="0">
                <a:effectLst/>
                <a:latin typeface="Cambria" panose="02040503050406030204" pitchFamily="18" charset="0"/>
                <a:ea typeface="宋体" panose="02010600030101010101" pitchFamily="2" charset="-122"/>
              </a:rPr>
              <a:t>A </a:t>
            </a:r>
            <a:r>
              <a:rPr lang="en-US" altLang="zh-CN" sz="2000" b="1" dirty="0">
                <a:solidFill>
                  <a:srgbClr val="13BBBF"/>
                </a:solidFill>
                <a:effectLst/>
                <a:latin typeface="Cambria" panose="02040503050406030204" pitchFamily="18" charset="0"/>
                <a:ea typeface="宋体" panose="02010600030101010101" pitchFamily="2" charset="-122"/>
              </a:rPr>
              <a:t>stub</a:t>
            </a:r>
            <a:r>
              <a:rPr lang="en-US" altLang="zh-CN" sz="2000" b="1" dirty="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is code that sets variables that must be returned to the calling function and may only just print something such as “In Module A”.</a:t>
            </a:r>
          </a:p>
          <a:p>
            <a:pPr lvl="1">
              <a:lnSpc>
                <a:spcPct val="130000"/>
              </a:lnSpc>
            </a:pPr>
            <a:endParaRPr lang="en-US" altLang="zh-CN" sz="2000" dirty="0" smtClean="0">
              <a:effectLst/>
              <a:latin typeface="Cambria" panose="02040503050406030204" pitchFamily="18" charset="0"/>
              <a:ea typeface="宋体" panose="02010600030101010101" pitchFamily="2" charset="-122"/>
            </a:endParaRPr>
          </a:p>
          <a:p>
            <a:pPr lvl="1">
              <a:lnSpc>
                <a:spcPct val="130000"/>
              </a:lnSpc>
            </a:pPr>
            <a:r>
              <a:rPr lang="en-US" altLang="zh-CN" sz="2000" dirty="0" smtClean="0">
                <a:effectLst/>
                <a:latin typeface="Cambria" panose="02040503050406030204" pitchFamily="18" charset="0"/>
                <a:ea typeface="宋体" panose="02010600030101010101" pitchFamily="2" charset="-122"/>
              </a:rPr>
              <a:t>Test </a:t>
            </a:r>
            <a:r>
              <a:rPr lang="en-US" altLang="zh-CN" sz="2000" dirty="0">
                <a:effectLst/>
                <a:latin typeface="Cambria" panose="02040503050406030204" pitchFamily="18" charset="0"/>
                <a:ea typeface="宋体" panose="02010600030101010101" pitchFamily="2" charset="-122"/>
              </a:rPr>
              <a:t>and debug the top function.</a:t>
            </a:r>
          </a:p>
          <a:p>
            <a:pPr lvl="1">
              <a:lnSpc>
                <a:spcPct val="130000"/>
              </a:lnSpc>
            </a:pPr>
            <a:r>
              <a:rPr lang="en-US" altLang="zh-CN" sz="2000" dirty="0">
                <a:effectLst/>
                <a:latin typeface="Cambria" panose="02040503050406030204" pitchFamily="18" charset="0"/>
                <a:ea typeface="宋体" panose="02010600030101010101" pitchFamily="2" charset="-122"/>
              </a:rPr>
              <a:t>Replace the stub with actual code.</a:t>
            </a:r>
          </a:p>
          <a:p>
            <a:pPr lvl="1">
              <a:lnSpc>
                <a:spcPct val="130000"/>
              </a:lnSpc>
            </a:pPr>
            <a:r>
              <a:rPr lang="en-US" altLang="zh-CN" sz="2000" dirty="0">
                <a:effectLst/>
                <a:latin typeface="Cambria" panose="02040503050406030204" pitchFamily="18" charset="0"/>
                <a:ea typeface="宋体" panose="02010600030101010101" pitchFamily="2" charset="-122"/>
              </a:rPr>
              <a:t>Test and debug the stub with its calling function(s).</a:t>
            </a:r>
          </a:p>
          <a:p>
            <a:pPr lvl="1">
              <a:lnSpc>
                <a:spcPct val="130000"/>
              </a:lnSpc>
            </a:pPr>
            <a:r>
              <a:rPr lang="en-US" altLang="zh-CN" sz="2000" dirty="0">
                <a:effectLst/>
                <a:latin typeface="Cambria" panose="02040503050406030204" pitchFamily="18" charset="0"/>
                <a:ea typeface="宋体" panose="02010600030101010101" pitchFamily="2" charset="-122"/>
              </a:rPr>
              <a:t>Repeat until ... ???</a:t>
            </a:r>
          </a:p>
        </p:txBody>
      </p:sp>
    </p:spTree>
    <p:extLst>
      <p:ext uri="{BB962C8B-B14F-4D97-AF65-F5344CB8AC3E}">
        <p14:creationId xmlns:p14="http://schemas.microsoft.com/office/powerpoint/2010/main" val="365176158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82626" name="Rectangle 2"/>
          <p:cNvSpPr>
            <a:spLocks noGrp="1" noChangeArrowheads="1"/>
          </p:cNvSpPr>
          <p:nvPr>
            <p:ph type="title"/>
          </p:nvPr>
        </p:nvSpPr>
        <p:spPr>
          <a:xfrm>
            <a:off x="2715419" y="120651"/>
            <a:ext cx="5976937" cy="717550"/>
          </a:xfrm>
        </p:spPr>
        <p:txBody>
          <a:bodyPr/>
          <a:lstStyle/>
          <a:p>
            <a:r>
              <a:rPr lang="en-US" altLang="zh-CN" sz="3200" b="1" dirty="0">
                <a:latin typeface="Cambria" panose="02040503050406030204" pitchFamily="18" charset="0"/>
              </a:rPr>
              <a:t>Top-down integration</a:t>
            </a:r>
          </a:p>
        </p:txBody>
      </p:sp>
      <p:grpSp>
        <p:nvGrpSpPr>
          <p:cNvPr id="282650" name="Group 26"/>
          <p:cNvGrpSpPr>
            <a:grpSpLocks/>
          </p:cNvGrpSpPr>
          <p:nvPr/>
        </p:nvGrpSpPr>
        <p:grpSpPr bwMode="auto">
          <a:xfrm>
            <a:off x="611188" y="1736725"/>
            <a:ext cx="8172450" cy="4203701"/>
            <a:chOff x="340" y="935"/>
            <a:chExt cx="5148" cy="2648"/>
          </a:xfrm>
        </p:grpSpPr>
        <p:sp>
          <p:nvSpPr>
            <p:cNvPr id="282627" name="desk1"/>
            <p:cNvSpPr>
              <a:spLocks noEditPoints="1" noChangeArrowheads="1"/>
            </p:cNvSpPr>
            <p:nvPr/>
          </p:nvSpPr>
          <p:spPr bwMode="auto">
            <a:xfrm>
              <a:off x="2109" y="935"/>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A</a:t>
              </a:r>
            </a:p>
          </p:txBody>
        </p:sp>
        <p:sp>
          <p:nvSpPr>
            <p:cNvPr id="282628" name="desk1"/>
            <p:cNvSpPr>
              <a:spLocks noEditPoints="1" noChangeArrowheads="1"/>
            </p:cNvSpPr>
            <p:nvPr/>
          </p:nvSpPr>
          <p:spPr bwMode="auto">
            <a:xfrm>
              <a:off x="1384" y="1547"/>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B</a:t>
              </a:r>
            </a:p>
          </p:txBody>
        </p:sp>
        <p:sp>
          <p:nvSpPr>
            <p:cNvPr id="282629" name="desk1"/>
            <p:cNvSpPr>
              <a:spLocks noEditPoints="1" noChangeArrowheads="1"/>
            </p:cNvSpPr>
            <p:nvPr/>
          </p:nvSpPr>
          <p:spPr bwMode="auto">
            <a:xfrm>
              <a:off x="3584" y="2137"/>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G</a:t>
              </a:r>
            </a:p>
          </p:txBody>
        </p:sp>
        <p:sp>
          <p:nvSpPr>
            <p:cNvPr id="282630" name="desk1"/>
            <p:cNvSpPr>
              <a:spLocks noEditPoints="1" noChangeArrowheads="1"/>
            </p:cNvSpPr>
            <p:nvPr/>
          </p:nvSpPr>
          <p:spPr bwMode="auto">
            <a:xfrm>
              <a:off x="1883" y="2114"/>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F</a:t>
              </a:r>
            </a:p>
          </p:txBody>
        </p:sp>
        <p:sp>
          <p:nvSpPr>
            <p:cNvPr id="282631" name="desk1"/>
            <p:cNvSpPr>
              <a:spLocks noEditPoints="1" noChangeArrowheads="1"/>
            </p:cNvSpPr>
            <p:nvPr/>
          </p:nvSpPr>
          <p:spPr bwMode="auto">
            <a:xfrm>
              <a:off x="885" y="2092"/>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E</a:t>
              </a:r>
            </a:p>
          </p:txBody>
        </p:sp>
        <p:sp>
          <p:nvSpPr>
            <p:cNvPr id="282632" name="desk1"/>
            <p:cNvSpPr>
              <a:spLocks noEditPoints="1" noChangeArrowheads="1"/>
            </p:cNvSpPr>
            <p:nvPr/>
          </p:nvSpPr>
          <p:spPr bwMode="auto">
            <a:xfrm>
              <a:off x="3561" y="1547"/>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D</a:t>
              </a:r>
            </a:p>
          </p:txBody>
        </p:sp>
        <p:sp>
          <p:nvSpPr>
            <p:cNvPr id="282633" name="desk1"/>
            <p:cNvSpPr>
              <a:spLocks noEditPoints="1" noChangeArrowheads="1"/>
            </p:cNvSpPr>
            <p:nvPr/>
          </p:nvSpPr>
          <p:spPr bwMode="auto">
            <a:xfrm>
              <a:off x="2472" y="1525"/>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C</a:t>
              </a:r>
            </a:p>
          </p:txBody>
        </p:sp>
        <p:sp>
          <p:nvSpPr>
            <p:cNvPr id="282634" name="Line 10"/>
            <p:cNvSpPr>
              <a:spLocks noChangeShapeType="1"/>
            </p:cNvSpPr>
            <p:nvPr/>
          </p:nvSpPr>
          <p:spPr bwMode="auto">
            <a:xfrm>
              <a:off x="2427" y="1253"/>
              <a:ext cx="0" cy="1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35" name="Line 11"/>
            <p:cNvSpPr>
              <a:spLocks noChangeShapeType="1"/>
            </p:cNvSpPr>
            <p:nvPr/>
          </p:nvSpPr>
          <p:spPr bwMode="auto">
            <a:xfrm>
              <a:off x="1792" y="1366"/>
              <a:ext cx="20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36" name="Line 12"/>
            <p:cNvSpPr>
              <a:spLocks noChangeShapeType="1"/>
            </p:cNvSpPr>
            <p:nvPr/>
          </p:nvSpPr>
          <p:spPr bwMode="auto">
            <a:xfrm>
              <a:off x="1792" y="1366"/>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37" name="Line 13"/>
            <p:cNvSpPr>
              <a:spLocks noChangeShapeType="1"/>
            </p:cNvSpPr>
            <p:nvPr/>
          </p:nvSpPr>
          <p:spPr bwMode="auto">
            <a:xfrm>
              <a:off x="2767" y="1366"/>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38" name="Line 14"/>
            <p:cNvSpPr>
              <a:spLocks noChangeShapeType="1"/>
            </p:cNvSpPr>
            <p:nvPr/>
          </p:nvSpPr>
          <p:spPr bwMode="auto">
            <a:xfrm>
              <a:off x="3810" y="1366"/>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39" name="Line 15"/>
            <p:cNvSpPr>
              <a:spLocks noChangeShapeType="1"/>
            </p:cNvSpPr>
            <p:nvPr/>
          </p:nvSpPr>
          <p:spPr bwMode="auto">
            <a:xfrm>
              <a:off x="3856" y="1842"/>
              <a:ext cx="0" cy="29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0" name="Line 16"/>
            <p:cNvSpPr>
              <a:spLocks noChangeShapeType="1"/>
            </p:cNvSpPr>
            <p:nvPr/>
          </p:nvSpPr>
          <p:spPr bwMode="auto">
            <a:xfrm>
              <a:off x="1679" y="1843"/>
              <a:ext cx="0" cy="1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1" name="Line 17"/>
            <p:cNvSpPr>
              <a:spLocks noChangeShapeType="1"/>
            </p:cNvSpPr>
            <p:nvPr/>
          </p:nvSpPr>
          <p:spPr bwMode="auto">
            <a:xfrm>
              <a:off x="1180" y="1956"/>
              <a:ext cx="9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2" name="Line 18"/>
            <p:cNvSpPr>
              <a:spLocks noChangeShapeType="1"/>
            </p:cNvSpPr>
            <p:nvPr/>
          </p:nvSpPr>
          <p:spPr bwMode="auto">
            <a:xfrm>
              <a:off x="1202" y="1956"/>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3" name="Line 19"/>
            <p:cNvSpPr>
              <a:spLocks noChangeShapeType="1"/>
            </p:cNvSpPr>
            <p:nvPr/>
          </p:nvSpPr>
          <p:spPr bwMode="auto">
            <a:xfrm>
              <a:off x="2178" y="1956"/>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4" name="Oval 20"/>
            <p:cNvSpPr>
              <a:spLocks noChangeArrowheads="1"/>
            </p:cNvSpPr>
            <p:nvPr/>
          </p:nvSpPr>
          <p:spPr bwMode="auto">
            <a:xfrm>
              <a:off x="884" y="2970"/>
              <a:ext cx="528" cy="518"/>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a:t>
              </a:r>
            </a:p>
          </p:txBody>
        </p:sp>
        <p:sp>
          <p:nvSpPr>
            <p:cNvPr id="282645" name="Oval 21"/>
            <p:cNvSpPr>
              <a:spLocks noChangeArrowheads="1"/>
            </p:cNvSpPr>
            <p:nvPr/>
          </p:nvSpPr>
          <p:spPr bwMode="auto">
            <a:xfrm>
              <a:off x="2358" y="2993"/>
              <a:ext cx="769" cy="518"/>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a:t>
              </a:r>
              <a:r>
                <a:rPr lang="en-US" altLang="zh-CN" sz="1400" b="1">
                  <a:effectLst/>
                  <a:latin typeface="Cambria" panose="02040503050406030204" pitchFamily="18" charset="0"/>
                  <a:ea typeface="宋体" panose="02010600030101010101" pitchFamily="2" charset="-122"/>
                </a:rPr>
                <a:t>B,C,D</a:t>
              </a:r>
            </a:p>
          </p:txBody>
        </p:sp>
        <p:sp>
          <p:nvSpPr>
            <p:cNvPr id="282646" name="Oval 22"/>
            <p:cNvSpPr>
              <a:spLocks noChangeArrowheads="1"/>
            </p:cNvSpPr>
            <p:nvPr/>
          </p:nvSpPr>
          <p:spPr bwMode="auto">
            <a:xfrm>
              <a:off x="3923" y="2901"/>
              <a:ext cx="768" cy="682"/>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t>
              </a:r>
              <a:r>
                <a:rPr lang="en-US" altLang="zh-CN" sz="1400" b="1">
                  <a:effectLst/>
                  <a:latin typeface="Cambria" panose="02040503050406030204" pitchFamily="18" charset="0"/>
                  <a:ea typeface="宋体" panose="02010600030101010101" pitchFamily="2" charset="-122"/>
                </a:rPr>
                <a:t>A,B,C,D,E,F,G</a:t>
              </a:r>
            </a:p>
          </p:txBody>
        </p:sp>
        <p:sp>
          <p:nvSpPr>
            <p:cNvPr id="282647" name="Line 23"/>
            <p:cNvSpPr>
              <a:spLocks noChangeShapeType="1"/>
            </p:cNvSpPr>
            <p:nvPr/>
          </p:nvSpPr>
          <p:spPr bwMode="auto">
            <a:xfrm>
              <a:off x="340" y="2636"/>
              <a:ext cx="5148"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8" name="Line 24"/>
            <p:cNvSpPr>
              <a:spLocks noChangeShapeType="1"/>
            </p:cNvSpPr>
            <p:nvPr/>
          </p:nvSpPr>
          <p:spPr bwMode="auto">
            <a:xfrm>
              <a:off x="1496" y="3226"/>
              <a:ext cx="771"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9" name="Line 25"/>
            <p:cNvSpPr>
              <a:spLocks noChangeShapeType="1"/>
            </p:cNvSpPr>
            <p:nvPr/>
          </p:nvSpPr>
          <p:spPr bwMode="auto">
            <a:xfrm flipV="1">
              <a:off x="3197" y="3249"/>
              <a:ext cx="702"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3695760" y="793800"/>
              <a:ext cx="1327320" cy="76680"/>
            </p14:xfrm>
          </p:contentPart>
        </mc:Choice>
        <mc:Fallback xmlns="">
          <p:pic>
            <p:nvPicPr>
              <p:cNvPr id="2" name="墨迹 1"/>
              <p:cNvPicPr/>
              <p:nvPr/>
            </p:nvPicPr>
            <p:blipFill>
              <a:blip r:embed="rId3"/>
              <a:stretch>
                <a:fillRect/>
              </a:stretch>
            </p:blipFill>
            <p:spPr>
              <a:xfrm>
                <a:off x="3686400" y="784440"/>
                <a:ext cx="1346040" cy="95400"/>
              </a:xfrm>
              <a:prstGeom prst="rect">
                <a:avLst/>
              </a:prstGeom>
            </p:spPr>
          </p:pic>
        </mc:Fallback>
      </mc:AlternateContent>
    </p:spTree>
    <p:extLst>
      <p:ext uri="{BB962C8B-B14F-4D97-AF65-F5344CB8AC3E}">
        <p14:creationId xmlns:p14="http://schemas.microsoft.com/office/powerpoint/2010/main" val="388945416"/>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83650" name="Rectangle 2"/>
          <p:cNvSpPr>
            <a:spLocks noGrp="1" noChangeArrowheads="1"/>
          </p:cNvSpPr>
          <p:nvPr>
            <p:ph type="title"/>
          </p:nvPr>
        </p:nvSpPr>
        <p:spPr>
          <a:xfrm>
            <a:off x="4495800" y="0"/>
            <a:ext cx="3346450" cy="823913"/>
          </a:xfrm>
        </p:spPr>
        <p:txBody>
          <a:bodyPr/>
          <a:lstStyle/>
          <a:p>
            <a:r>
              <a:rPr lang="en-US" altLang="zh-CN" sz="4000" b="1" dirty="0">
                <a:latin typeface="Cambria" panose="02040503050406030204" pitchFamily="18" charset="0"/>
              </a:rPr>
              <a:t>Pros &amp;</a:t>
            </a:r>
            <a:r>
              <a:rPr lang="en-US" altLang="zh-CN" sz="2000" b="1" dirty="0">
                <a:latin typeface="Cambria" panose="02040503050406030204" pitchFamily="18" charset="0"/>
              </a:rPr>
              <a:t> </a:t>
            </a:r>
            <a:r>
              <a:rPr lang="en-US" altLang="zh-CN" sz="4000" b="1" dirty="0">
                <a:latin typeface="Cambria" panose="02040503050406030204" pitchFamily="18" charset="0"/>
              </a:rPr>
              <a:t>cons</a:t>
            </a:r>
          </a:p>
        </p:txBody>
      </p:sp>
      <p:sp>
        <p:nvSpPr>
          <p:cNvPr id="283651" name="Text Box 3"/>
          <p:cNvSpPr txBox="1">
            <a:spLocks noChangeArrowheads="1"/>
          </p:cNvSpPr>
          <p:nvPr/>
        </p:nvSpPr>
        <p:spPr bwMode="auto">
          <a:xfrm>
            <a:off x="381000" y="1371600"/>
            <a:ext cx="8458200" cy="48628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1" hangingPunct="1">
              <a:spcBef>
                <a:spcPct val="50000"/>
              </a:spcBef>
            </a:pPr>
            <a:r>
              <a:rPr lang="en-US" altLang="zh-CN" sz="2000" b="1" dirty="0">
                <a:solidFill>
                  <a:srgbClr val="133984"/>
                </a:solidFill>
                <a:effectLst/>
                <a:latin typeface="Cambria" panose="02040503050406030204" pitchFamily="18" charset="0"/>
                <a:ea typeface="宋体" panose="02010600030101010101" pitchFamily="2" charset="-122"/>
              </a:rPr>
              <a:t>Advantage:</a:t>
            </a:r>
          </a:p>
          <a:p>
            <a:pPr eaLnBrk="1" hangingPunct="1">
              <a:spcBef>
                <a:spcPct val="50000"/>
              </a:spcBef>
            </a:pPr>
            <a:r>
              <a:rPr lang="en-US" altLang="zh-CN" sz="2000" dirty="0" smtClean="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The most important components can be tested early</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Apply to top-down design and code</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Driver programs are not needed in top-down testing</a:t>
            </a:r>
            <a:endParaRPr lang="en-US" altLang="zh-CN" sz="2000" b="1" dirty="0">
              <a:effectLst/>
              <a:latin typeface="Cambria" panose="02040503050406030204" pitchFamily="18" charset="0"/>
              <a:ea typeface="宋体" panose="02010600030101010101" pitchFamily="2" charset="-122"/>
            </a:endParaRP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Logic and structure is clear</a:t>
            </a:r>
          </a:p>
          <a:p>
            <a:pPr eaLnBrk="1" hangingPunct="1">
              <a:spcBef>
                <a:spcPct val="50000"/>
              </a:spcBef>
            </a:pPr>
            <a:endParaRPr lang="en-US" altLang="zh-CN" sz="2000" b="1" dirty="0" smtClean="0">
              <a:solidFill>
                <a:srgbClr val="13BBBF"/>
              </a:solidFill>
              <a:effectLst/>
              <a:latin typeface="Cambria" panose="02040503050406030204" pitchFamily="18" charset="0"/>
              <a:ea typeface="宋体" panose="02010600030101010101" pitchFamily="2" charset="-122"/>
            </a:endParaRPr>
          </a:p>
          <a:p>
            <a:pPr eaLnBrk="1" hangingPunct="1">
              <a:spcBef>
                <a:spcPct val="50000"/>
              </a:spcBef>
            </a:pPr>
            <a:r>
              <a:rPr lang="en-US" altLang="zh-CN" sz="2000" b="1" dirty="0" smtClean="0">
                <a:solidFill>
                  <a:srgbClr val="133984"/>
                </a:solidFill>
                <a:effectLst/>
                <a:latin typeface="Cambria" panose="02040503050406030204" pitchFamily="18" charset="0"/>
                <a:ea typeface="宋体" panose="02010600030101010101" pitchFamily="2" charset="-122"/>
              </a:rPr>
              <a:t>Disadvantage</a:t>
            </a:r>
            <a:r>
              <a:rPr lang="en-US" altLang="zh-CN" sz="2000" b="1" dirty="0">
                <a:solidFill>
                  <a:srgbClr val="133984"/>
                </a:solidFill>
                <a:effectLst/>
                <a:latin typeface="Cambria" panose="02040503050406030204" pitchFamily="18" charset="0"/>
                <a:ea typeface="宋体" panose="02010600030101010101" pitchFamily="2" charset="-122"/>
              </a:rPr>
              <a:t>:</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A very large number of </a:t>
            </a:r>
            <a:r>
              <a:rPr lang="en-US" altLang="zh-CN" sz="2000" b="1" dirty="0">
                <a:effectLst/>
                <a:latin typeface="Cambria" panose="02040503050406030204" pitchFamily="18" charset="0"/>
                <a:ea typeface="宋体" panose="02010600030101010101" pitchFamily="2" charset="-122"/>
              </a:rPr>
              <a:t>stubs </a:t>
            </a:r>
            <a:r>
              <a:rPr lang="en-US" altLang="zh-CN" sz="2000" dirty="0">
                <a:effectLst/>
                <a:latin typeface="Cambria" panose="02040503050406030204" pitchFamily="18" charset="0"/>
                <a:ea typeface="宋体" panose="02010600030101010101" pitchFamily="2" charset="-122"/>
              </a:rPr>
              <a:t>(a special-purpose program to simulate the activity of the missing component) may be required</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Testing each level’s component individually introduces another difficulty</a:t>
            </a:r>
          </a:p>
          <a:p>
            <a:pPr eaLnBrk="1" hangingPunct="1">
              <a:spcBef>
                <a:spcPct val="50000"/>
              </a:spcBef>
            </a:pPr>
            <a:r>
              <a:rPr lang="en-US" altLang="zh-CN" sz="2000" dirty="0">
                <a:effectLst/>
                <a:latin typeface="Cambria" panose="02040503050406030204" pitchFamily="18" charset="0"/>
                <a:ea typeface="宋体" panose="02010600030101010101" pitchFamily="2" charset="-122"/>
              </a:rPr>
              <a:t>	</a:t>
            </a:r>
          </a:p>
        </p:txBody>
      </p:sp>
    </p:spTree>
    <p:extLst>
      <p:ext uri="{BB962C8B-B14F-4D97-AF65-F5344CB8AC3E}">
        <p14:creationId xmlns:p14="http://schemas.microsoft.com/office/powerpoint/2010/main" val="2545656648"/>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84674" name="Rectangle 2"/>
          <p:cNvSpPr>
            <a:spLocks noGrp="1" noChangeArrowheads="1"/>
          </p:cNvSpPr>
          <p:nvPr>
            <p:ph type="title"/>
          </p:nvPr>
        </p:nvSpPr>
        <p:spPr>
          <a:xfrm>
            <a:off x="1962150" y="173038"/>
            <a:ext cx="7345362" cy="711200"/>
          </a:xfrm>
        </p:spPr>
        <p:txBody>
          <a:bodyPr/>
          <a:lstStyle/>
          <a:p>
            <a:r>
              <a:rPr lang="en-US" altLang="zh-CN" b="1" dirty="0">
                <a:latin typeface="Cambria" panose="02040503050406030204" pitchFamily="18" charset="0"/>
              </a:rPr>
              <a:t>Modified Top-down integration</a:t>
            </a:r>
          </a:p>
        </p:txBody>
      </p:sp>
      <p:grpSp>
        <p:nvGrpSpPr>
          <p:cNvPr id="284696" name="Group 24"/>
          <p:cNvGrpSpPr>
            <a:grpSpLocks/>
          </p:cNvGrpSpPr>
          <p:nvPr/>
        </p:nvGrpSpPr>
        <p:grpSpPr bwMode="auto">
          <a:xfrm>
            <a:off x="76200" y="2438400"/>
            <a:ext cx="7772400" cy="4098925"/>
            <a:chOff x="340" y="1020"/>
            <a:chExt cx="4896" cy="2582"/>
          </a:xfrm>
        </p:grpSpPr>
        <p:sp>
          <p:nvSpPr>
            <p:cNvPr id="284675" name="Oval 3"/>
            <p:cNvSpPr>
              <a:spLocks noChangeArrowheads="1"/>
            </p:cNvSpPr>
            <p:nvPr/>
          </p:nvSpPr>
          <p:spPr bwMode="auto">
            <a:xfrm>
              <a:off x="1315" y="1020"/>
              <a:ext cx="528" cy="518"/>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B</a:t>
              </a:r>
            </a:p>
          </p:txBody>
        </p:sp>
        <p:sp>
          <p:nvSpPr>
            <p:cNvPr id="284676" name="Oval 4"/>
            <p:cNvSpPr>
              <a:spLocks noChangeArrowheads="1"/>
            </p:cNvSpPr>
            <p:nvPr/>
          </p:nvSpPr>
          <p:spPr bwMode="auto">
            <a:xfrm>
              <a:off x="1292" y="2018"/>
              <a:ext cx="528" cy="518"/>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C</a:t>
              </a:r>
            </a:p>
          </p:txBody>
        </p:sp>
        <p:sp>
          <p:nvSpPr>
            <p:cNvPr id="284677" name="Oval 5"/>
            <p:cNvSpPr>
              <a:spLocks noChangeArrowheads="1"/>
            </p:cNvSpPr>
            <p:nvPr/>
          </p:nvSpPr>
          <p:spPr bwMode="auto">
            <a:xfrm>
              <a:off x="1360" y="3084"/>
              <a:ext cx="528" cy="518"/>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D</a:t>
              </a:r>
            </a:p>
          </p:txBody>
        </p:sp>
        <p:sp>
          <p:nvSpPr>
            <p:cNvPr id="284678" name="Oval 6"/>
            <p:cNvSpPr>
              <a:spLocks noChangeArrowheads="1"/>
            </p:cNvSpPr>
            <p:nvPr/>
          </p:nvSpPr>
          <p:spPr bwMode="auto">
            <a:xfrm>
              <a:off x="3175" y="1133"/>
              <a:ext cx="590" cy="491"/>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t>
              </a:r>
              <a:r>
                <a:rPr lang="en-US" altLang="zh-CN" sz="1400" b="1">
                  <a:effectLst/>
                  <a:latin typeface="Cambria" panose="02040503050406030204" pitchFamily="18" charset="0"/>
                  <a:ea typeface="宋体" panose="02010600030101010101" pitchFamily="2" charset="-122"/>
                </a:rPr>
                <a:t>E</a:t>
              </a:r>
            </a:p>
          </p:txBody>
        </p:sp>
        <p:sp>
          <p:nvSpPr>
            <p:cNvPr id="284679" name="Oval 7"/>
            <p:cNvSpPr>
              <a:spLocks noChangeArrowheads="1"/>
            </p:cNvSpPr>
            <p:nvPr/>
          </p:nvSpPr>
          <p:spPr bwMode="auto">
            <a:xfrm>
              <a:off x="3266" y="2041"/>
              <a:ext cx="528" cy="518"/>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F</a:t>
              </a:r>
            </a:p>
          </p:txBody>
        </p:sp>
        <p:sp>
          <p:nvSpPr>
            <p:cNvPr id="284680" name="Oval 8"/>
            <p:cNvSpPr>
              <a:spLocks noChangeArrowheads="1"/>
            </p:cNvSpPr>
            <p:nvPr/>
          </p:nvSpPr>
          <p:spPr bwMode="auto">
            <a:xfrm>
              <a:off x="3288" y="3016"/>
              <a:ext cx="528" cy="518"/>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G</a:t>
              </a:r>
            </a:p>
          </p:txBody>
        </p:sp>
        <p:sp>
          <p:nvSpPr>
            <p:cNvPr id="284681" name="Oval 9"/>
            <p:cNvSpPr>
              <a:spLocks noChangeArrowheads="1"/>
            </p:cNvSpPr>
            <p:nvPr/>
          </p:nvSpPr>
          <p:spPr bwMode="auto">
            <a:xfrm>
              <a:off x="4468" y="1972"/>
              <a:ext cx="768" cy="682"/>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t>
              </a:r>
              <a:r>
                <a:rPr lang="en-US" altLang="zh-CN" sz="1400" b="1">
                  <a:effectLst/>
                  <a:latin typeface="Cambria" panose="02040503050406030204" pitchFamily="18" charset="0"/>
                  <a:ea typeface="宋体" panose="02010600030101010101" pitchFamily="2" charset="-122"/>
                </a:rPr>
                <a:t>A,B,C,D,E,F,G</a:t>
              </a:r>
            </a:p>
          </p:txBody>
        </p:sp>
        <p:sp>
          <p:nvSpPr>
            <p:cNvPr id="284682" name="Line 10"/>
            <p:cNvSpPr>
              <a:spLocks noChangeShapeType="1"/>
            </p:cNvSpPr>
            <p:nvPr/>
          </p:nvSpPr>
          <p:spPr bwMode="auto">
            <a:xfrm flipV="1">
              <a:off x="2744" y="1570"/>
              <a:ext cx="544" cy="522"/>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83" name="Line 11"/>
            <p:cNvSpPr>
              <a:spLocks noChangeShapeType="1"/>
            </p:cNvSpPr>
            <p:nvPr/>
          </p:nvSpPr>
          <p:spPr bwMode="auto">
            <a:xfrm>
              <a:off x="862" y="2273"/>
              <a:ext cx="430"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84" name="Line 12"/>
            <p:cNvSpPr>
              <a:spLocks noChangeShapeType="1"/>
            </p:cNvSpPr>
            <p:nvPr/>
          </p:nvSpPr>
          <p:spPr bwMode="auto">
            <a:xfrm>
              <a:off x="3674" y="1579"/>
              <a:ext cx="839" cy="518"/>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85" name="Line 13"/>
            <p:cNvSpPr>
              <a:spLocks noChangeShapeType="1"/>
            </p:cNvSpPr>
            <p:nvPr/>
          </p:nvSpPr>
          <p:spPr bwMode="auto">
            <a:xfrm>
              <a:off x="3810" y="2295"/>
              <a:ext cx="635" cy="1"/>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86" name="Line 14"/>
            <p:cNvSpPr>
              <a:spLocks noChangeShapeType="1"/>
            </p:cNvSpPr>
            <p:nvPr/>
          </p:nvSpPr>
          <p:spPr bwMode="auto">
            <a:xfrm flipV="1">
              <a:off x="3810" y="2500"/>
              <a:ext cx="703" cy="703"/>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87" name="Oval 15"/>
            <p:cNvSpPr>
              <a:spLocks noChangeArrowheads="1"/>
            </p:cNvSpPr>
            <p:nvPr/>
          </p:nvSpPr>
          <p:spPr bwMode="auto">
            <a:xfrm>
              <a:off x="340" y="2041"/>
              <a:ext cx="528" cy="518"/>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a:t>
              </a:r>
            </a:p>
          </p:txBody>
        </p:sp>
        <p:sp>
          <p:nvSpPr>
            <p:cNvPr id="284688" name="Oval 16"/>
            <p:cNvSpPr>
              <a:spLocks noChangeArrowheads="1"/>
            </p:cNvSpPr>
            <p:nvPr/>
          </p:nvSpPr>
          <p:spPr bwMode="auto">
            <a:xfrm>
              <a:off x="2133" y="2041"/>
              <a:ext cx="837" cy="518"/>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A,B.C,D</a:t>
              </a:r>
            </a:p>
          </p:txBody>
        </p:sp>
        <p:sp>
          <p:nvSpPr>
            <p:cNvPr id="284689" name="Line 17"/>
            <p:cNvSpPr>
              <a:spLocks noChangeShapeType="1"/>
            </p:cNvSpPr>
            <p:nvPr/>
          </p:nvSpPr>
          <p:spPr bwMode="auto">
            <a:xfrm>
              <a:off x="1837" y="2273"/>
              <a:ext cx="295"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0" name="Line 18"/>
            <p:cNvSpPr>
              <a:spLocks noChangeShapeType="1"/>
            </p:cNvSpPr>
            <p:nvPr/>
          </p:nvSpPr>
          <p:spPr bwMode="auto">
            <a:xfrm>
              <a:off x="2971" y="2296"/>
              <a:ext cx="295"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1" name="Line 19"/>
            <p:cNvSpPr>
              <a:spLocks noChangeShapeType="1"/>
            </p:cNvSpPr>
            <p:nvPr/>
          </p:nvSpPr>
          <p:spPr bwMode="auto">
            <a:xfrm flipV="1">
              <a:off x="635" y="1298"/>
              <a:ext cx="703" cy="703"/>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2" name="Line 20"/>
            <p:cNvSpPr>
              <a:spLocks noChangeShapeType="1"/>
            </p:cNvSpPr>
            <p:nvPr/>
          </p:nvSpPr>
          <p:spPr bwMode="auto">
            <a:xfrm flipV="1">
              <a:off x="1814" y="2500"/>
              <a:ext cx="454" cy="703"/>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3" name="Line 21"/>
            <p:cNvSpPr>
              <a:spLocks noChangeShapeType="1"/>
            </p:cNvSpPr>
            <p:nvPr/>
          </p:nvSpPr>
          <p:spPr bwMode="auto">
            <a:xfrm>
              <a:off x="1814" y="1412"/>
              <a:ext cx="544" cy="635"/>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4" name="Line 22"/>
            <p:cNvSpPr>
              <a:spLocks noChangeShapeType="1"/>
            </p:cNvSpPr>
            <p:nvPr/>
          </p:nvSpPr>
          <p:spPr bwMode="auto">
            <a:xfrm>
              <a:off x="725" y="2546"/>
              <a:ext cx="658" cy="657"/>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5" name="Line 23"/>
            <p:cNvSpPr>
              <a:spLocks noChangeShapeType="1"/>
            </p:cNvSpPr>
            <p:nvPr/>
          </p:nvSpPr>
          <p:spPr bwMode="auto">
            <a:xfrm>
              <a:off x="2744" y="2546"/>
              <a:ext cx="567" cy="589"/>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grpSp>
      <p:grpSp>
        <p:nvGrpSpPr>
          <p:cNvPr id="2" name="组合 1"/>
          <p:cNvGrpSpPr/>
          <p:nvPr/>
        </p:nvGrpSpPr>
        <p:grpSpPr>
          <a:xfrm>
            <a:off x="5437188" y="893762"/>
            <a:ext cx="3630613" cy="1620838"/>
            <a:chOff x="-6450013" y="444499"/>
            <a:chExt cx="5189538" cy="2360613"/>
          </a:xfrm>
        </p:grpSpPr>
        <p:sp>
          <p:nvSpPr>
            <p:cNvPr id="29" name="desk1"/>
            <p:cNvSpPr>
              <a:spLocks noEditPoints="1" noChangeArrowheads="1"/>
            </p:cNvSpPr>
            <p:nvPr/>
          </p:nvSpPr>
          <p:spPr bwMode="auto">
            <a:xfrm>
              <a:off x="-4506912" y="444499"/>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A</a:t>
              </a:r>
            </a:p>
          </p:txBody>
        </p:sp>
        <p:sp>
          <p:nvSpPr>
            <p:cNvPr id="30" name="desk1"/>
            <p:cNvSpPr>
              <a:spLocks noEditPoints="1" noChangeArrowheads="1"/>
            </p:cNvSpPr>
            <p:nvPr/>
          </p:nvSpPr>
          <p:spPr bwMode="auto">
            <a:xfrm>
              <a:off x="-5657850" y="1416049"/>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B</a:t>
              </a:r>
            </a:p>
          </p:txBody>
        </p:sp>
        <p:sp>
          <p:nvSpPr>
            <p:cNvPr id="31" name="desk1"/>
            <p:cNvSpPr>
              <a:spLocks noEditPoints="1" noChangeArrowheads="1"/>
            </p:cNvSpPr>
            <p:nvPr/>
          </p:nvSpPr>
          <p:spPr bwMode="auto">
            <a:xfrm>
              <a:off x="-2165350" y="2352674"/>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G</a:t>
              </a:r>
            </a:p>
          </p:txBody>
        </p:sp>
        <p:sp>
          <p:nvSpPr>
            <p:cNvPr id="32" name="desk1"/>
            <p:cNvSpPr>
              <a:spLocks noEditPoints="1" noChangeArrowheads="1"/>
            </p:cNvSpPr>
            <p:nvPr/>
          </p:nvSpPr>
          <p:spPr bwMode="auto">
            <a:xfrm>
              <a:off x="-4865687" y="2316162"/>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F</a:t>
              </a:r>
            </a:p>
          </p:txBody>
        </p:sp>
        <p:sp>
          <p:nvSpPr>
            <p:cNvPr id="33" name="desk1"/>
            <p:cNvSpPr>
              <a:spLocks noEditPoints="1" noChangeArrowheads="1"/>
            </p:cNvSpPr>
            <p:nvPr/>
          </p:nvSpPr>
          <p:spPr bwMode="auto">
            <a:xfrm>
              <a:off x="-6450013" y="2281237"/>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E</a:t>
              </a:r>
            </a:p>
          </p:txBody>
        </p:sp>
        <p:sp>
          <p:nvSpPr>
            <p:cNvPr id="34" name="desk1"/>
            <p:cNvSpPr>
              <a:spLocks noEditPoints="1" noChangeArrowheads="1"/>
            </p:cNvSpPr>
            <p:nvPr/>
          </p:nvSpPr>
          <p:spPr bwMode="auto">
            <a:xfrm>
              <a:off x="-2201862" y="1416049"/>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D</a:t>
              </a:r>
            </a:p>
          </p:txBody>
        </p:sp>
        <p:sp>
          <p:nvSpPr>
            <p:cNvPr id="35" name="desk1"/>
            <p:cNvSpPr>
              <a:spLocks noEditPoints="1" noChangeArrowheads="1"/>
            </p:cNvSpPr>
            <p:nvPr/>
          </p:nvSpPr>
          <p:spPr bwMode="auto">
            <a:xfrm>
              <a:off x="-3930650" y="1381124"/>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C</a:t>
              </a:r>
            </a:p>
          </p:txBody>
        </p:sp>
        <p:sp>
          <p:nvSpPr>
            <p:cNvPr id="36" name="Line 10"/>
            <p:cNvSpPr>
              <a:spLocks noChangeShapeType="1"/>
            </p:cNvSpPr>
            <p:nvPr/>
          </p:nvSpPr>
          <p:spPr bwMode="auto">
            <a:xfrm>
              <a:off x="-4002087" y="949324"/>
              <a:ext cx="0" cy="1793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37" name="Line 11"/>
            <p:cNvSpPr>
              <a:spLocks noChangeShapeType="1"/>
            </p:cNvSpPr>
            <p:nvPr/>
          </p:nvSpPr>
          <p:spPr bwMode="auto">
            <a:xfrm>
              <a:off x="-5010150" y="1128712"/>
              <a:ext cx="3203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38" name="Line 12"/>
            <p:cNvSpPr>
              <a:spLocks noChangeShapeType="1"/>
            </p:cNvSpPr>
            <p:nvPr/>
          </p:nvSpPr>
          <p:spPr bwMode="auto">
            <a:xfrm>
              <a:off x="-5010150" y="1128712"/>
              <a:ext cx="0" cy="252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39" name="Line 13"/>
            <p:cNvSpPr>
              <a:spLocks noChangeShapeType="1"/>
            </p:cNvSpPr>
            <p:nvPr/>
          </p:nvSpPr>
          <p:spPr bwMode="auto">
            <a:xfrm>
              <a:off x="-3462337" y="1128712"/>
              <a:ext cx="0" cy="252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0" name="Line 14"/>
            <p:cNvSpPr>
              <a:spLocks noChangeShapeType="1"/>
            </p:cNvSpPr>
            <p:nvPr/>
          </p:nvSpPr>
          <p:spPr bwMode="auto">
            <a:xfrm>
              <a:off x="-1806575" y="1128712"/>
              <a:ext cx="0" cy="252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1" name="Line 15"/>
            <p:cNvSpPr>
              <a:spLocks noChangeShapeType="1"/>
            </p:cNvSpPr>
            <p:nvPr/>
          </p:nvSpPr>
          <p:spPr bwMode="auto">
            <a:xfrm>
              <a:off x="-1733550" y="1884362"/>
              <a:ext cx="0" cy="4683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2" name="Line 16"/>
            <p:cNvSpPr>
              <a:spLocks noChangeShapeType="1"/>
            </p:cNvSpPr>
            <p:nvPr/>
          </p:nvSpPr>
          <p:spPr bwMode="auto">
            <a:xfrm>
              <a:off x="-5189537" y="1885949"/>
              <a:ext cx="0" cy="1793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3" name="Line 17"/>
            <p:cNvSpPr>
              <a:spLocks noChangeShapeType="1"/>
            </p:cNvSpPr>
            <p:nvPr/>
          </p:nvSpPr>
          <p:spPr bwMode="auto">
            <a:xfrm>
              <a:off x="-5981700" y="2065337"/>
              <a:ext cx="1584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4" name="Line 18"/>
            <p:cNvSpPr>
              <a:spLocks noChangeShapeType="1"/>
            </p:cNvSpPr>
            <p:nvPr/>
          </p:nvSpPr>
          <p:spPr bwMode="auto">
            <a:xfrm>
              <a:off x="-5946775" y="2065337"/>
              <a:ext cx="0" cy="252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5" name="Line 19"/>
            <p:cNvSpPr>
              <a:spLocks noChangeShapeType="1"/>
            </p:cNvSpPr>
            <p:nvPr/>
          </p:nvSpPr>
          <p:spPr bwMode="auto">
            <a:xfrm>
              <a:off x="-4397375" y="2065337"/>
              <a:ext cx="0" cy="252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95400" y="723960"/>
              <a:ext cx="5435640" cy="5556600"/>
            </p14:xfrm>
          </p:contentPart>
        </mc:Choice>
        <mc:Fallback xmlns="">
          <p:pic>
            <p:nvPicPr>
              <p:cNvPr id="3" name="墨迹 2"/>
              <p:cNvPicPr/>
              <p:nvPr/>
            </p:nvPicPr>
            <p:blipFill>
              <a:blip r:embed="rId3"/>
              <a:stretch>
                <a:fillRect/>
              </a:stretch>
            </p:blipFill>
            <p:spPr>
              <a:xfrm>
                <a:off x="86040" y="714600"/>
                <a:ext cx="5454360" cy="5575320"/>
              </a:xfrm>
              <a:prstGeom prst="rect">
                <a:avLst/>
              </a:prstGeom>
            </p:spPr>
          </p:pic>
        </mc:Fallback>
      </mc:AlternateContent>
    </p:spTree>
    <p:extLst>
      <p:ext uri="{BB962C8B-B14F-4D97-AF65-F5344CB8AC3E}">
        <p14:creationId xmlns:p14="http://schemas.microsoft.com/office/powerpoint/2010/main" val="186151496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219200"/>
            <a:ext cx="4155649" cy="5257800"/>
          </a:xfrm>
          <a:prstGeom prst="rect">
            <a:avLst/>
          </a:prstGeom>
        </p:spPr>
      </p:pic>
      <p:sp>
        <p:nvSpPr>
          <p:cNvPr id="5" name="Rectangle 3"/>
          <p:cNvSpPr txBox="1">
            <a:spLocks noChangeArrowheads="1"/>
          </p:cNvSpPr>
          <p:nvPr/>
        </p:nvSpPr>
        <p:spPr bwMode="auto">
          <a:xfrm>
            <a:off x="304800" y="2628900"/>
            <a:ext cx="37338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SzPct val="80000"/>
              <a:buNone/>
            </a:pPr>
            <a:r>
              <a:rPr lang="en-US" altLang="zh-CN" sz="2400" b="1" dirty="0" smtClean="0">
                <a:latin typeface="Cambria" panose="02040503050406030204" pitchFamily="18" charset="0"/>
              </a:rPr>
              <a:t>Functional Behavior and Codes</a:t>
            </a:r>
          </a:p>
          <a:p>
            <a:pPr marL="0" indent="0">
              <a:lnSpc>
                <a:spcPct val="80000"/>
              </a:lnSpc>
              <a:buSzPct val="80000"/>
              <a:buNone/>
            </a:pPr>
            <a:endParaRPr lang="en-US" altLang="zh-CN" sz="2400" b="1" dirty="0">
              <a:latin typeface="Cambria" panose="02040503050406030204" pitchFamily="18" charset="0"/>
            </a:endParaRPr>
          </a:p>
          <a:p>
            <a:pPr marL="0" indent="0">
              <a:lnSpc>
                <a:spcPct val="80000"/>
              </a:lnSpc>
              <a:buSzPct val="80000"/>
              <a:buNone/>
            </a:pPr>
            <a:r>
              <a:rPr lang="en-US" altLang="zh-CN" sz="2400" b="1" dirty="0" smtClean="0">
                <a:latin typeface="Cambria" panose="02040503050406030204" pitchFamily="18" charset="0"/>
              </a:rPr>
              <a:t>Spec: The bird can fly…</a:t>
            </a:r>
            <a:endParaRPr lang="zh-CN" altLang="en-US" sz="2400" b="1"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311040" y="857160"/>
              <a:ext cx="8274600" cy="5118480"/>
            </p14:xfrm>
          </p:contentPart>
        </mc:Choice>
        <mc:Fallback xmlns="">
          <p:pic>
            <p:nvPicPr>
              <p:cNvPr id="3" name="墨迹 2"/>
              <p:cNvPicPr/>
              <p:nvPr/>
            </p:nvPicPr>
            <p:blipFill>
              <a:blip r:embed="rId6"/>
              <a:stretch>
                <a:fillRect/>
              </a:stretch>
            </p:blipFill>
            <p:spPr>
              <a:xfrm>
                <a:off x="301680" y="847800"/>
                <a:ext cx="8293320" cy="5137200"/>
              </a:xfrm>
              <a:prstGeom prst="rect">
                <a:avLst/>
              </a:prstGeom>
            </p:spPr>
          </p:pic>
        </mc:Fallback>
      </mc:AlternateContent>
    </p:spTree>
    <p:extLst>
      <p:ext uri="{BB962C8B-B14F-4D97-AF65-F5344CB8AC3E}">
        <p14:creationId xmlns:p14="http://schemas.microsoft.com/office/powerpoint/2010/main" val="163019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154984"/>
          </a:xfrm>
          <a:prstGeom prst="rect">
            <a:avLst/>
          </a:prstGeom>
        </p:spPr>
        <p:txBody>
          <a:bodyPr wrap="square">
            <a:spAutoFit/>
          </a:bodyPr>
          <a:lstStyle/>
          <a:p>
            <a:r>
              <a:rPr lang="en-US" altLang="zh-CN" dirty="0">
                <a:solidFill>
                  <a:schemeClr val="accent2"/>
                </a:solidFill>
                <a:latin typeface="Cambria" panose="02040503050406030204" pitchFamily="18" charset="0"/>
              </a:rPr>
              <a:t>Week </a:t>
            </a:r>
            <a:r>
              <a:rPr lang="en-US" altLang="zh-CN" dirty="0" smtClean="0">
                <a:solidFill>
                  <a:schemeClr val="accent2"/>
                </a:solidFill>
                <a:latin typeface="Cambria" panose="02040503050406030204" pitchFamily="18" charset="0"/>
              </a:rPr>
              <a:t>1:               </a:t>
            </a:r>
            <a:r>
              <a:rPr lang="en-US" altLang="zh-CN" dirty="0">
                <a:solidFill>
                  <a:schemeClr val="accent2"/>
                </a:solidFill>
                <a:latin typeface="Cambria" panose="02040503050406030204" pitchFamily="18" charset="0"/>
              </a:rPr>
              <a:t>The basic concepts and theories of testing</a:t>
            </a:r>
          </a:p>
          <a:p>
            <a:r>
              <a:rPr lang="en-US" altLang="zh-CN" dirty="0">
                <a:solidFill>
                  <a:schemeClr val="accent2"/>
                </a:solidFill>
                <a:latin typeface="Cambria" panose="02040503050406030204" pitchFamily="18" charset="0"/>
              </a:rPr>
              <a:t>Week 2-3:           Principles of Testing</a:t>
            </a:r>
          </a:p>
          <a:p>
            <a:r>
              <a:rPr lang="en-US" altLang="zh-CN" dirty="0">
                <a:solidFill>
                  <a:schemeClr val="accent2"/>
                </a:solidFill>
                <a:latin typeface="Cambria" panose="02040503050406030204" pitchFamily="18" charset="0"/>
              </a:rPr>
              <a:t>Week 4-5: 	   White Box Testing</a:t>
            </a:r>
          </a:p>
          <a:p>
            <a:r>
              <a:rPr lang="en-US" altLang="zh-CN" dirty="0">
                <a:solidFill>
                  <a:srgbClr val="12357C"/>
                </a:solidFill>
                <a:latin typeface="Cambria" panose="02040503050406030204" pitchFamily="18" charset="0"/>
              </a:rPr>
              <a:t>Week 6-7:	   Test Cases &amp; Black Box Testing</a:t>
            </a:r>
          </a:p>
          <a:p>
            <a:r>
              <a:rPr lang="en-US" altLang="zh-CN" dirty="0">
                <a:solidFill>
                  <a:srgbClr val="FF0000"/>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133984"/>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chemeClr val="accent2"/>
                </a:solidFill>
                <a:latin typeface="Cambria" panose="02040503050406030204" pitchFamily="18" charset="0"/>
              </a:rPr>
              <a:t>Week 15-16:	   Conclusion &amp; General </a:t>
            </a:r>
            <a:r>
              <a:rPr lang="en-US" altLang="zh-CN" dirty="0" smtClean="0">
                <a:solidFill>
                  <a:schemeClr val="accent2"/>
                </a:solidFill>
                <a:latin typeface="Cambria" panose="02040503050406030204" pitchFamily="18" charset="0"/>
              </a:rPr>
              <a:t>Review</a:t>
            </a:r>
            <a:endParaRPr lang="en-US" altLang="zh-CN" dirty="0">
              <a:solidFill>
                <a:schemeClr val="accent2"/>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p:spTree>
    <p:extLst>
      <p:ext uri="{BB962C8B-B14F-4D97-AF65-F5344CB8AC3E}">
        <p14:creationId xmlns:p14="http://schemas.microsoft.com/office/powerpoint/2010/main" val="332014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矩形 5"/>
          <p:cNvSpPr/>
          <p:nvPr/>
        </p:nvSpPr>
        <p:spPr>
          <a:xfrm>
            <a:off x="304800" y="1658793"/>
            <a:ext cx="6816738" cy="461665"/>
          </a:xfrm>
          <a:prstGeom prst="rect">
            <a:avLst/>
          </a:prstGeom>
        </p:spPr>
        <p:txBody>
          <a:bodyPr wrap="none">
            <a:spAutoFit/>
          </a:bodyPr>
          <a:lstStyle/>
          <a:p>
            <a:r>
              <a:rPr lang="en-US" altLang="zh-CN" b="1" dirty="0" smtClean="0">
                <a:latin typeface="Cambria Math" panose="02040503050406030204" pitchFamily="18" charset="0"/>
                <a:ea typeface="Cambria Math" panose="02040503050406030204" pitchFamily="18" charset="0"/>
              </a:rPr>
              <a:t>A test executing the fault may not produce an error!</a:t>
            </a:r>
            <a:endParaRPr lang="en-US" altLang="zh-CN" b="1" dirty="0">
              <a:latin typeface="Cambria Math" panose="02040503050406030204" pitchFamily="18" charset="0"/>
              <a:ea typeface="Cambria Math" panose="02040503050406030204" pitchFamily="18" charset="0"/>
            </a:endParaRPr>
          </a:p>
        </p:txBody>
      </p:sp>
      <p:sp>
        <p:nvSpPr>
          <p:cNvPr id="7" name="Text Box 6"/>
          <p:cNvSpPr txBox="1">
            <a:spLocks noChangeArrowheads="1"/>
          </p:cNvSpPr>
          <p:nvPr/>
        </p:nvSpPr>
        <p:spPr bwMode="auto">
          <a:xfrm>
            <a:off x="381000" y="2749235"/>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8" name="爆炸形 1 7"/>
          <p:cNvSpPr/>
          <p:nvPr/>
        </p:nvSpPr>
        <p:spPr>
          <a:xfrm>
            <a:off x="6302940" y="4396794"/>
            <a:ext cx="2841060" cy="194106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Not an error for “sum”</a:t>
            </a:r>
            <a:endParaRPr lang="zh-CN" altLang="en-US" sz="2000" dirty="0">
              <a:solidFill>
                <a:schemeClr val="tx1"/>
              </a:solidFill>
            </a:endParaRPr>
          </a:p>
        </p:txBody>
      </p:sp>
      <p:sp>
        <p:nvSpPr>
          <p:cNvPr id="9" name="矩形 8"/>
          <p:cNvSpPr/>
          <p:nvPr/>
        </p:nvSpPr>
        <p:spPr>
          <a:xfrm>
            <a:off x="4706126" y="27492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[0,4,5]</a:t>
            </a:r>
            <a:endParaRPr lang="zh-CN" altLang="en-US" dirty="0">
              <a:latin typeface="Cambria Math" panose="02040503050406030204" pitchFamily="18" charset="0"/>
            </a:endParaRPr>
          </a:p>
        </p:txBody>
      </p:sp>
      <p:sp>
        <p:nvSpPr>
          <p:cNvPr id="10" name="矩形 9"/>
          <p:cNvSpPr/>
          <p:nvPr/>
        </p:nvSpPr>
        <p:spPr>
          <a:xfrm>
            <a:off x="4705910" y="3620005"/>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sum=0+4+5</a:t>
            </a:r>
            <a:endParaRPr lang="zh-CN" altLang="en-US" dirty="0">
              <a:latin typeface="Cambria Math" panose="02040503050406030204" pitchFamily="18" charset="0"/>
            </a:endParaRPr>
          </a:p>
        </p:txBody>
      </p:sp>
      <p:sp>
        <p:nvSpPr>
          <p:cNvPr id="11" name="矩形 10"/>
          <p:cNvSpPr/>
          <p:nvPr/>
        </p:nvSpPr>
        <p:spPr>
          <a:xfrm>
            <a:off x="4733220" y="4064107"/>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2" name="矩形 11"/>
          <p:cNvSpPr/>
          <p:nvPr/>
        </p:nvSpPr>
        <p:spPr>
          <a:xfrm>
            <a:off x="4733220" y="4711967"/>
            <a:ext cx="1313180"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mean=3</a:t>
            </a:r>
            <a:endParaRPr lang="zh-CN" altLang="en-US" dirty="0">
              <a:latin typeface="Cambria Math" panose="02040503050406030204" pitchFamily="18" charset="0"/>
            </a:endParaRPr>
          </a:p>
        </p:txBody>
      </p:sp>
      <p:sp>
        <p:nvSpPr>
          <p:cNvPr id="13" name="矩形 12"/>
          <p:cNvSpPr/>
          <p:nvPr/>
        </p:nvSpPr>
        <p:spPr>
          <a:xfrm>
            <a:off x="4733220" y="5196508"/>
            <a:ext cx="131318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mean=3</a:t>
            </a:r>
            <a:endParaRPr lang="zh-CN" altLang="en-US" dirty="0">
              <a:solidFill>
                <a:srgbClr val="C00000"/>
              </a:solidFill>
              <a:latin typeface="Cambria Math"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436200" y="695520"/>
              <a:ext cx="5359320" cy="2776320"/>
            </p14:xfrm>
          </p:contentPart>
        </mc:Choice>
        <mc:Fallback xmlns="">
          <p:pic>
            <p:nvPicPr>
              <p:cNvPr id="2" name="墨迹 1"/>
              <p:cNvPicPr/>
              <p:nvPr/>
            </p:nvPicPr>
            <p:blipFill>
              <a:blip r:embed="rId4"/>
              <a:stretch>
                <a:fillRect/>
              </a:stretch>
            </p:blipFill>
            <p:spPr>
              <a:xfrm>
                <a:off x="3427920" y="685800"/>
                <a:ext cx="5376960" cy="2797560"/>
              </a:xfrm>
              <a:prstGeom prst="rect">
                <a:avLst/>
              </a:prstGeom>
            </p:spPr>
          </p:pic>
        </mc:Fallback>
      </mc:AlternateContent>
    </p:spTree>
    <p:extLst>
      <p:ext uri="{BB962C8B-B14F-4D97-AF65-F5344CB8AC3E}">
        <p14:creationId xmlns:p14="http://schemas.microsoft.com/office/powerpoint/2010/main" val="4186514844"/>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2590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ctr"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4400" dirty="0" smtClean="0">
                <a:latin typeface="Cambria" panose="02040503050406030204" pitchFamily="18" charset="0"/>
              </a:rPr>
              <a:t>Topics in Testing Software</a:t>
            </a:r>
          </a:p>
          <a:p>
            <a:r>
              <a:rPr lang="en-US" altLang="zh-CN" sz="4400" dirty="0" smtClean="0">
                <a:solidFill>
                  <a:srgbClr val="FF0000"/>
                </a:solidFill>
                <a:latin typeface="Cambria" panose="02040503050406030204" pitchFamily="18" charset="0"/>
              </a:rPr>
              <a:t>Usability</a:t>
            </a:r>
            <a:endParaRPr lang="en-US" altLang="zh-CN" sz="4400"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6385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4"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Software Usability</a:t>
            </a:r>
            <a:endParaRPr lang="en-US" altLang="zh-CN" sz="3200" dirty="0">
              <a:latin typeface="Cambria" panose="02040503050406030204" pitchFamily="18" charset="0"/>
            </a:endParaRPr>
          </a:p>
        </p:txBody>
      </p:sp>
      <p:sp>
        <p:nvSpPr>
          <p:cNvPr id="5" name="Rectangle 3"/>
          <p:cNvSpPr txBox="1">
            <a:spLocks noChangeArrowheads="1"/>
          </p:cNvSpPr>
          <p:nvPr/>
        </p:nvSpPr>
        <p:spPr bwMode="auto">
          <a:xfrm>
            <a:off x="457200" y="23622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300" dirty="0" smtClean="0">
                <a:latin typeface="Cambria" panose="02040503050406030204" pitchFamily="18" charset="0"/>
              </a:rPr>
              <a:t>Eventually a person will interact with a software system.</a:t>
            </a:r>
          </a:p>
          <a:p>
            <a:pPr>
              <a:lnSpc>
                <a:spcPct val="90000"/>
              </a:lnSpc>
            </a:pPr>
            <a:r>
              <a:rPr lang="en-US" altLang="zh-CN" sz="2300" i="1" dirty="0" smtClean="0">
                <a:solidFill>
                  <a:srgbClr val="FF0000"/>
                </a:solidFill>
                <a:latin typeface="Cambria" panose="02040503050406030204" pitchFamily="18" charset="0"/>
              </a:rPr>
              <a:t>Software usability</a:t>
            </a:r>
            <a:r>
              <a:rPr lang="en-US" altLang="zh-CN" sz="2300" dirty="0" smtClean="0">
                <a:solidFill>
                  <a:srgbClr val="FF0000"/>
                </a:solidFill>
                <a:latin typeface="Cambria" panose="02040503050406030204" pitchFamily="18" charset="0"/>
              </a:rPr>
              <a:t> </a:t>
            </a:r>
            <a:r>
              <a:rPr lang="en-US" altLang="zh-CN" sz="2300" dirty="0" smtClean="0">
                <a:latin typeface="Cambria" panose="02040503050406030204" pitchFamily="18" charset="0"/>
              </a:rPr>
              <a:t>is how:</a:t>
            </a:r>
          </a:p>
          <a:p>
            <a:pPr lvl="1">
              <a:lnSpc>
                <a:spcPct val="90000"/>
              </a:lnSpc>
            </a:pPr>
            <a:r>
              <a:rPr lang="en-US" altLang="zh-CN" sz="2300" dirty="0" smtClean="0">
                <a:solidFill>
                  <a:srgbClr val="FF0000"/>
                </a:solidFill>
                <a:latin typeface="Cambria" panose="02040503050406030204" pitchFamily="18" charset="0"/>
              </a:rPr>
              <a:t>appropriate</a:t>
            </a:r>
          </a:p>
          <a:p>
            <a:pPr lvl="1">
              <a:lnSpc>
                <a:spcPct val="90000"/>
              </a:lnSpc>
            </a:pPr>
            <a:r>
              <a:rPr lang="en-US" altLang="zh-CN" sz="2300" dirty="0" smtClean="0">
                <a:solidFill>
                  <a:srgbClr val="FF0000"/>
                </a:solidFill>
                <a:latin typeface="Cambria" panose="02040503050406030204" pitchFamily="18" charset="0"/>
              </a:rPr>
              <a:t>functional</a:t>
            </a:r>
          </a:p>
          <a:p>
            <a:pPr lvl="1">
              <a:lnSpc>
                <a:spcPct val="90000"/>
              </a:lnSpc>
            </a:pPr>
            <a:r>
              <a:rPr lang="en-US" altLang="zh-CN" sz="2300" dirty="0" smtClean="0">
                <a:solidFill>
                  <a:srgbClr val="FF0000"/>
                </a:solidFill>
                <a:latin typeface="Cambria" panose="02040503050406030204" pitchFamily="18" charset="0"/>
              </a:rPr>
              <a:t>effective </a:t>
            </a:r>
          </a:p>
          <a:p>
            <a:pPr lvl="1">
              <a:lnSpc>
                <a:spcPct val="90000"/>
              </a:lnSpc>
              <a:buFontTx/>
              <a:buNone/>
            </a:pPr>
            <a:r>
              <a:rPr lang="en-US" altLang="zh-CN" sz="2300" dirty="0" smtClean="0">
                <a:latin typeface="Cambria" panose="02040503050406030204" pitchFamily="18" charset="0"/>
              </a:rPr>
              <a:t>that interaction is.</a:t>
            </a:r>
          </a:p>
          <a:p>
            <a:pPr>
              <a:lnSpc>
                <a:spcPct val="90000"/>
              </a:lnSpc>
            </a:pPr>
            <a:r>
              <a:rPr lang="en-US" altLang="zh-CN" sz="2300" i="1" dirty="0" smtClean="0">
                <a:solidFill>
                  <a:srgbClr val="FF0000"/>
                </a:solidFill>
                <a:latin typeface="Cambria" panose="02040503050406030204" pitchFamily="18" charset="0"/>
              </a:rPr>
              <a:t>Ergonomics</a:t>
            </a:r>
            <a:r>
              <a:rPr lang="en-US" altLang="zh-CN" sz="2300" dirty="0" smtClean="0">
                <a:latin typeface="Cambria" panose="02040503050406030204" pitchFamily="18" charset="0"/>
              </a:rPr>
              <a:t> is the science of designing everyday things so that they are easy and functional to use.</a:t>
            </a:r>
            <a:endParaRPr lang="en-US" altLang="zh-CN" sz="23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958680" y="3244680"/>
              <a:ext cx="2369160" cy="1765800"/>
            </p14:xfrm>
          </p:contentPart>
        </mc:Choice>
        <mc:Fallback xmlns="">
          <p:pic>
            <p:nvPicPr>
              <p:cNvPr id="2" name="墨迹 1"/>
              <p:cNvPicPr/>
              <p:nvPr/>
            </p:nvPicPr>
            <p:blipFill>
              <a:blip r:embed="rId5"/>
              <a:stretch>
                <a:fillRect/>
              </a:stretch>
            </p:blipFill>
            <p:spPr>
              <a:xfrm>
                <a:off x="949320" y="3235320"/>
                <a:ext cx="2387880" cy="1784520"/>
              </a:xfrm>
              <a:prstGeom prst="rect">
                <a:avLst/>
              </a:prstGeom>
            </p:spPr>
          </p:pic>
        </mc:Fallback>
      </mc:AlternateContent>
    </p:spTree>
    <p:extLst>
      <p:ext uri="{BB962C8B-B14F-4D97-AF65-F5344CB8AC3E}">
        <p14:creationId xmlns:p14="http://schemas.microsoft.com/office/powerpoint/2010/main" val="23002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Effect transition="in" filter="fade">
                                      <p:cBhvr>
                                        <p:cTn id="4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Important traits of a good UI</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533400" y="2209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Cambria" panose="02040503050406030204" pitchFamily="18" charset="0"/>
              </a:rPr>
              <a:t>Follows standards and guidelines</a:t>
            </a:r>
          </a:p>
          <a:p>
            <a:r>
              <a:rPr lang="en-US" altLang="zh-CN" sz="2400" dirty="0" smtClean="0">
                <a:solidFill>
                  <a:srgbClr val="FF0000"/>
                </a:solidFill>
                <a:latin typeface="Cambria" panose="02040503050406030204" pitchFamily="18" charset="0"/>
              </a:rPr>
              <a:t>Intuitive</a:t>
            </a:r>
          </a:p>
          <a:p>
            <a:r>
              <a:rPr lang="en-US" altLang="zh-CN" sz="2400" dirty="0" smtClean="0">
                <a:latin typeface="Cambria" panose="02040503050406030204" pitchFamily="18" charset="0"/>
              </a:rPr>
              <a:t>Consistent</a:t>
            </a:r>
          </a:p>
          <a:p>
            <a:r>
              <a:rPr lang="en-US" altLang="zh-CN" sz="2400" dirty="0" smtClean="0">
                <a:latin typeface="Cambria" panose="02040503050406030204" pitchFamily="18" charset="0"/>
              </a:rPr>
              <a:t>Flexible</a:t>
            </a:r>
          </a:p>
          <a:p>
            <a:r>
              <a:rPr lang="en-US" altLang="zh-CN" sz="2400" dirty="0" smtClean="0">
                <a:solidFill>
                  <a:srgbClr val="FF0000"/>
                </a:solidFill>
                <a:latin typeface="Cambria" panose="02040503050406030204" pitchFamily="18" charset="0"/>
              </a:rPr>
              <a:t>Comfortable</a:t>
            </a:r>
          </a:p>
          <a:p>
            <a:r>
              <a:rPr lang="en-US" altLang="zh-CN" sz="2400" dirty="0" smtClean="0">
                <a:latin typeface="Cambria" panose="02040503050406030204" pitchFamily="18" charset="0"/>
              </a:rPr>
              <a:t>Correct</a:t>
            </a:r>
          </a:p>
          <a:p>
            <a:r>
              <a:rPr lang="en-US" altLang="zh-CN" sz="2400" dirty="0" smtClean="0">
                <a:latin typeface="Cambria" panose="02040503050406030204" pitchFamily="18" charset="0"/>
              </a:rPr>
              <a:t>Useful</a:t>
            </a:r>
            <a:endParaRPr lang="en-US" altLang="zh-CN" sz="2400" dirty="0">
              <a:latin typeface="Cambria" panose="02040503050406030204" pitchFamily="18" charset="0"/>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3025" y="3010369"/>
            <a:ext cx="2619375" cy="2478492"/>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墨迹 1"/>
              <p14:cNvContentPartPr/>
              <p14:nvPr/>
            </p14:nvContentPartPr>
            <p14:xfrm>
              <a:off x="1149480" y="2724120"/>
              <a:ext cx="4527720" cy="3315240"/>
            </p14:xfrm>
          </p:contentPart>
        </mc:Choice>
        <mc:Fallback xmlns="">
          <p:pic>
            <p:nvPicPr>
              <p:cNvPr id="2" name="墨迹 1"/>
              <p:cNvPicPr/>
              <p:nvPr/>
            </p:nvPicPr>
            <p:blipFill>
              <a:blip r:embed="rId6"/>
              <a:stretch>
                <a:fillRect/>
              </a:stretch>
            </p:blipFill>
            <p:spPr>
              <a:xfrm>
                <a:off x="1140120" y="2714760"/>
                <a:ext cx="4546440" cy="3333960"/>
              </a:xfrm>
              <a:prstGeom prst="rect">
                <a:avLst/>
              </a:prstGeom>
            </p:spPr>
          </p:pic>
        </mc:Fallback>
      </mc:AlternateContent>
    </p:spTree>
    <p:extLst>
      <p:ext uri="{BB962C8B-B14F-4D97-AF65-F5344CB8AC3E}">
        <p14:creationId xmlns:p14="http://schemas.microsoft.com/office/powerpoint/2010/main" val="350084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Important traits of a good UI</a:t>
            </a:r>
            <a:endParaRPr lang="en-US" altLang="zh-CN" sz="3200" dirty="0">
              <a:latin typeface="Cambria" panose="02040503050406030204" pitchFamily="18" charset="0"/>
            </a:endParaRPr>
          </a:p>
        </p:txBody>
      </p:sp>
      <p:pic>
        <p:nvPicPr>
          <p:cNvPr id="6" name="图片 5"/>
          <p:cNvPicPr>
            <a:picLocks noChangeAspect="1"/>
          </p:cNvPicPr>
          <p:nvPr/>
        </p:nvPicPr>
        <p:blipFill>
          <a:blip r:embed="rId3"/>
          <a:stretch>
            <a:fillRect/>
          </a:stretch>
        </p:blipFill>
        <p:spPr>
          <a:xfrm>
            <a:off x="244022" y="2359269"/>
            <a:ext cx="1600200" cy="2886075"/>
          </a:xfrm>
          <a:prstGeom prst="rect">
            <a:avLst/>
          </a:prstGeom>
        </p:spPr>
      </p:pic>
      <p:pic>
        <p:nvPicPr>
          <p:cNvPr id="7" name="图片 6"/>
          <p:cNvPicPr>
            <a:picLocks noChangeAspect="1"/>
          </p:cNvPicPr>
          <p:nvPr/>
        </p:nvPicPr>
        <p:blipFill>
          <a:blip r:embed="rId4"/>
          <a:stretch>
            <a:fillRect/>
          </a:stretch>
        </p:blipFill>
        <p:spPr>
          <a:xfrm>
            <a:off x="2072822" y="2403231"/>
            <a:ext cx="1511310" cy="2778369"/>
          </a:xfrm>
          <a:prstGeom prst="rect">
            <a:avLst/>
          </a:prstGeom>
        </p:spPr>
      </p:pic>
      <p:sp>
        <p:nvSpPr>
          <p:cNvPr id="8" name="文本框 7"/>
          <p:cNvSpPr txBox="1"/>
          <p:nvPr/>
        </p:nvSpPr>
        <p:spPr>
          <a:xfrm>
            <a:off x="384195" y="5334000"/>
            <a:ext cx="1231427" cy="369332"/>
          </a:xfrm>
          <a:prstGeom prst="rect">
            <a:avLst/>
          </a:prstGeom>
          <a:noFill/>
        </p:spPr>
        <p:txBody>
          <a:bodyPr wrap="none" rtlCol="0">
            <a:spAutoFit/>
          </a:bodyPr>
          <a:lstStyle/>
          <a:p>
            <a:r>
              <a:rPr lang="en-US" altLang="zh-CN" sz="1800" dirty="0" smtClean="0">
                <a:latin typeface="Cambria" panose="02040503050406030204" pitchFamily="18" charset="0"/>
              </a:rPr>
              <a:t>iOS1-2007</a:t>
            </a:r>
            <a:endParaRPr lang="zh-CN" altLang="en-US" sz="1800" dirty="0">
              <a:latin typeface="Cambria" panose="02040503050406030204" pitchFamily="18" charset="0"/>
            </a:endParaRPr>
          </a:p>
        </p:txBody>
      </p:sp>
      <p:sp>
        <p:nvSpPr>
          <p:cNvPr id="10" name="文本框 9"/>
          <p:cNvSpPr txBox="1"/>
          <p:nvPr/>
        </p:nvSpPr>
        <p:spPr>
          <a:xfrm>
            <a:off x="2212763" y="5334000"/>
            <a:ext cx="1231427" cy="369332"/>
          </a:xfrm>
          <a:prstGeom prst="rect">
            <a:avLst/>
          </a:prstGeom>
          <a:noFill/>
        </p:spPr>
        <p:txBody>
          <a:bodyPr wrap="none" rtlCol="0">
            <a:spAutoFit/>
          </a:bodyPr>
          <a:lstStyle/>
          <a:p>
            <a:r>
              <a:rPr lang="en-US" altLang="zh-CN" sz="1800" dirty="0" smtClean="0">
                <a:latin typeface="Cambria" panose="02040503050406030204" pitchFamily="18" charset="0"/>
              </a:rPr>
              <a:t>iOS2-2008</a:t>
            </a:r>
            <a:endParaRPr lang="zh-CN" altLang="en-US" sz="1800" dirty="0">
              <a:latin typeface="Cambria" panose="02040503050406030204" pitchFamily="18" charset="0"/>
            </a:endParaRPr>
          </a:p>
        </p:txBody>
      </p:sp>
      <p:pic>
        <p:nvPicPr>
          <p:cNvPr id="9" name="图片 8"/>
          <p:cNvPicPr>
            <a:picLocks noChangeAspect="1"/>
          </p:cNvPicPr>
          <p:nvPr/>
        </p:nvPicPr>
        <p:blipFill>
          <a:blip r:embed="rId5"/>
          <a:stretch>
            <a:fillRect/>
          </a:stretch>
        </p:blipFill>
        <p:spPr>
          <a:xfrm>
            <a:off x="3841165" y="2403231"/>
            <a:ext cx="1508257" cy="2778369"/>
          </a:xfrm>
          <a:prstGeom prst="rect">
            <a:avLst/>
          </a:prstGeom>
        </p:spPr>
      </p:pic>
      <p:sp>
        <p:nvSpPr>
          <p:cNvPr id="12" name="文本框 11"/>
          <p:cNvSpPr txBox="1"/>
          <p:nvPr/>
        </p:nvSpPr>
        <p:spPr>
          <a:xfrm>
            <a:off x="3979579" y="5334000"/>
            <a:ext cx="1231427" cy="369332"/>
          </a:xfrm>
          <a:prstGeom prst="rect">
            <a:avLst/>
          </a:prstGeom>
          <a:noFill/>
        </p:spPr>
        <p:txBody>
          <a:bodyPr wrap="none" rtlCol="0">
            <a:spAutoFit/>
          </a:bodyPr>
          <a:lstStyle/>
          <a:p>
            <a:r>
              <a:rPr lang="en-US" altLang="zh-CN" sz="1800" dirty="0" smtClean="0">
                <a:latin typeface="Cambria" panose="02040503050406030204" pitchFamily="18" charset="0"/>
              </a:rPr>
              <a:t>iOS3-2009</a:t>
            </a:r>
            <a:endParaRPr lang="zh-CN" altLang="en-US" sz="1800" dirty="0">
              <a:latin typeface="Cambria" panose="02040503050406030204" pitchFamily="18" charset="0"/>
            </a:endParaRPr>
          </a:p>
        </p:txBody>
      </p:sp>
      <p:pic>
        <p:nvPicPr>
          <p:cNvPr id="13" name="图片 12"/>
          <p:cNvPicPr>
            <a:picLocks noChangeAspect="1"/>
          </p:cNvPicPr>
          <p:nvPr/>
        </p:nvPicPr>
        <p:blipFill>
          <a:blip r:embed="rId6"/>
          <a:stretch>
            <a:fillRect/>
          </a:stretch>
        </p:blipFill>
        <p:spPr>
          <a:xfrm>
            <a:off x="5684248" y="2420816"/>
            <a:ext cx="1417774" cy="2686599"/>
          </a:xfrm>
          <a:prstGeom prst="rect">
            <a:avLst/>
          </a:prstGeom>
        </p:spPr>
      </p:pic>
      <p:sp>
        <p:nvSpPr>
          <p:cNvPr id="15" name="文本框 14"/>
          <p:cNvSpPr txBox="1"/>
          <p:nvPr/>
        </p:nvSpPr>
        <p:spPr>
          <a:xfrm>
            <a:off x="5777421" y="5334000"/>
            <a:ext cx="1231427" cy="369332"/>
          </a:xfrm>
          <a:prstGeom prst="rect">
            <a:avLst/>
          </a:prstGeom>
          <a:noFill/>
        </p:spPr>
        <p:txBody>
          <a:bodyPr wrap="none" rtlCol="0">
            <a:spAutoFit/>
          </a:bodyPr>
          <a:lstStyle/>
          <a:p>
            <a:r>
              <a:rPr lang="en-US" altLang="zh-CN" sz="1800" dirty="0" smtClean="0">
                <a:latin typeface="Cambria" panose="02040503050406030204" pitchFamily="18" charset="0"/>
              </a:rPr>
              <a:t>iOS4-2010</a:t>
            </a:r>
            <a:endParaRPr lang="zh-CN" altLang="en-US" sz="1800" dirty="0">
              <a:latin typeface="Cambria" panose="02040503050406030204" pitchFamily="18" charset="0"/>
            </a:endParaRPr>
          </a:p>
        </p:txBody>
      </p:sp>
      <p:pic>
        <p:nvPicPr>
          <p:cNvPr id="14" name="图片 13"/>
          <p:cNvPicPr>
            <a:picLocks noChangeAspect="1"/>
          </p:cNvPicPr>
          <p:nvPr/>
        </p:nvPicPr>
        <p:blipFill>
          <a:blip r:embed="rId7"/>
          <a:stretch>
            <a:fillRect/>
          </a:stretch>
        </p:blipFill>
        <p:spPr>
          <a:xfrm>
            <a:off x="7406822" y="2420816"/>
            <a:ext cx="1432378" cy="2686599"/>
          </a:xfrm>
          <a:prstGeom prst="rect">
            <a:avLst/>
          </a:prstGeom>
        </p:spPr>
      </p:pic>
      <p:sp>
        <p:nvSpPr>
          <p:cNvPr id="17" name="文本框 16"/>
          <p:cNvSpPr txBox="1"/>
          <p:nvPr/>
        </p:nvSpPr>
        <p:spPr>
          <a:xfrm>
            <a:off x="7556472" y="5334055"/>
            <a:ext cx="1231427" cy="369332"/>
          </a:xfrm>
          <a:prstGeom prst="rect">
            <a:avLst/>
          </a:prstGeom>
          <a:noFill/>
        </p:spPr>
        <p:txBody>
          <a:bodyPr wrap="none" rtlCol="0">
            <a:spAutoFit/>
          </a:bodyPr>
          <a:lstStyle/>
          <a:p>
            <a:r>
              <a:rPr lang="en-US" altLang="zh-CN" sz="1800" dirty="0" smtClean="0">
                <a:latin typeface="Cambria" panose="02040503050406030204" pitchFamily="18" charset="0"/>
              </a:rPr>
              <a:t>iOS5-2011</a:t>
            </a:r>
            <a:endParaRPr lang="zh-CN" altLang="en-US" sz="1800" dirty="0">
              <a:latin typeface="Cambria" panose="02040503050406030204" pitchFamily="18" charset="0"/>
            </a:endParaRPr>
          </a:p>
        </p:txBody>
      </p:sp>
    </p:spTree>
    <p:extLst>
      <p:ext uri="{BB962C8B-B14F-4D97-AF65-F5344CB8AC3E}">
        <p14:creationId xmlns:p14="http://schemas.microsoft.com/office/powerpoint/2010/main" val="23393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5" grpId="0"/>
      <p:bldP spid="17"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Important traits of a good UI</a:t>
            </a:r>
            <a:endParaRPr lang="en-US" altLang="zh-CN" sz="3200" dirty="0">
              <a:latin typeface="Cambria" panose="02040503050406030204" pitchFamily="18" charset="0"/>
            </a:endParaRPr>
          </a:p>
        </p:txBody>
      </p:sp>
      <p:sp>
        <p:nvSpPr>
          <p:cNvPr id="8" name="文本框 7"/>
          <p:cNvSpPr txBox="1"/>
          <p:nvPr/>
        </p:nvSpPr>
        <p:spPr>
          <a:xfrm>
            <a:off x="384195" y="5334000"/>
            <a:ext cx="1231427" cy="369332"/>
          </a:xfrm>
          <a:prstGeom prst="rect">
            <a:avLst/>
          </a:prstGeom>
          <a:noFill/>
        </p:spPr>
        <p:txBody>
          <a:bodyPr wrap="none" rtlCol="0">
            <a:spAutoFit/>
          </a:bodyPr>
          <a:lstStyle/>
          <a:p>
            <a:r>
              <a:rPr lang="en-US" altLang="zh-CN" sz="1800" dirty="0" smtClean="0">
                <a:latin typeface="Cambria" panose="02040503050406030204" pitchFamily="18" charset="0"/>
              </a:rPr>
              <a:t>iOS6-2012</a:t>
            </a:r>
            <a:endParaRPr lang="zh-CN" altLang="en-US" sz="1800" dirty="0">
              <a:latin typeface="Cambria" panose="02040503050406030204" pitchFamily="18" charset="0"/>
            </a:endParaRPr>
          </a:p>
        </p:txBody>
      </p:sp>
      <p:sp>
        <p:nvSpPr>
          <p:cNvPr id="10" name="文本框 9"/>
          <p:cNvSpPr txBox="1"/>
          <p:nvPr/>
        </p:nvSpPr>
        <p:spPr>
          <a:xfrm>
            <a:off x="2212763" y="5334000"/>
            <a:ext cx="1231427" cy="369332"/>
          </a:xfrm>
          <a:prstGeom prst="rect">
            <a:avLst/>
          </a:prstGeom>
          <a:noFill/>
        </p:spPr>
        <p:txBody>
          <a:bodyPr wrap="none" rtlCol="0">
            <a:spAutoFit/>
          </a:bodyPr>
          <a:lstStyle/>
          <a:p>
            <a:r>
              <a:rPr lang="en-US" altLang="zh-CN" sz="1800" dirty="0" smtClean="0">
                <a:latin typeface="Cambria" panose="02040503050406030204" pitchFamily="18" charset="0"/>
              </a:rPr>
              <a:t>iOS7-2013</a:t>
            </a:r>
            <a:endParaRPr lang="zh-CN" altLang="en-US" sz="1800" dirty="0">
              <a:latin typeface="Cambria" panose="02040503050406030204" pitchFamily="18" charset="0"/>
            </a:endParaRPr>
          </a:p>
        </p:txBody>
      </p:sp>
      <p:sp>
        <p:nvSpPr>
          <p:cNvPr id="12" name="文本框 11"/>
          <p:cNvSpPr txBox="1"/>
          <p:nvPr/>
        </p:nvSpPr>
        <p:spPr>
          <a:xfrm>
            <a:off x="3979579" y="5334000"/>
            <a:ext cx="1231427" cy="369332"/>
          </a:xfrm>
          <a:prstGeom prst="rect">
            <a:avLst/>
          </a:prstGeom>
          <a:noFill/>
        </p:spPr>
        <p:txBody>
          <a:bodyPr wrap="none" rtlCol="0">
            <a:spAutoFit/>
          </a:bodyPr>
          <a:lstStyle/>
          <a:p>
            <a:r>
              <a:rPr lang="en-US" altLang="zh-CN" sz="1800" dirty="0" smtClean="0">
                <a:latin typeface="Cambria" panose="02040503050406030204" pitchFamily="18" charset="0"/>
              </a:rPr>
              <a:t>iOS8-2014</a:t>
            </a:r>
            <a:endParaRPr lang="zh-CN" altLang="en-US" sz="1800" dirty="0">
              <a:latin typeface="Cambria" panose="02040503050406030204" pitchFamily="18" charset="0"/>
            </a:endParaRPr>
          </a:p>
        </p:txBody>
      </p:sp>
      <p:sp>
        <p:nvSpPr>
          <p:cNvPr id="15" name="文本框 14"/>
          <p:cNvSpPr txBox="1"/>
          <p:nvPr/>
        </p:nvSpPr>
        <p:spPr>
          <a:xfrm>
            <a:off x="5777421" y="5334000"/>
            <a:ext cx="1231427" cy="369332"/>
          </a:xfrm>
          <a:prstGeom prst="rect">
            <a:avLst/>
          </a:prstGeom>
          <a:noFill/>
        </p:spPr>
        <p:txBody>
          <a:bodyPr wrap="none" rtlCol="0">
            <a:spAutoFit/>
          </a:bodyPr>
          <a:lstStyle/>
          <a:p>
            <a:r>
              <a:rPr lang="en-US" altLang="zh-CN" sz="1800" dirty="0" smtClean="0">
                <a:latin typeface="Cambria" panose="02040503050406030204" pitchFamily="18" charset="0"/>
              </a:rPr>
              <a:t>iOS9-2015</a:t>
            </a:r>
            <a:endParaRPr lang="zh-CN" altLang="en-US" sz="1800" dirty="0">
              <a:latin typeface="Cambria" panose="02040503050406030204" pitchFamily="18" charset="0"/>
            </a:endParaRPr>
          </a:p>
        </p:txBody>
      </p:sp>
      <p:sp>
        <p:nvSpPr>
          <p:cNvPr id="17" name="文本框 16"/>
          <p:cNvSpPr txBox="1"/>
          <p:nvPr/>
        </p:nvSpPr>
        <p:spPr>
          <a:xfrm>
            <a:off x="7479532" y="5334055"/>
            <a:ext cx="1359668" cy="369332"/>
          </a:xfrm>
          <a:prstGeom prst="rect">
            <a:avLst/>
          </a:prstGeom>
          <a:noFill/>
        </p:spPr>
        <p:txBody>
          <a:bodyPr wrap="none" rtlCol="0">
            <a:spAutoFit/>
          </a:bodyPr>
          <a:lstStyle/>
          <a:p>
            <a:r>
              <a:rPr lang="en-US" altLang="zh-CN" sz="1800" dirty="0" smtClean="0">
                <a:latin typeface="Cambria" panose="02040503050406030204" pitchFamily="18" charset="0"/>
              </a:rPr>
              <a:t>iOS10-2016</a:t>
            </a:r>
            <a:endParaRPr lang="zh-CN" altLang="en-US" sz="1800" dirty="0">
              <a:latin typeface="Cambria" panose="02040503050406030204" pitchFamily="18" charset="0"/>
            </a:endParaRPr>
          </a:p>
        </p:txBody>
      </p:sp>
      <p:pic>
        <p:nvPicPr>
          <p:cNvPr id="4" name="图片 3"/>
          <p:cNvPicPr>
            <a:picLocks noChangeAspect="1"/>
          </p:cNvPicPr>
          <p:nvPr/>
        </p:nvPicPr>
        <p:blipFill>
          <a:blip r:embed="rId3"/>
          <a:stretch>
            <a:fillRect/>
          </a:stretch>
        </p:blipFill>
        <p:spPr>
          <a:xfrm>
            <a:off x="236620" y="2362200"/>
            <a:ext cx="1526576" cy="2690813"/>
          </a:xfrm>
          <a:prstGeom prst="rect">
            <a:avLst/>
          </a:prstGeom>
        </p:spPr>
      </p:pic>
      <p:pic>
        <p:nvPicPr>
          <p:cNvPr id="5" name="图片 4"/>
          <p:cNvPicPr>
            <a:picLocks noChangeAspect="1"/>
          </p:cNvPicPr>
          <p:nvPr/>
        </p:nvPicPr>
        <p:blipFill>
          <a:blip r:embed="rId4"/>
          <a:stretch>
            <a:fillRect/>
          </a:stretch>
        </p:blipFill>
        <p:spPr>
          <a:xfrm>
            <a:off x="2067419" y="2368061"/>
            <a:ext cx="1513981" cy="2684951"/>
          </a:xfrm>
          <a:prstGeom prst="rect">
            <a:avLst/>
          </a:prstGeom>
        </p:spPr>
      </p:pic>
      <p:pic>
        <p:nvPicPr>
          <p:cNvPr id="11" name="图片 10"/>
          <p:cNvPicPr>
            <a:picLocks noChangeAspect="1"/>
          </p:cNvPicPr>
          <p:nvPr/>
        </p:nvPicPr>
        <p:blipFill>
          <a:blip r:embed="rId5"/>
          <a:stretch>
            <a:fillRect/>
          </a:stretch>
        </p:blipFill>
        <p:spPr>
          <a:xfrm>
            <a:off x="3895010" y="2371803"/>
            <a:ext cx="1491766" cy="2679089"/>
          </a:xfrm>
          <a:prstGeom prst="rect">
            <a:avLst/>
          </a:prstGeom>
        </p:spPr>
      </p:pic>
      <p:pic>
        <p:nvPicPr>
          <p:cNvPr id="16" name="图片 15"/>
          <p:cNvPicPr>
            <a:picLocks noChangeAspect="1"/>
          </p:cNvPicPr>
          <p:nvPr/>
        </p:nvPicPr>
        <p:blipFill>
          <a:blip r:embed="rId6"/>
          <a:stretch>
            <a:fillRect/>
          </a:stretch>
        </p:blipFill>
        <p:spPr>
          <a:xfrm>
            <a:off x="3865772" y="2373922"/>
            <a:ext cx="1537606" cy="2690811"/>
          </a:xfrm>
          <a:prstGeom prst="rect">
            <a:avLst/>
          </a:prstGeom>
        </p:spPr>
      </p:pic>
      <p:pic>
        <p:nvPicPr>
          <p:cNvPr id="18" name="图片 17"/>
          <p:cNvPicPr>
            <a:picLocks noChangeAspect="1"/>
          </p:cNvPicPr>
          <p:nvPr/>
        </p:nvPicPr>
        <p:blipFill>
          <a:blip r:embed="rId7"/>
          <a:stretch>
            <a:fillRect/>
          </a:stretch>
        </p:blipFill>
        <p:spPr>
          <a:xfrm>
            <a:off x="5611366" y="2362200"/>
            <a:ext cx="1513833" cy="2698296"/>
          </a:xfrm>
          <a:prstGeom prst="rect">
            <a:avLst/>
          </a:prstGeom>
        </p:spPr>
      </p:pic>
      <p:pic>
        <p:nvPicPr>
          <p:cNvPr id="19" name="图片 18"/>
          <p:cNvPicPr>
            <a:picLocks noChangeAspect="1"/>
          </p:cNvPicPr>
          <p:nvPr/>
        </p:nvPicPr>
        <p:blipFill>
          <a:blip r:embed="rId8"/>
          <a:stretch>
            <a:fillRect/>
          </a:stretch>
        </p:blipFill>
        <p:spPr>
          <a:xfrm>
            <a:off x="7346703" y="2373922"/>
            <a:ext cx="1531855" cy="2679089"/>
          </a:xfrm>
          <a:prstGeom prst="rect">
            <a:avLst/>
          </a:prstGeom>
        </p:spPr>
      </p:pic>
    </p:spTree>
    <p:extLst>
      <p:ext uri="{BB962C8B-B14F-4D97-AF65-F5344CB8AC3E}">
        <p14:creationId xmlns:p14="http://schemas.microsoft.com/office/powerpoint/2010/main" val="129602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5" grpId="0"/>
      <p:bldP spid="17"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8" name="文本框 7"/>
          <p:cNvSpPr txBox="1"/>
          <p:nvPr/>
        </p:nvSpPr>
        <p:spPr>
          <a:xfrm>
            <a:off x="412463" y="5638800"/>
            <a:ext cx="1359668" cy="369332"/>
          </a:xfrm>
          <a:prstGeom prst="rect">
            <a:avLst/>
          </a:prstGeom>
          <a:noFill/>
        </p:spPr>
        <p:txBody>
          <a:bodyPr wrap="none" rtlCol="0">
            <a:spAutoFit/>
          </a:bodyPr>
          <a:lstStyle/>
          <a:p>
            <a:r>
              <a:rPr lang="en-US" altLang="zh-CN" sz="1800" dirty="0" smtClean="0">
                <a:latin typeface="Cambria" panose="02040503050406030204" pitchFamily="18" charset="0"/>
              </a:rPr>
              <a:t>iOS11-2017</a:t>
            </a:r>
            <a:endParaRPr lang="zh-CN" altLang="en-US" sz="1800" dirty="0">
              <a:latin typeface="Cambria" panose="02040503050406030204" pitchFamily="18" charset="0"/>
            </a:endParaRPr>
          </a:p>
        </p:txBody>
      </p:sp>
      <p:sp>
        <p:nvSpPr>
          <p:cNvPr id="10" name="文本框 9"/>
          <p:cNvSpPr txBox="1"/>
          <p:nvPr/>
        </p:nvSpPr>
        <p:spPr>
          <a:xfrm>
            <a:off x="2069332" y="5650468"/>
            <a:ext cx="1359668" cy="369332"/>
          </a:xfrm>
          <a:prstGeom prst="rect">
            <a:avLst/>
          </a:prstGeom>
          <a:noFill/>
        </p:spPr>
        <p:txBody>
          <a:bodyPr wrap="none" rtlCol="0">
            <a:spAutoFit/>
          </a:bodyPr>
          <a:lstStyle/>
          <a:p>
            <a:r>
              <a:rPr lang="en-US" altLang="zh-CN" sz="1800" dirty="0" smtClean="0">
                <a:latin typeface="Cambria" panose="02040503050406030204" pitchFamily="18" charset="0"/>
              </a:rPr>
              <a:t>iOS12-2018</a:t>
            </a:r>
            <a:endParaRPr lang="zh-CN" altLang="en-US" sz="1800" dirty="0">
              <a:latin typeface="Cambria" panose="02040503050406030204" pitchFamily="18" charset="0"/>
            </a:endParaRPr>
          </a:p>
        </p:txBody>
      </p:sp>
      <p:sp>
        <p:nvSpPr>
          <p:cNvPr id="12" name="文本框 11"/>
          <p:cNvSpPr txBox="1"/>
          <p:nvPr/>
        </p:nvSpPr>
        <p:spPr>
          <a:xfrm>
            <a:off x="3745732" y="5650468"/>
            <a:ext cx="1359668" cy="369332"/>
          </a:xfrm>
          <a:prstGeom prst="rect">
            <a:avLst/>
          </a:prstGeom>
          <a:noFill/>
        </p:spPr>
        <p:txBody>
          <a:bodyPr wrap="none" rtlCol="0">
            <a:spAutoFit/>
          </a:bodyPr>
          <a:lstStyle/>
          <a:p>
            <a:r>
              <a:rPr lang="en-US" altLang="zh-CN" sz="1800" dirty="0" smtClean="0">
                <a:latin typeface="Cambria" panose="02040503050406030204" pitchFamily="18" charset="0"/>
              </a:rPr>
              <a:t>iOS13-2019</a:t>
            </a:r>
            <a:endParaRPr lang="zh-CN" altLang="en-US" sz="1800" dirty="0">
              <a:latin typeface="Cambria" panose="02040503050406030204" pitchFamily="18" charset="0"/>
            </a:endParaRPr>
          </a:p>
        </p:txBody>
      </p:sp>
      <p:pic>
        <p:nvPicPr>
          <p:cNvPr id="2" name="图片 1"/>
          <p:cNvPicPr>
            <a:picLocks noChangeAspect="1"/>
          </p:cNvPicPr>
          <p:nvPr/>
        </p:nvPicPr>
        <p:blipFill>
          <a:blip r:embed="rId3"/>
          <a:stretch>
            <a:fillRect/>
          </a:stretch>
        </p:blipFill>
        <p:spPr>
          <a:xfrm>
            <a:off x="375439" y="2933700"/>
            <a:ext cx="1472601" cy="2590800"/>
          </a:xfrm>
          <a:prstGeom prst="rect">
            <a:avLst/>
          </a:prstGeom>
        </p:spPr>
      </p:pic>
      <p:sp>
        <p:nvSpPr>
          <p:cNvPr id="20" name="文本框 19"/>
          <p:cNvSpPr txBox="1"/>
          <p:nvPr/>
        </p:nvSpPr>
        <p:spPr>
          <a:xfrm>
            <a:off x="7438255" y="5650468"/>
            <a:ext cx="867545" cy="369332"/>
          </a:xfrm>
          <a:prstGeom prst="rect">
            <a:avLst/>
          </a:prstGeom>
          <a:noFill/>
        </p:spPr>
        <p:txBody>
          <a:bodyPr wrap="none" rtlCol="0">
            <a:spAutoFit/>
          </a:bodyPr>
          <a:lstStyle/>
          <a:p>
            <a:r>
              <a:rPr lang="en-US" altLang="zh-CN" sz="1800" dirty="0" smtClean="0">
                <a:latin typeface="Cambria" panose="02040503050406030204" pitchFamily="18" charset="0"/>
              </a:rPr>
              <a:t>iOS20?</a:t>
            </a:r>
            <a:endParaRPr lang="zh-CN" altLang="en-US" sz="1800" dirty="0">
              <a:latin typeface="Cambria" panose="02040503050406030204" pitchFamily="18" charset="0"/>
            </a:endParaRPr>
          </a:p>
        </p:txBody>
      </p:sp>
      <p:pic>
        <p:nvPicPr>
          <p:cNvPr id="6" name="图片 5"/>
          <p:cNvPicPr>
            <a:picLocks noChangeAspect="1"/>
          </p:cNvPicPr>
          <p:nvPr/>
        </p:nvPicPr>
        <p:blipFill>
          <a:blip r:embed="rId4"/>
          <a:stretch>
            <a:fillRect/>
          </a:stretch>
        </p:blipFill>
        <p:spPr>
          <a:xfrm>
            <a:off x="2057400" y="2667000"/>
            <a:ext cx="1369962" cy="2895600"/>
          </a:xfrm>
          <a:prstGeom prst="rect">
            <a:avLst/>
          </a:prstGeom>
        </p:spPr>
      </p:pic>
      <p:pic>
        <p:nvPicPr>
          <p:cNvPr id="7" name="图片 6"/>
          <p:cNvPicPr>
            <a:picLocks noChangeAspect="1"/>
          </p:cNvPicPr>
          <p:nvPr/>
        </p:nvPicPr>
        <p:blipFill>
          <a:blip r:embed="rId5"/>
          <a:stretch>
            <a:fillRect/>
          </a:stretch>
        </p:blipFill>
        <p:spPr>
          <a:xfrm>
            <a:off x="3810000" y="2751361"/>
            <a:ext cx="1339824" cy="2811239"/>
          </a:xfrm>
          <a:prstGeom prst="rect">
            <a:avLst/>
          </a:prstGeom>
        </p:spPr>
      </p:pic>
      <p:sp>
        <p:nvSpPr>
          <p:cNvPr id="21"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Important traits of a good UI</a:t>
            </a:r>
            <a:endParaRPr lang="en-US" altLang="zh-CN" sz="3200" dirty="0">
              <a:latin typeface="Cambria" panose="02040503050406030204" pitchFamily="18" charset="0"/>
            </a:endParaRPr>
          </a:p>
        </p:txBody>
      </p:sp>
      <p:pic>
        <p:nvPicPr>
          <p:cNvPr id="9" name="图片 8"/>
          <p:cNvPicPr>
            <a:picLocks noChangeAspect="1"/>
          </p:cNvPicPr>
          <p:nvPr/>
        </p:nvPicPr>
        <p:blipFill>
          <a:blip r:embed="rId6"/>
          <a:stretch>
            <a:fillRect/>
          </a:stretch>
        </p:blipFill>
        <p:spPr>
          <a:xfrm>
            <a:off x="8402128" y="304800"/>
            <a:ext cx="672162" cy="5257800"/>
          </a:xfrm>
          <a:prstGeom prst="rect">
            <a:avLst/>
          </a:prstGeom>
        </p:spPr>
      </p:pic>
      <p:pic>
        <p:nvPicPr>
          <p:cNvPr id="13" name="图片 12"/>
          <p:cNvPicPr>
            <a:picLocks noChangeAspect="1"/>
          </p:cNvPicPr>
          <p:nvPr/>
        </p:nvPicPr>
        <p:blipFill>
          <a:blip r:embed="rId7"/>
          <a:stretch>
            <a:fillRect/>
          </a:stretch>
        </p:blipFill>
        <p:spPr>
          <a:xfrm>
            <a:off x="7075963" y="2926511"/>
            <a:ext cx="1225150" cy="2590800"/>
          </a:xfrm>
          <a:prstGeom prst="rect">
            <a:avLst/>
          </a:prstGeom>
        </p:spPr>
      </p:pic>
      <p:pic>
        <p:nvPicPr>
          <p:cNvPr id="2050" name="Picture 2" descr="Configurer l'itinérance - Apple iPhone X - iOS 14 - Device Guid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2561957"/>
            <a:ext cx="1384912" cy="300064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5395823" y="5650468"/>
            <a:ext cx="1359668" cy="369332"/>
          </a:xfrm>
          <a:prstGeom prst="rect">
            <a:avLst/>
          </a:prstGeom>
          <a:noFill/>
        </p:spPr>
        <p:txBody>
          <a:bodyPr wrap="none" rtlCol="0">
            <a:spAutoFit/>
          </a:bodyPr>
          <a:lstStyle/>
          <a:p>
            <a:r>
              <a:rPr lang="en-US" altLang="zh-CN" sz="1800" dirty="0" err="1" smtClean="0">
                <a:latin typeface="Cambria" panose="02040503050406030204" pitchFamily="18" charset="0"/>
              </a:rPr>
              <a:t>iOS14</a:t>
            </a:r>
            <a:r>
              <a:rPr lang="en-US" altLang="zh-CN" sz="1800" dirty="0" smtClean="0">
                <a:latin typeface="Cambria" panose="02040503050406030204" pitchFamily="18" charset="0"/>
              </a:rPr>
              <a:t>-2020</a:t>
            </a:r>
            <a:endParaRPr lang="zh-CN" altLang="en-US" sz="1800" dirty="0">
              <a:latin typeface="Cambria" panose="02040503050406030204" pitchFamily="18" charset="0"/>
            </a:endParaRPr>
          </a:p>
        </p:txBody>
      </p:sp>
    </p:spTree>
    <p:extLst>
      <p:ext uri="{BB962C8B-B14F-4D97-AF65-F5344CB8AC3E}">
        <p14:creationId xmlns:p14="http://schemas.microsoft.com/office/powerpoint/2010/main" val="241065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20" grpId="0"/>
      <p:bldP spid="14"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Follows UI </a:t>
            </a:r>
            <a:br>
              <a:rPr lang="en-US" altLang="zh-CN" sz="3200" dirty="0" smtClean="0">
                <a:latin typeface="Cambria" panose="02040503050406030204" pitchFamily="18" charset="0"/>
              </a:rPr>
            </a:br>
            <a:r>
              <a:rPr lang="en-US" altLang="zh-CN" sz="3200" dirty="0" smtClean="0">
                <a:latin typeface="Cambria" panose="02040503050406030204" pitchFamily="18" charset="0"/>
              </a:rPr>
              <a:t>standards and guidelines</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81000" y="22860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Macintosh Human Interface Guidelines</a:t>
            </a:r>
          </a:p>
          <a:p>
            <a:pPr lvl="1">
              <a:lnSpc>
                <a:spcPct val="90000"/>
              </a:lnSpc>
            </a:pPr>
            <a:r>
              <a:rPr lang="en-US" altLang="zh-CN" sz="1400" dirty="0" smtClean="0">
                <a:latin typeface="Cambria" panose="02040503050406030204" pitchFamily="18" charset="0"/>
              </a:rPr>
              <a:t>http://developer.apple.com/documentation/UserExperience/Conceptual/OSXHIGuidelines/XHIGIntro/chapter_1_section_1.html</a:t>
            </a:r>
          </a:p>
          <a:p>
            <a:pPr>
              <a:lnSpc>
                <a:spcPct val="90000"/>
              </a:lnSpc>
            </a:pPr>
            <a:r>
              <a:rPr lang="en-US" altLang="zh-CN" sz="2400" dirty="0" smtClean="0">
                <a:latin typeface="Cambria" panose="02040503050406030204" pitchFamily="18" charset="0"/>
              </a:rPr>
              <a:t>Microsoft Windows User Experience</a:t>
            </a:r>
          </a:p>
          <a:p>
            <a:pPr lvl="1">
              <a:lnSpc>
                <a:spcPct val="90000"/>
              </a:lnSpc>
            </a:pPr>
            <a:r>
              <a:rPr lang="en-US" altLang="zh-CN" sz="1600" dirty="0" smtClean="0">
                <a:latin typeface="Cambria" panose="02040503050406030204" pitchFamily="18" charset="0"/>
              </a:rPr>
              <a:t>http://msdn2.microsoft.com/en-us/library/aa511258.aspx</a:t>
            </a:r>
            <a:endParaRPr lang="en-US" altLang="zh-CN" sz="2000" dirty="0" smtClean="0">
              <a:latin typeface="Cambria" panose="02040503050406030204" pitchFamily="18" charset="0"/>
            </a:endParaRPr>
          </a:p>
          <a:p>
            <a:pPr>
              <a:lnSpc>
                <a:spcPct val="90000"/>
              </a:lnSpc>
            </a:pPr>
            <a:r>
              <a:rPr lang="en-US" altLang="zh-CN" sz="2400" dirty="0" smtClean="0">
                <a:latin typeface="Cambria" panose="02040503050406030204" pitchFamily="18" charset="0"/>
              </a:rPr>
              <a:t>These guides detail how software that runs on each platform should </a:t>
            </a:r>
            <a:r>
              <a:rPr lang="en-US" altLang="zh-CN" sz="2400" i="1" dirty="0" smtClean="0">
                <a:solidFill>
                  <a:srgbClr val="FF0000"/>
                </a:solidFill>
                <a:latin typeface="Cambria" panose="02040503050406030204" pitchFamily="18" charset="0"/>
              </a:rPr>
              <a:t>look</a:t>
            </a:r>
            <a:r>
              <a:rPr lang="en-US" altLang="zh-CN" sz="2400" i="1" dirty="0" smtClean="0">
                <a:latin typeface="Cambria" panose="02040503050406030204" pitchFamily="18" charset="0"/>
              </a:rPr>
              <a:t> and </a:t>
            </a:r>
            <a:r>
              <a:rPr lang="en-US" altLang="zh-CN" sz="2400" i="1" dirty="0" smtClean="0">
                <a:solidFill>
                  <a:srgbClr val="FF0000"/>
                </a:solidFill>
                <a:latin typeface="Cambria" panose="02040503050406030204" pitchFamily="18" charset="0"/>
              </a:rPr>
              <a:t>feel</a:t>
            </a:r>
            <a:r>
              <a:rPr lang="en-US" altLang="zh-CN" sz="2400" dirty="0" smtClean="0">
                <a:latin typeface="Cambria" panose="02040503050406030204" pitchFamily="18" charset="0"/>
              </a:rPr>
              <a:t> to the user.</a:t>
            </a:r>
          </a:p>
          <a:p>
            <a:pPr lvl="1">
              <a:lnSpc>
                <a:spcPct val="90000"/>
              </a:lnSpc>
            </a:pPr>
            <a:r>
              <a:rPr lang="en-US" altLang="zh-CN" sz="2000" dirty="0" smtClean="0">
                <a:latin typeface="Cambria" panose="02040503050406030204" pitchFamily="18" charset="0"/>
              </a:rPr>
              <a:t>When should a check box be used instead of a button?</a:t>
            </a:r>
          </a:p>
          <a:p>
            <a:pPr lvl="1">
              <a:lnSpc>
                <a:spcPct val="90000"/>
              </a:lnSpc>
            </a:pPr>
            <a:r>
              <a:rPr lang="en-US" altLang="zh-CN" sz="2000" dirty="0" smtClean="0">
                <a:latin typeface="Cambria" panose="02040503050406030204" pitchFamily="18" charset="0"/>
              </a:rPr>
              <a:t>When is it proper to use information, warning, or critical messages?</a:t>
            </a:r>
            <a:endParaRPr lang="en-US" altLang="zh-CN" sz="2000" dirty="0">
              <a:latin typeface="Cambria" panose="02040503050406030204" pitchFamily="18" charset="0"/>
            </a:endParaRPr>
          </a:p>
        </p:txBody>
      </p:sp>
    </p:spTree>
    <p:extLst>
      <p:ext uri="{BB962C8B-B14F-4D97-AF65-F5344CB8AC3E}">
        <p14:creationId xmlns:p14="http://schemas.microsoft.com/office/powerpoint/2010/main" val="234882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Follows UI standards and guidelines (cont’d)</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457200" y="2362200"/>
            <a:ext cx="8001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The standards guidelines for a platform should be treated as an </a:t>
            </a:r>
            <a:r>
              <a:rPr lang="en-US" altLang="zh-CN" sz="2400" dirty="0" smtClean="0">
                <a:solidFill>
                  <a:srgbClr val="FF0000"/>
                </a:solidFill>
                <a:latin typeface="Cambria" panose="02040503050406030204" pitchFamily="18" charset="0"/>
              </a:rPr>
              <a:t>addendum</a:t>
            </a:r>
            <a:r>
              <a:rPr lang="en-US" altLang="zh-CN" sz="2400" dirty="0" smtClean="0">
                <a:latin typeface="Cambria" panose="02040503050406030204" pitchFamily="18" charset="0"/>
              </a:rPr>
              <a:t> to the product specification.</a:t>
            </a:r>
          </a:p>
          <a:p>
            <a:pPr>
              <a:lnSpc>
                <a:spcPct val="90000"/>
              </a:lnSpc>
            </a:pPr>
            <a:r>
              <a:rPr lang="en-US" altLang="zh-CN" sz="2400" dirty="0" smtClean="0">
                <a:latin typeface="Cambria" panose="02040503050406030204" pitchFamily="18" charset="0"/>
              </a:rPr>
              <a:t>Test cases should be created based on the standards guidelines in addition to the test case created from the product’s specification.</a:t>
            </a:r>
          </a:p>
          <a:p>
            <a:pPr>
              <a:lnSpc>
                <a:spcPct val="90000"/>
              </a:lnSpc>
            </a:pPr>
            <a:r>
              <a:rPr lang="en-US" altLang="zh-CN" sz="2400" dirty="0" smtClean="0">
                <a:latin typeface="Cambria" panose="02040503050406030204" pitchFamily="18" charset="0"/>
              </a:rPr>
              <a:t>If the development platform does not have a standard, the design team must create usability standards for the software itself.</a:t>
            </a:r>
          </a:p>
          <a:p>
            <a:pPr>
              <a:lnSpc>
                <a:spcPct val="90000"/>
              </a:lnSpc>
            </a:pPr>
            <a:endParaRPr lang="en-US" altLang="zh-CN" sz="2400" dirty="0">
              <a:latin typeface="Cambria" panose="02040503050406030204" pitchFamily="18" charset="0"/>
            </a:endParaRPr>
          </a:p>
        </p:txBody>
      </p:sp>
    </p:spTree>
    <p:extLst>
      <p:ext uri="{BB962C8B-B14F-4D97-AF65-F5344CB8AC3E}">
        <p14:creationId xmlns:p14="http://schemas.microsoft.com/office/powerpoint/2010/main" val="349117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09600" y="11430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Intuitive UI</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457200" y="19812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Is the UI </a:t>
            </a:r>
            <a:r>
              <a:rPr lang="en-US" altLang="zh-CN" dirty="0" smtClean="0">
                <a:solidFill>
                  <a:srgbClr val="FF0000"/>
                </a:solidFill>
                <a:latin typeface="Cambria" panose="02040503050406030204" pitchFamily="18" charset="0"/>
              </a:rPr>
              <a:t>clean</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unobtrusive</a:t>
            </a:r>
            <a:r>
              <a:rPr lang="en-US" altLang="zh-CN" dirty="0" smtClean="0">
                <a:latin typeface="Cambria" panose="02040503050406030204" pitchFamily="18" charset="0"/>
              </a:rPr>
              <a:t>, not busy?</a:t>
            </a:r>
          </a:p>
          <a:p>
            <a:pPr>
              <a:lnSpc>
                <a:spcPct val="90000"/>
              </a:lnSpc>
            </a:pPr>
            <a:r>
              <a:rPr lang="en-US" altLang="zh-CN" dirty="0" smtClean="0">
                <a:latin typeface="Cambria" panose="02040503050406030204" pitchFamily="18" charset="0"/>
              </a:rPr>
              <a:t>Are responses </a:t>
            </a:r>
            <a:r>
              <a:rPr lang="en-US" altLang="zh-CN" dirty="0" smtClean="0">
                <a:solidFill>
                  <a:srgbClr val="FF0000"/>
                </a:solidFill>
                <a:latin typeface="Cambria" panose="02040503050406030204" pitchFamily="18" charset="0"/>
              </a:rPr>
              <a:t>obvious</a:t>
            </a:r>
            <a:r>
              <a:rPr lang="en-US" altLang="zh-CN" dirty="0" smtClean="0">
                <a:latin typeface="Cambria" panose="02040503050406030204" pitchFamily="18" charset="0"/>
              </a:rPr>
              <a:t> and there when you expect them?</a:t>
            </a:r>
          </a:p>
          <a:p>
            <a:pPr>
              <a:lnSpc>
                <a:spcPct val="90000"/>
              </a:lnSpc>
            </a:pPr>
            <a:r>
              <a:rPr lang="en-US" altLang="zh-CN" dirty="0" smtClean="0">
                <a:latin typeface="Cambria" panose="02040503050406030204" pitchFamily="18" charset="0"/>
              </a:rPr>
              <a:t>Is the UI </a:t>
            </a:r>
            <a:r>
              <a:rPr lang="en-US" altLang="zh-CN" dirty="0" smtClean="0">
                <a:solidFill>
                  <a:srgbClr val="FF0000"/>
                </a:solidFill>
                <a:latin typeface="Cambria" panose="02040503050406030204" pitchFamily="18" charset="0"/>
              </a:rPr>
              <a:t>organized</a:t>
            </a:r>
            <a:r>
              <a:rPr lang="en-US" altLang="zh-CN" dirty="0" smtClean="0">
                <a:latin typeface="Cambria" panose="02040503050406030204" pitchFamily="18" charset="0"/>
              </a:rPr>
              <a:t> and laid out well?</a:t>
            </a:r>
          </a:p>
          <a:p>
            <a:pPr>
              <a:lnSpc>
                <a:spcPct val="90000"/>
              </a:lnSpc>
            </a:pPr>
            <a:r>
              <a:rPr lang="en-US" altLang="zh-CN" dirty="0" smtClean="0">
                <a:latin typeface="Cambria" panose="02040503050406030204" pitchFamily="18" charset="0"/>
              </a:rPr>
              <a:t>Are the inputs </a:t>
            </a:r>
            <a:r>
              <a:rPr lang="en-US" altLang="zh-CN" dirty="0" smtClean="0">
                <a:solidFill>
                  <a:srgbClr val="FF0000"/>
                </a:solidFill>
                <a:latin typeface="Cambria" panose="02040503050406030204" pitchFamily="18" charset="0"/>
              </a:rPr>
              <a:t>acknowledged</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Do the menus </a:t>
            </a:r>
            <a:r>
              <a:rPr lang="en-US" altLang="zh-CN" dirty="0" smtClean="0">
                <a:solidFill>
                  <a:srgbClr val="FF0000"/>
                </a:solidFill>
                <a:latin typeface="Cambria" panose="02040503050406030204" pitchFamily="18" charset="0"/>
              </a:rPr>
              <a:t>go too deep</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Is there </a:t>
            </a:r>
            <a:r>
              <a:rPr lang="en-US" altLang="zh-CN" dirty="0" smtClean="0">
                <a:solidFill>
                  <a:srgbClr val="FF0000"/>
                </a:solidFill>
                <a:latin typeface="Cambria" panose="02040503050406030204" pitchFamily="18" charset="0"/>
              </a:rPr>
              <a:t>excessive functionality</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Is there </a:t>
            </a:r>
            <a:r>
              <a:rPr lang="en-US" altLang="zh-CN" dirty="0" smtClean="0">
                <a:solidFill>
                  <a:srgbClr val="FF0000"/>
                </a:solidFill>
                <a:latin typeface="Cambria" panose="02040503050406030204" pitchFamily="18" charset="0"/>
              </a:rPr>
              <a:t>information overload</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Does the </a:t>
            </a:r>
            <a:r>
              <a:rPr lang="en-US" altLang="zh-CN" dirty="0" smtClean="0">
                <a:solidFill>
                  <a:srgbClr val="FF0000"/>
                </a:solidFill>
                <a:latin typeface="Cambria" panose="02040503050406030204" pitchFamily="18" charset="0"/>
              </a:rPr>
              <a:t>help system </a:t>
            </a:r>
            <a:r>
              <a:rPr lang="en-US" altLang="zh-CN" dirty="0" smtClean="0">
                <a:latin typeface="Cambria" panose="02040503050406030204" pitchFamily="18" charset="0"/>
              </a:rPr>
              <a:t>really help the user?</a:t>
            </a:r>
          </a:p>
          <a:p>
            <a:pPr>
              <a:lnSpc>
                <a:spcPct val="90000"/>
              </a:lnSpc>
            </a:pPr>
            <a:endParaRPr lang="en-US" altLang="zh-CN" dirty="0" smtClean="0">
              <a:latin typeface="Cambria" panose="02040503050406030204" pitchFamily="18" charset="0"/>
            </a:endParaRPr>
          </a:p>
          <a:p>
            <a:pPr lvl="1">
              <a:lnSpc>
                <a:spcPct val="90000"/>
              </a:lnSpc>
              <a:buFontTx/>
              <a:buNone/>
            </a:pPr>
            <a:endParaRPr lang="en-US" altLang="zh-CN" dirty="0">
              <a:latin typeface="Cambria" panose="02040503050406030204" pitchFamily="18" charset="0"/>
            </a:endParaRPr>
          </a:p>
        </p:txBody>
      </p:sp>
    </p:spTree>
    <p:extLst>
      <p:ext uri="{BB962C8B-B14F-4D97-AF65-F5344CB8AC3E}">
        <p14:creationId xmlns:p14="http://schemas.microsoft.com/office/powerpoint/2010/main" val="225557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762000" y="11430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Non-intuitive UIs</a:t>
            </a:r>
            <a:endParaRPr lang="en-US" altLang="zh-CN" dirty="0">
              <a:latin typeface="Cambria" panose="020405030504060302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231136"/>
            <a:ext cx="4798199" cy="2439762"/>
          </a:xfrm>
          <a:prstGeom prst="rect">
            <a:avLst/>
          </a:prstGeom>
        </p:spPr>
      </p:pic>
      <p:pic>
        <p:nvPicPr>
          <p:cNvPr id="1026" name="Picture 2" descr="https://5b0988e595225.cdn.sohucs.com/images/20171124/046a7e82b3154541bc6857e3ac99b93e.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209800"/>
            <a:ext cx="3768188" cy="2461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8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4" name="Slide Number Placeholder 5"/>
          <p:cNvSpPr txBox="1">
            <a:spLocks/>
          </p:cNvSpPr>
          <p:nvPr/>
        </p:nvSpPr>
        <p:spPr>
          <a:xfrm>
            <a:off x="4096138" y="6515342"/>
            <a:ext cx="2895600" cy="346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1pPr>
            <a:lvl2pPr marL="742950" indent="-28575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2pPr>
            <a:lvl3pPr marL="11430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3pPr>
            <a:lvl4pPr marL="16002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4pPr>
            <a:lvl5pPr marL="20574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5pPr>
            <a:lvl6pPr marL="25146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6pPr>
            <a:lvl7pPr marL="29718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7pPr>
            <a:lvl8pPr marL="34290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8pPr>
            <a:lvl9pPr marL="38862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9pPr>
          </a:lstStyle>
          <a:p>
            <a:pPr algn="ctr"/>
            <a:fld id="{73C12984-F94D-4276-B042-29E5828241C0}" type="slidenum">
              <a:rPr lang="en-US" altLang="zh-CN" sz="1400" b="0" smtClean="0">
                <a:solidFill>
                  <a:schemeClr val="tx1"/>
                </a:solidFill>
              </a:rPr>
              <a:pPr algn="ctr"/>
              <a:t>29</a:t>
            </a:fld>
            <a:endParaRPr lang="en-US" altLang="zh-CN" sz="1400" b="0">
              <a:solidFill>
                <a:schemeClr val="tx1"/>
              </a:solidFill>
            </a:endParaRPr>
          </a:p>
        </p:txBody>
      </p:sp>
      <p:sp>
        <p:nvSpPr>
          <p:cNvPr id="15" name="矩形 14"/>
          <p:cNvSpPr/>
          <p:nvPr/>
        </p:nvSpPr>
        <p:spPr>
          <a:xfrm>
            <a:off x="538552" y="1347692"/>
            <a:ext cx="6152133" cy="461665"/>
          </a:xfrm>
          <a:prstGeom prst="rect">
            <a:avLst/>
          </a:prstGeom>
        </p:spPr>
        <p:txBody>
          <a:bodyPr wrap="none">
            <a:spAutoFit/>
          </a:bodyPr>
          <a:lstStyle/>
          <a:p>
            <a:r>
              <a:rPr lang="en-US" altLang="zh-CN" b="1" dirty="0" smtClean="0">
                <a:latin typeface="Cambria Math" panose="02040503050406030204" pitchFamily="18" charset="0"/>
                <a:ea typeface="Cambria Math" panose="02040503050406030204" pitchFamily="18" charset="0"/>
              </a:rPr>
              <a:t>An error may not be propagated to the output!</a:t>
            </a:r>
            <a:endParaRPr lang="en-US" altLang="zh-CN" b="1" dirty="0">
              <a:latin typeface="Cambria Math" panose="02040503050406030204" pitchFamily="18" charset="0"/>
              <a:ea typeface="Cambria Math" panose="02040503050406030204" pitchFamily="18" charset="0"/>
            </a:endParaRPr>
          </a:p>
        </p:txBody>
      </p:sp>
      <p:sp>
        <p:nvSpPr>
          <p:cNvPr id="16" name="Text Box 6"/>
          <p:cNvSpPr txBox="1">
            <a:spLocks noChangeArrowheads="1"/>
          </p:cNvSpPr>
          <p:nvPr/>
        </p:nvSpPr>
        <p:spPr bwMode="auto">
          <a:xfrm>
            <a:off x="538552" y="2667000"/>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dirty="0">
                <a:solidFill>
                  <a:schemeClr val="tx1"/>
                </a:solidFill>
                <a:latin typeface="+mj-lt"/>
              </a:rPr>
              <a:t>     </a:t>
            </a:r>
            <a:r>
              <a:rPr lang="en-US" altLang="en-US" sz="1600" dirty="0" err="1">
                <a:solidFill>
                  <a:schemeClr val="tx1"/>
                </a:solidFill>
                <a:latin typeface="+mj-lt"/>
              </a:rPr>
              <a:t>int</a:t>
            </a:r>
            <a:r>
              <a:rPr lang="en-US" altLang="en-US" sz="1600" dirty="0">
                <a:solidFill>
                  <a:schemeClr val="tx1"/>
                </a:solidFill>
                <a:latin typeface="+mj-lt"/>
              </a:rPr>
              <a:t> </a:t>
            </a:r>
            <a:r>
              <a:rPr lang="en-US" altLang="en-US" sz="1600" dirty="0" smtClean="0">
                <a:solidFill>
                  <a:schemeClr val="tx1"/>
                </a:solidFill>
                <a:latin typeface="+mj-lt"/>
              </a:rPr>
              <a:t>length </a:t>
            </a:r>
            <a:r>
              <a:rPr lang="en-US" altLang="en-US" sz="1600" dirty="0">
                <a:solidFill>
                  <a:schemeClr val="tx1"/>
                </a:solidFill>
                <a:latin typeface="+mj-lt"/>
              </a:rPr>
              <a:t>= </a:t>
            </a:r>
            <a:r>
              <a:rPr lang="en-US" altLang="en-US" sz="1600" dirty="0" smtClean="0">
                <a:solidFill>
                  <a:schemeClr val="tx1"/>
                </a:solidFill>
                <a:latin typeface="+mj-lt"/>
              </a:rPr>
              <a:t>numbers.length-1</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0</a:t>
            </a:r>
            <a:r>
              <a:rPr lang="en-US" altLang="en-US" sz="1600" b="0" dirty="0" smtClean="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17" name="爆炸形 1 16"/>
          <p:cNvSpPr/>
          <p:nvPr/>
        </p:nvSpPr>
        <p:spPr>
          <a:xfrm>
            <a:off x="6477000" y="4876800"/>
            <a:ext cx="2661010" cy="189030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No Failure</a:t>
            </a:r>
            <a:endParaRPr lang="zh-CN" altLang="en-US" dirty="0">
              <a:solidFill>
                <a:schemeClr val="tx1"/>
              </a:solidFill>
              <a:latin typeface="Cambria Math" panose="02040503050406030204" pitchFamily="18" charset="0"/>
            </a:endParaRPr>
          </a:p>
        </p:txBody>
      </p:sp>
      <p:sp>
        <p:nvSpPr>
          <p:cNvPr id="18" name="矩形 17"/>
          <p:cNvSpPr/>
          <p:nvPr/>
        </p:nvSpPr>
        <p:spPr>
          <a:xfrm>
            <a:off x="4693918" y="25863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[3,5,4]</a:t>
            </a:r>
            <a:endParaRPr lang="zh-CN" altLang="en-US" dirty="0">
              <a:latin typeface="Cambria Math" panose="02040503050406030204" pitchFamily="18" charset="0"/>
            </a:endParaRPr>
          </a:p>
        </p:txBody>
      </p:sp>
      <p:sp>
        <p:nvSpPr>
          <p:cNvPr id="19" name="矩形 18"/>
          <p:cNvSpPr/>
          <p:nvPr/>
        </p:nvSpPr>
        <p:spPr>
          <a:xfrm>
            <a:off x="4693702" y="3127167"/>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sum=3+5+4</a:t>
            </a:r>
            <a:endParaRPr lang="zh-CN" altLang="en-US" dirty="0">
              <a:latin typeface="Cambria Math" panose="02040503050406030204" pitchFamily="18" charset="0"/>
            </a:endParaRPr>
          </a:p>
        </p:txBody>
      </p:sp>
      <p:sp>
        <p:nvSpPr>
          <p:cNvPr id="20" name="矩形 19"/>
          <p:cNvSpPr/>
          <p:nvPr/>
        </p:nvSpPr>
        <p:spPr>
          <a:xfrm>
            <a:off x="4721012" y="3571269"/>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sum=3+5</a:t>
            </a:r>
            <a:endParaRPr lang="zh-CN" altLang="en-US" dirty="0">
              <a:solidFill>
                <a:srgbClr val="C00000"/>
              </a:solidFill>
              <a:latin typeface="Cambria Math" panose="02040503050406030204" pitchFamily="18" charset="0"/>
            </a:endParaRPr>
          </a:p>
        </p:txBody>
      </p:sp>
      <p:sp>
        <p:nvSpPr>
          <p:cNvPr id="21" name="矩形 20"/>
          <p:cNvSpPr/>
          <p:nvPr/>
        </p:nvSpPr>
        <p:spPr>
          <a:xfrm>
            <a:off x="4721012" y="4219129"/>
            <a:ext cx="220284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mean=12/3=4</a:t>
            </a:r>
            <a:endParaRPr lang="zh-CN" altLang="en-US" dirty="0">
              <a:latin typeface="Cambria Math" panose="02040503050406030204" pitchFamily="18" charset="0"/>
            </a:endParaRPr>
          </a:p>
        </p:txBody>
      </p:sp>
      <p:sp>
        <p:nvSpPr>
          <p:cNvPr id="22" name="矩形 21"/>
          <p:cNvSpPr/>
          <p:nvPr/>
        </p:nvSpPr>
        <p:spPr>
          <a:xfrm>
            <a:off x="4721012" y="4703670"/>
            <a:ext cx="2032929"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mean=8/2=4</a:t>
            </a:r>
            <a:endParaRPr lang="zh-CN" altLang="en-US" dirty="0">
              <a:solidFill>
                <a:srgbClr val="C00000"/>
              </a:solidFill>
              <a:latin typeface="Cambria Math" panose="02040503050406030204" pitchFamily="18" charset="0"/>
            </a:endParaRPr>
          </a:p>
        </p:txBody>
      </p:sp>
      <p:sp>
        <p:nvSpPr>
          <p:cNvPr id="23" name="爆炸形 1 22"/>
          <p:cNvSpPr/>
          <p:nvPr/>
        </p:nvSpPr>
        <p:spPr>
          <a:xfrm>
            <a:off x="6977118" y="2910680"/>
            <a:ext cx="2166882" cy="161143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Error</a:t>
            </a:r>
            <a:endParaRPr lang="zh-CN" altLang="en-US" dirty="0">
              <a:solidFill>
                <a:schemeClr val="tx1"/>
              </a:solidFill>
              <a:latin typeface="Cambria Math" panose="02040503050406030204" pitchFamily="18" charset="0"/>
            </a:endParaRPr>
          </a:p>
        </p:txBody>
      </p:sp>
    </p:spTree>
    <p:extLst>
      <p:ext uri="{BB962C8B-B14F-4D97-AF65-F5344CB8AC3E}">
        <p14:creationId xmlns:p14="http://schemas.microsoft.com/office/powerpoint/2010/main" val="103065530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762000" y="11430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Non-intuitive UIs</a:t>
            </a:r>
            <a:endParaRPr lang="en-US" altLang="zh-CN" dirty="0">
              <a:latin typeface="Cambria" panose="02040503050406030204" pitchFamily="18" charset="0"/>
            </a:endParaRPr>
          </a:p>
        </p:txBody>
      </p:sp>
      <p:pic>
        <p:nvPicPr>
          <p:cNvPr id="4" name="图片 3"/>
          <p:cNvPicPr>
            <a:picLocks noChangeAspect="1"/>
          </p:cNvPicPr>
          <p:nvPr/>
        </p:nvPicPr>
        <p:blipFill>
          <a:blip r:embed="rId3"/>
          <a:stretch>
            <a:fillRect/>
          </a:stretch>
        </p:blipFill>
        <p:spPr>
          <a:xfrm>
            <a:off x="228600" y="1905001"/>
            <a:ext cx="4227965" cy="3505200"/>
          </a:xfrm>
          <a:prstGeom prst="rect">
            <a:avLst/>
          </a:prstGeom>
        </p:spPr>
      </p:pic>
      <p:pic>
        <p:nvPicPr>
          <p:cNvPr id="6" name="图片 5"/>
          <p:cNvPicPr>
            <a:picLocks noChangeAspect="1"/>
          </p:cNvPicPr>
          <p:nvPr/>
        </p:nvPicPr>
        <p:blipFill>
          <a:blip r:embed="rId4"/>
          <a:stretch>
            <a:fillRect/>
          </a:stretch>
        </p:blipFill>
        <p:spPr>
          <a:xfrm>
            <a:off x="4600927" y="1905001"/>
            <a:ext cx="4454681" cy="3505200"/>
          </a:xfrm>
          <a:prstGeom prst="rect">
            <a:avLst/>
          </a:prstGeom>
        </p:spPr>
      </p:pic>
    </p:spTree>
    <p:extLst>
      <p:ext uri="{BB962C8B-B14F-4D97-AF65-F5344CB8AC3E}">
        <p14:creationId xmlns:p14="http://schemas.microsoft.com/office/powerpoint/2010/main" val="287470868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10" name="Rectangle 12"/>
          <p:cNvSpPr>
            <a:spLocks noChangeArrowheads="1"/>
          </p:cNvSpPr>
          <p:nvPr/>
        </p:nvSpPr>
        <p:spPr bwMode="auto">
          <a:xfrm>
            <a:off x="685800" y="838200"/>
            <a:ext cx="77724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sz="4400">
                <a:solidFill>
                  <a:schemeClr val="tx2"/>
                </a:solidFill>
                <a:latin typeface="Arial" panose="020B0604020202020204" pitchFamily="34" charset="0"/>
                <a:ea typeface="ＭＳ Ｐゴシック" panose="020B0600070205080204" pitchFamily="34" charset="-128"/>
              </a:defRPr>
            </a:lvl1pPr>
            <a:lvl2pPr algn="ctr">
              <a:defRPr sz="4400">
                <a:solidFill>
                  <a:schemeClr val="tx2"/>
                </a:solidFill>
                <a:latin typeface="Arial" panose="020B0604020202020204" pitchFamily="34" charset="0"/>
                <a:ea typeface="ＭＳ Ｐゴシック" panose="020B0600070205080204" pitchFamily="34" charset="-128"/>
              </a:defRPr>
            </a:lvl2pPr>
            <a:lvl3pPr algn="ctr">
              <a:defRPr sz="4400">
                <a:solidFill>
                  <a:schemeClr val="tx2"/>
                </a:solidFill>
                <a:latin typeface="Arial" panose="020B0604020202020204" pitchFamily="34" charset="0"/>
                <a:ea typeface="ＭＳ Ｐゴシック" panose="020B0600070205080204" pitchFamily="34" charset="-128"/>
              </a:defRPr>
            </a:lvl3pPr>
            <a:lvl4pPr algn="ctr">
              <a:defRPr sz="4400">
                <a:solidFill>
                  <a:schemeClr val="tx2"/>
                </a:solidFill>
                <a:latin typeface="Arial" panose="020B0604020202020204" pitchFamily="34" charset="0"/>
                <a:ea typeface="ＭＳ Ｐゴシック" panose="020B0600070205080204" pitchFamily="34" charset="-128"/>
              </a:defRPr>
            </a:lvl4pPr>
            <a:lvl5pPr algn="ctr">
              <a:defRPr sz="4400">
                <a:solidFill>
                  <a:schemeClr val="tx2"/>
                </a:solidFill>
                <a:latin typeface="Arial" panose="020B0604020202020204" pitchFamily="34" charset="0"/>
                <a:ea typeface="ＭＳ Ｐゴシック" panose="020B0600070205080204" pitchFamily="34" charset="-128"/>
              </a:defRPr>
            </a:lvl5pPr>
            <a:lvl6pPr marL="4572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6pPr>
            <a:lvl7pPr marL="9144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7pPr>
            <a:lvl8pPr marL="13716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8pPr>
            <a:lvl9pPr marL="18288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9pPr>
          </a:lstStyle>
          <a:p>
            <a:pPr eaLnBrk="1" hangingPunct="1"/>
            <a:r>
              <a:rPr lang="en-US" altLang="zh-CN" sz="2800" b="1" dirty="0">
                <a:solidFill>
                  <a:srgbClr val="133984"/>
                </a:solidFill>
                <a:latin typeface="Cambria" panose="02040503050406030204" pitchFamily="18" charset="0"/>
                <a:ea typeface="+mj-ea"/>
                <a:cs typeface="+mj-cs"/>
              </a:rPr>
              <a:t>Intuitive </a:t>
            </a:r>
            <a:r>
              <a:rPr lang="en-US" altLang="zh-CN" sz="2800" b="1" dirty="0" err="1" smtClean="0">
                <a:solidFill>
                  <a:srgbClr val="133984"/>
                </a:solidFill>
                <a:latin typeface="Cambria" panose="02040503050406030204" pitchFamily="18" charset="0"/>
                <a:ea typeface="+mj-ea"/>
                <a:cs typeface="+mj-cs"/>
              </a:rPr>
              <a:t>Ui</a:t>
            </a:r>
            <a:r>
              <a:rPr lang="en-US" altLang="zh-CN" sz="2800" b="1" dirty="0" smtClean="0">
                <a:solidFill>
                  <a:srgbClr val="133984"/>
                </a:solidFill>
                <a:latin typeface="Cambria" panose="02040503050406030204" pitchFamily="18" charset="0"/>
                <a:ea typeface="+mj-ea"/>
                <a:cs typeface="+mj-cs"/>
              </a:rPr>
              <a:t> (?)</a:t>
            </a:r>
            <a:endParaRPr lang="en-US" altLang="zh-CN" sz="2800" b="1" dirty="0">
              <a:solidFill>
                <a:srgbClr val="133984"/>
              </a:solidFill>
              <a:latin typeface="Cambria" panose="02040503050406030204" pitchFamily="18" charset="0"/>
              <a:ea typeface="+mj-ea"/>
              <a:cs typeface="+mj-cs"/>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709419"/>
            <a:ext cx="4037778" cy="2053108"/>
          </a:xfrm>
          <a:prstGeom prst="rect">
            <a:avLst/>
          </a:prstGeom>
        </p:spPr>
      </p:pic>
      <p:pic>
        <p:nvPicPr>
          <p:cNvPr id="2050" name="Picture 2" descr="http://hiphotos.baidu.com/feed/pic/item/cdbf6c81800a19d87ac36b653ffa828ba71e468a.jp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6622" y="3955174"/>
            <a:ext cx="4036956" cy="24456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pic1.zhimg.com/80/v2-be91ffe5b9502b214b053b32bdd3cae8_720w.jpg?source=1940ef5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709419"/>
            <a:ext cx="3248983" cy="467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49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10" name="Rectangle 12"/>
          <p:cNvSpPr>
            <a:spLocks noChangeArrowheads="1"/>
          </p:cNvSpPr>
          <p:nvPr/>
        </p:nvSpPr>
        <p:spPr bwMode="auto">
          <a:xfrm>
            <a:off x="685800" y="838200"/>
            <a:ext cx="77724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sz="4400">
                <a:solidFill>
                  <a:schemeClr val="tx2"/>
                </a:solidFill>
                <a:latin typeface="Arial" panose="020B0604020202020204" pitchFamily="34" charset="0"/>
                <a:ea typeface="ＭＳ Ｐゴシック" panose="020B0600070205080204" pitchFamily="34" charset="-128"/>
              </a:defRPr>
            </a:lvl1pPr>
            <a:lvl2pPr algn="ctr">
              <a:defRPr sz="4400">
                <a:solidFill>
                  <a:schemeClr val="tx2"/>
                </a:solidFill>
                <a:latin typeface="Arial" panose="020B0604020202020204" pitchFamily="34" charset="0"/>
                <a:ea typeface="ＭＳ Ｐゴシック" panose="020B0600070205080204" pitchFamily="34" charset="-128"/>
              </a:defRPr>
            </a:lvl2pPr>
            <a:lvl3pPr algn="ctr">
              <a:defRPr sz="4400">
                <a:solidFill>
                  <a:schemeClr val="tx2"/>
                </a:solidFill>
                <a:latin typeface="Arial" panose="020B0604020202020204" pitchFamily="34" charset="0"/>
                <a:ea typeface="ＭＳ Ｐゴシック" panose="020B0600070205080204" pitchFamily="34" charset="-128"/>
              </a:defRPr>
            </a:lvl3pPr>
            <a:lvl4pPr algn="ctr">
              <a:defRPr sz="4400">
                <a:solidFill>
                  <a:schemeClr val="tx2"/>
                </a:solidFill>
                <a:latin typeface="Arial" panose="020B0604020202020204" pitchFamily="34" charset="0"/>
                <a:ea typeface="ＭＳ Ｐゴシック" panose="020B0600070205080204" pitchFamily="34" charset="-128"/>
              </a:defRPr>
            </a:lvl4pPr>
            <a:lvl5pPr algn="ctr">
              <a:defRPr sz="4400">
                <a:solidFill>
                  <a:schemeClr val="tx2"/>
                </a:solidFill>
                <a:latin typeface="Arial" panose="020B0604020202020204" pitchFamily="34" charset="0"/>
                <a:ea typeface="ＭＳ Ｐゴシック" panose="020B0600070205080204" pitchFamily="34" charset="-128"/>
              </a:defRPr>
            </a:lvl5pPr>
            <a:lvl6pPr marL="4572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6pPr>
            <a:lvl7pPr marL="9144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7pPr>
            <a:lvl8pPr marL="13716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8pPr>
            <a:lvl9pPr marL="18288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9pPr>
          </a:lstStyle>
          <a:p>
            <a:pPr eaLnBrk="1" hangingPunct="1"/>
            <a:r>
              <a:rPr lang="en-US" altLang="zh-CN" sz="2800" b="1" dirty="0">
                <a:solidFill>
                  <a:srgbClr val="133984"/>
                </a:solidFill>
                <a:latin typeface="Cambria" panose="02040503050406030204" pitchFamily="18" charset="0"/>
                <a:ea typeface="+mj-ea"/>
                <a:cs typeface="+mj-cs"/>
              </a:rPr>
              <a:t>Intuitive </a:t>
            </a:r>
            <a:r>
              <a:rPr lang="en-US" altLang="zh-CN" sz="2800" b="1" dirty="0" smtClean="0">
                <a:solidFill>
                  <a:srgbClr val="133984"/>
                </a:solidFill>
                <a:latin typeface="Cambria" panose="02040503050406030204" pitchFamily="18" charset="0"/>
                <a:ea typeface="+mj-ea"/>
                <a:cs typeface="+mj-cs"/>
              </a:rPr>
              <a:t>UI (?)</a:t>
            </a:r>
            <a:endParaRPr lang="en-US" altLang="zh-CN" sz="2800" b="1" dirty="0">
              <a:solidFill>
                <a:srgbClr val="133984"/>
              </a:solidFill>
              <a:latin typeface="Cambria" panose="02040503050406030204" pitchFamily="18" charset="0"/>
              <a:ea typeface="+mj-ea"/>
              <a:cs typeface="+mj-cs"/>
            </a:endParaRPr>
          </a:p>
        </p:txBody>
      </p:sp>
      <p:pic>
        <p:nvPicPr>
          <p:cNvPr id="4" name="图片 3"/>
          <p:cNvPicPr>
            <a:picLocks noChangeAspect="1"/>
          </p:cNvPicPr>
          <p:nvPr/>
        </p:nvPicPr>
        <p:blipFill>
          <a:blip r:embed="rId3"/>
          <a:stretch>
            <a:fillRect/>
          </a:stretch>
        </p:blipFill>
        <p:spPr>
          <a:xfrm>
            <a:off x="304800" y="1752600"/>
            <a:ext cx="8554616" cy="4391094"/>
          </a:xfrm>
          <a:prstGeom prst="rect">
            <a:avLst/>
          </a:prstGeom>
        </p:spPr>
      </p:pic>
    </p:spTree>
    <p:extLst>
      <p:ext uri="{BB962C8B-B14F-4D97-AF65-F5344CB8AC3E}">
        <p14:creationId xmlns:p14="http://schemas.microsoft.com/office/powerpoint/2010/main" val="2890894348"/>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10" name="Rectangle 12"/>
          <p:cNvSpPr>
            <a:spLocks noChangeArrowheads="1"/>
          </p:cNvSpPr>
          <p:nvPr/>
        </p:nvSpPr>
        <p:spPr bwMode="auto">
          <a:xfrm>
            <a:off x="685800" y="838200"/>
            <a:ext cx="77724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sz="4400">
                <a:solidFill>
                  <a:schemeClr val="tx2"/>
                </a:solidFill>
                <a:latin typeface="Arial" panose="020B0604020202020204" pitchFamily="34" charset="0"/>
                <a:ea typeface="ＭＳ Ｐゴシック" panose="020B0600070205080204" pitchFamily="34" charset="-128"/>
              </a:defRPr>
            </a:lvl1pPr>
            <a:lvl2pPr algn="ctr">
              <a:defRPr sz="4400">
                <a:solidFill>
                  <a:schemeClr val="tx2"/>
                </a:solidFill>
                <a:latin typeface="Arial" panose="020B0604020202020204" pitchFamily="34" charset="0"/>
                <a:ea typeface="ＭＳ Ｐゴシック" panose="020B0600070205080204" pitchFamily="34" charset="-128"/>
              </a:defRPr>
            </a:lvl2pPr>
            <a:lvl3pPr algn="ctr">
              <a:defRPr sz="4400">
                <a:solidFill>
                  <a:schemeClr val="tx2"/>
                </a:solidFill>
                <a:latin typeface="Arial" panose="020B0604020202020204" pitchFamily="34" charset="0"/>
                <a:ea typeface="ＭＳ Ｐゴシック" panose="020B0600070205080204" pitchFamily="34" charset="-128"/>
              </a:defRPr>
            </a:lvl3pPr>
            <a:lvl4pPr algn="ctr">
              <a:defRPr sz="4400">
                <a:solidFill>
                  <a:schemeClr val="tx2"/>
                </a:solidFill>
                <a:latin typeface="Arial" panose="020B0604020202020204" pitchFamily="34" charset="0"/>
                <a:ea typeface="ＭＳ Ｐゴシック" panose="020B0600070205080204" pitchFamily="34" charset="-128"/>
              </a:defRPr>
            </a:lvl4pPr>
            <a:lvl5pPr algn="ctr">
              <a:defRPr sz="4400">
                <a:solidFill>
                  <a:schemeClr val="tx2"/>
                </a:solidFill>
                <a:latin typeface="Arial" panose="020B0604020202020204" pitchFamily="34" charset="0"/>
                <a:ea typeface="ＭＳ Ｐゴシック" panose="020B0600070205080204" pitchFamily="34" charset="-128"/>
              </a:defRPr>
            </a:lvl5pPr>
            <a:lvl6pPr marL="4572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6pPr>
            <a:lvl7pPr marL="9144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7pPr>
            <a:lvl8pPr marL="13716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8pPr>
            <a:lvl9pPr marL="18288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9pPr>
          </a:lstStyle>
          <a:p>
            <a:pPr eaLnBrk="1" hangingPunct="1"/>
            <a:r>
              <a:rPr lang="en-US" altLang="zh-CN" sz="2800" b="1" dirty="0">
                <a:solidFill>
                  <a:srgbClr val="133984"/>
                </a:solidFill>
                <a:latin typeface="Cambria" panose="02040503050406030204" pitchFamily="18" charset="0"/>
                <a:ea typeface="+mj-ea"/>
                <a:cs typeface="+mj-cs"/>
              </a:rPr>
              <a:t>Intuitive </a:t>
            </a:r>
            <a:r>
              <a:rPr lang="en-US" altLang="zh-CN" sz="2800" b="1" dirty="0" smtClean="0">
                <a:solidFill>
                  <a:srgbClr val="133984"/>
                </a:solidFill>
                <a:latin typeface="Cambria" panose="02040503050406030204" pitchFamily="18" charset="0"/>
                <a:ea typeface="+mj-ea"/>
                <a:cs typeface="+mj-cs"/>
              </a:rPr>
              <a:t>UI</a:t>
            </a:r>
            <a:endParaRPr lang="en-US" altLang="zh-CN" sz="2800" b="1" dirty="0">
              <a:solidFill>
                <a:srgbClr val="133984"/>
              </a:solidFill>
              <a:latin typeface="Cambria" panose="02040503050406030204" pitchFamily="18" charset="0"/>
              <a:ea typeface="+mj-ea"/>
              <a:cs typeface="+mj-cs"/>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418360"/>
            <a:ext cx="4381880" cy="2629128"/>
          </a:xfrm>
          <a:prstGeom prst="rect">
            <a:avLst/>
          </a:prstGeom>
        </p:spPr>
      </p:pic>
      <p:pic>
        <p:nvPicPr>
          <p:cNvPr id="7" name="图片 6"/>
          <p:cNvPicPr>
            <a:picLocks noChangeAspect="1"/>
          </p:cNvPicPr>
          <p:nvPr/>
        </p:nvPicPr>
        <p:blipFill>
          <a:blip r:embed="rId4"/>
          <a:stretch>
            <a:fillRect/>
          </a:stretch>
        </p:blipFill>
        <p:spPr>
          <a:xfrm>
            <a:off x="914400" y="1828800"/>
            <a:ext cx="2494562" cy="4423950"/>
          </a:xfrm>
          <a:prstGeom prst="rect">
            <a:avLst/>
          </a:prstGeom>
        </p:spPr>
      </p:pic>
    </p:spTree>
    <p:extLst>
      <p:ext uri="{BB962C8B-B14F-4D97-AF65-F5344CB8AC3E}">
        <p14:creationId xmlns:p14="http://schemas.microsoft.com/office/powerpoint/2010/main" val="95106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10" name="Rectangle 12"/>
          <p:cNvSpPr>
            <a:spLocks noChangeArrowheads="1"/>
          </p:cNvSpPr>
          <p:nvPr/>
        </p:nvSpPr>
        <p:spPr bwMode="auto">
          <a:xfrm>
            <a:off x="685800" y="838200"/>
            <a:ext cx="77724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a:defRPr sz="4400">
                <a:solidFill>
                  <a:schemeClr val="tx2"/>
                </a:solidFill>
                <a:latin typeface="Arial" panose="020B0604020202020204" pitchFamily="34" charset="0"/>
                <a:ea typeface="ＭＳ Ｐゴシック" panose="020B0600070205080204" pitchFamily="34" charset="-128"/>
              </a:defRPr>
            </a:lvl1pPr>
            <a:lvl2pPr algn="ctr">
              <a:defRPr sz="4400">
                <a:solidFill>
                  <a:schemeClr val="tx2"/>
                </a:solidFill>
                <a:latin typeface="Arial" panose="020B0604020202020204" pitchFamily="34" charset="0"/>
                <a:ea typeface="ＭＳ Ｐゴシック" panose="020B0600070205080204" pitchFamily="34" charset="-128"/>
              </a:defRPr>
            </a:lvl2pPr>
            <a:lvl3pPr algn="ctr">
              <a:defRPr sz="4400">
                <a:solidFill>
                  <a:schemeClr val="tx2"/>
                </a:solidFill>
                <a:latin typeface="Arial" panose="020B0604020202020204" pitchFamily="34" charset="0"/>
                <a:ea typeface="ＭＳ Ｐゴシック" panose="020B0600070205080204" pitchFamily="34" charset="-128"/>
              </a:defRPr>
            </a:lvl3pPr>
            <a:lvl4pPr algn="ctr">
              <a:defRPr sz="4400">
                <a:solidFill>
                  <a:schemeClr val="tx2"/>
                </a:solidFill>
                <a:latin typeface="Arial" panose="020B0604020202020204" pitchFamily="34" charset="0"/>
                <a:ea typeface="ＭＳ Ｐゴシック" panose="020B0600070205080204" pitchFamily="34" charset="-128"/>
              </a:defRPr>
            </a:lvl4pPr>
            <a:lvl5pPr algn="ctr">
              <a:defRPr sz="4400">
                <a:solidFill>
                  <a:schemeClr val="tx2"/>
                </a:solidFill>
                <a:latin typeface="Arial" panose="020B0604020202020204" pitchFamily="34" charset="0"/>
                <a:ea typeface="ＭＳ Ｐゴシック" panose="020B0600070205080204" pitchFamily="34" charset="-128"/>
              </a:defRPr>
            </a:lvl5pPr>
            <a:lvl6pPr marL="4572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6pPr>
            <a:lvl7pPr marL="9144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7pPr>
            <a:lvl8pPr marL="13716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8pPr>
            <a:lvl9pPr marL="1828800" algn="ctr"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9pPr>
          </a:lstStyle>
          <a:p>
            <a:pPr eaLnBrk="1" hangingPunct="1"/>
            <a:r>
              <a:rPr lang="en-US" altLang="zh-CN" sz="2800" b="1" dirty="0">
                <a:solidFill>
                  <a:srgbClr val="133984"/>
                </a:solidFill>
                <a:latin typeface="Cambria" panose="02040503050406030204" pitchFamily="18" charset="0"/>
                <a:ea typeface="+mj-ea"/>
                <a:cs typeface="+mj-cs"/>
              </a:rPr>
              <a:t>Intuitive </a:t>
            </a:r>
            <a:r>
              <a:rPr lang="en-US" altLang="zh-CN" sz="2800" b="1" dirty="0" smtClean="0">
                <a:solidFill>
                  <a:srgbClr val="133984"/>
                </a:solidFill>
                <a:latin typeface="Cambria" panose="02040503050406030204" pitchFamily="18" charset="0"/>
                <a:ea typeface="+mj-ea"/>
                <a:cs typeface="+mj-cs"/>
              </a:rPr>
              <a:t>UI</a:t>
            </a:r>
            <a:r>
              <a:rPr lang="zh-CN" altLang="en-US" sz="2800" b="1" dirty="0">
                <a:solidFill>
                  <a:srgbClr val="133984"/>
                </a:solidFill>
                <a:latin typeface="Cambria" panose="02040503050406030204" pitchFamily="18" charset="0"/>
                <a:ea typeface="+mj-ea"/>
                <a:cs typeface="+mj-cs"/>
              </a:rPr>
              <a:t> </a:t>
            </a:r>
            <a:r>
              <a:rPr lang="en-US" altLang="zh-CN" sz="2800" b="1" dirty="0" smtClean="0">
                <a:solidFill>
                  <a:srgbClr val="133984"/>
                </a:solidFill>
                <a:latin typeface="Cambria" panose="02040503050406030204" pitchFamily="18" charset="0"/>
                <a:ea typeface="+mj-ea"/>
                <a:cs typeface="+mj-cs"/>
              </a:rPr>
              <a:t>(?)</a:t>
            </a:r>
            <a:endParaRPr lang="en-US" altLang="zh-CN" sz="2800" b="1" dirty="0">
              <a:solidFill>
                <a:srgbClr val="133984"/>
              </a:solidFill>
              <a:latin typeface="Cambria" panose="02040503050406030204" pitchFamily="18" charset="0"/>
              <a:ea typeface="+mj-ea"/>
              <a:cs typeface="+mj-cs"/>
            </a:endParaRPr>
          </a:p>
        </p:txBody>
      </p:sp>
      <p:pic>
        <p:nvPicPr>
          <p:cNvPr id="3080" name="Picture 8" descr="https://pic3.zhimg.com/80/v2-666b88dccf0202b9bebbe72044dba1be_720w.jpg?source=1940ef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06" y="2514600"/>
            <a:ext cx="472247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pic2.zhimg.com/80/v2-bf953d81d217dc9bd9a92a225fa7e312_720w.jpg?source=1940ef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600" y="2514600"/>
            <a:ext cx="34544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40969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04800" y="1740795"/>
            <a:ext cx="8534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Cambria" panose="02040503050406030204" pitchFamily="18" charset="0"/>
              </a:rPr>
              <a:t>Shortcut keys and menu selections</a:t>
            </a:r>
          </a:p>
          <a:p>
            <a:pPr lvl="1"/>
            <a:r>
              <a:rPr lang="en-US" altLang="zh-CN" sz="2000" dirty="0" smtClean="0">
                <a:latin typeface="Cambria" panose="02040503050406030204" pitchFamily="18" charset="0"/>
              </a:rPr>
              <a:t>F1 should always get you Help in MS Windows.</a:t>
            </a:r>
          </a:p>
          <a:p>
            <a:pPr lvl="1"/>
            <a:r>
              <a:rPr lang="en-US" altLang="zh-CN" sz="2000" dirty="0" smtClean="0">
                <a:latin typeface="Cambria" panose="02040503050406030204" pitchFamily="18" charset="0"/>
              </a:rPr>
              <a:t>Different UI paths should have the same F key to execute a feature.</a:t>
            </a:r>
          </a:p>
          <a:p>
            <a:r>
              <a:rPr lang="en-US" altLang="zh-CN" sz="2400" dirty="0" smtClean="0">
                <a:latin typeface="Cambria" panose="02040503050406030204" pitchFamily="18" charset="0"/>
              </a:rPr>
              <a:t>Terminology and naming</a:t>
            </a:r>
          </a:p>
          <a:p>
            <a:pPr lvl="1"/>
            <a:r>
              <a:rPr lang="en-US" altLang="zh-CN" sz="2000" dirty="0" smtClean="0">
                <a:latin typeface="Cambria" panose="02040503050406030204" pitchFamily="18" charset="0"/>
              </a:rPr>
              <a:t>Is Find sometimes called Search?</a:t>
            </a:r>
          </a:p>
          <a:p>
            <a:r>
              <a:rPr lang="en-US" altLang="zh-CN" sz="2400" dirty="0" smtClean="0">
                <a:latin typeface="Cambria" panose="02040503050406030204" pitchFamily="18" charset="0"/>
              </a:rPr>
              <a:t>Audience</a:t>
            </a:r>
          </a:p>
          <a:p>
            <a:pPr lvl="1"/>
            <a:r>
              <a:rPr lang="en-US" altLang="zh-CN" sz="2000" dirty="0" smtClean="0">
                <a:latin typeface="Cambria" panose="02040503050406030204" pitchFamily="18" charset="0"/>
              </a:rPr>
              <a:t>Consider the success of the UI of the car and ATM.</a:t>
            </a:r>
          </a:p>
          <a:p>
            <a:r>
              <a:rPr lang="en-US" altLang="zh-CN" sz="2400" dirty="0" smtClean="0">
                <a:latin typeface="Cambria" panose="02040503050406030204" pitchFamily="18" charset="0"/>
              </a:rPr>
              <a:t>Placement of buttons such as OK and Cancel</a:t>
            </a:r>
          </a:p>
          <a:p>
            <a:pPr lvl="1"/>
            <a:r>
              <a:rPr lang="en-US" altLang="zh-CN" sz="2000" dirty="0" smtClean="0">
                <a:latin typeface="Cambria" panose="02040503050406030204" pitchFamily="18" charset="0"/>
              </a:rPr>
              <a:t>In Mac OS, the OK button is always on the right.</a:t>
            </a:r>
          </a:p>
          <a:p>
            <a:pPr lvl="1"/>
            <a:r>
              <a:rPr lang="en-US" altLang="zh-CN" sz="2000" dirty="0" smtClean="0">
                <a:latin typeface="Cambria" panose="02040503050406030204" pitchFamily="18" charset="0"/>
              </a:rPr>
              <a:t>In MS Windows the, the OK button is on the left and Cancel is on the right.</a:t>
            </a:r>
            <a:endParaRPr lang="en-US" altLang="zh-CN" sz="2000" dirty="0">
              <a:latin typeface="Cambria" panose="02040503050406030204" pitchFamily="18" charset="0"/>
            </a:endParaRPr>
          </a:p>
        </p:txBody>
      </p:sp>
      <p:pic>
        <p:nvPicPr>
          <p:cNvPr id="6" name="图片 5"/>
          <p:cNvPicPr>
            <a:picLocks noChangeAspect="1"/>
          </p:cNvPicPr>
          <p:nvPr/>
        </p:nvPicPr>
        <p:blipFill>
          <a:blip r:embed="rId4"/>
          <a:stretch>
            <a:fillRect/>
          </a:stretch>
        </p:blipFill>
        <p:spPr>
          <a:xfrm>
            <a:off x="7122761" y="3124200"/>
            <a:ext cx="1361816" cy="2415096"/>
          </a:xfrm>
          <a:prstGeom prst="rect">
            <a:avLst/>
          </a:prstGeom>
        </p:spPr>
      </p:pic>
    </p:spTree>
    <p:extLst>
      <p:ext uri="{BB962C8B-B14F-4D97-AF65-F5344CB8AC3E}">
        <p14:creationId xmlns:p14="http://schemas.microsoft.com/office/powerpoint/2010/main" val="33263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par>
                                <p:cTn id="48" presetID="1"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8" end="8"/>
                                            </p:txEl>
                                          </p:spTgt>
                                        </p:tgtEl>
                                        <p:attrNameLst>
                                          <p:attrName>style.visibility</p:attrName>
                                        </p:attrNameLst>
                                      </p:cBhvr>
                                      <p:to>
                                        <p:strVal val="visible"/>
                                      </p:to>
                                    </p:set>
                                    <p:animEffect transition="in" filter="fade">
                                      <p:cBhvr>
                                        <p:cTn id="54" dur="500"/>
                                        <p:tgtEl>
                                          <p:spTgt spid="4">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9" end="9"/>
                                            </p:txEl>
                                          </p:spTgt>
                                        </p:tgtEl>
                                        <p:attrNameLst>
                                          <p:attrName>style.visibility</p:attrName>
                                        </p:attrNameLst>
                                      </p:cBhvr>
                                      <p:to>
                                        <p:strVal val="visible"/>
                                      </p:to>
                                    </p:set>
                                    <p:animEffect transition="in" filter="fade">
                                      <p:cBhvr>
                                        <p:cTn id="59"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pic>
        <p:nvPicPr>
          <p:cNvPr id="4098" name="Picture 2" descr="https://gimg2.baidu.com/image_search/src=http%3A%2F%2Fimg.zcool.cn%2Fcommunity%2F01c4095846824ea801219c77cdd012.jpg%40900w_1l_2o_100sh.jpg&amp;refer=http%3A%2F%2Fimg.zcool.cn&amp;app=2002&amp;size=f9999,10000&amp;q=a80&amp;n=0&amp;g=0n&amp;fmt=jpeg?sec=1622858256&amp;t=0e0a00a8e20fa8980229672dbf52128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71" y="1748409"/>
            <a:ext cx="3998849" cy="18750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img0.baidu.com/it/u=1736314053,2587368658&amp;fm=26&amp;fmt=auto&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130" y="1736217"/>
            <a:ext cx="3340358" cy="18872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gimg2.baidu.com/image_search/src=http%3A%2F%2Fimage2.16888.com%2FpicLib%2F57279%2F57293%2F201001181920272.jpg&amp;refer=http%3A%2F%2Fimage2.16888.com&amp;app=2002&amp;size=f9999,10000&amp;q=a80&amp;n=0&amp;g=0n&amp;fmt=jpeg?sec=1622858354&amp;t=a660a1b619115bfae61e9945ad2d05b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303" y="3733800"/>
            <a:ext cx="3773297" cy="282997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gimg2.baidu.com/image_search/src=http%3A%2F%2Fimg.mp.itc.cn%2Fupload%2F20161205%2Fa0d72fe799df493ca2a94b070d4e41dc_th.png&amp;refer=http%3A%2F%2Fimg.mp.itc.cn&amp;app=2002&amp;size=f9999,10000&amp;q=a80&amp;n=0&amp;g=0n&amp;fmt=jpeg?sec=1622858433&amp;t=9fbce2dbdc444893e8c0103428c9af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8938" y="3828288"/>
            <a:ext cx="3086862" cy="2317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7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fade">
                                      <p:cBhvr>
                                        <p:cTn id="12" dur="500"/>
                                        <p:tgtEl>
                                          <p:spTgt spid="4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4"/>
                                        </p:tgtEl>
                                        <p:attrNameLst>
                                          <p:attrName>style.visibility</p:attrName>
                                        </p:attrNameLst>
                                      </p:cBhvr>
                                      <p:to>
                                        <p:strVal val="visible"/>
                                      </p:to>
                                    </p:set>
                                    <p:animEffect transition="in" filter="fade">
                                      <p:cBhvr>
                                        <p:cTn id="22" dur="500"/>
                                        <p:tgtEl>
                                          <p:spTgt spid="41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animEffect transition="in" filter="fade">
                                      <p:cBhvr>
                                        <p:cTn id="2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pic>
        <p:nvPicPr>
          <p:cNvPr id="5122" name="Picture 2" descr="ATM User Interface for Banking Self-Service System - Right Studi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 y="1758698"/>
            <a:ext cx="4099560" cy="23472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n ATM interface of Bank of America showing some of the offered services.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754708"/>
            <a:ext cx="3159929" cy="235128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TM Design Agency | Kiosk Design Agency | I-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267200"/>
            <a:ext cx="3051048" cy="2206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39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fade">
                                      <p:cBhvr>
                                        <p:cTn id="17" dur="500"/>
                                        <p:tgtEl>
                                          <p:spTgt spid="51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6"/>
                                        </p:tgtEl>
                                        <p:attrNameLst>
                                          <p:attrName>style.visibility</p:attrName>
                                        </p:attrNameLst>
                                      </p:cBhvr>
                                      <p:to>
                                        <p:strVal val="visible"/>
                                      </p:to>
                                    </p:set>
                                    <p:animEffect transition="in" filter="fade">
                                      <p:cBhvr>
                                        <p:cTn id="22"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pic>
        <p:nvPicPr>
          <p:cNvPr id="1026" name="Picture 2" descr="Good UI design vs. bad UI design: A screenshot of a consistent UI next to an inconsistent UI"/>
          <p:cNvPicPr>
            <a:picLocks noChangeAspect="1" noChangeArrowheads="1"/>
          </p:cNvPicPr>
          <p:nvPr/>
        </p:nvPicPr>
        <p:blipFill rotWithShape="1">
          <a:blip r:embed="rId3">
            <a:extLst>
              <a:ext uri="{28A0092B-C50C-407E-A947-70E740481C1C}">
                <a14:useLocalDpi xmlns:a14="http://schemas.microsoft.com/office/drawing/2010/main" val="0"/>
              </a:ext>
            </a:extLst>
          </a:blip>
          <a:srcRect l="-1" r="-1875" b="11111"/>
          <a:stretch/>
        </p:blipFill>
        <p:spPr bwMode="auto">
          <a:xfrm>
            <a:off x="2133600" y="1716657"/>
            <a:ext cx="4953000" cy="497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331353"/>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pic>
        <p:nvPicPr>
          <p:cNvPr id="2050" name="Picture 2" descr="Good UI design vs. bad UI design: A &quot;login&quot; button with a heavy drop shadow next to a &quot;login&quot; button with a subtle drop shadow effect"/>
          <p:cNvPicPr>
            <a:picLocks noChangeAspect="1" noChangeArrowheads="1"/>
          </p:cNvPicPr>
          <p:nvPr/>
        </p:nvPicPr>
        <p:blipFill rotWithShape="1">
          <a:blip r:embed="rId3">
            <a:extLst>
              <a:ext uri="{28A0092B-C50C-407E-A947-70E740481C1C}">
                <a14:useLocalDpi xmlns:a14="http://schemas.microsoft.com/office/drawing/2010/main" val="0"/>
              </a:ext>
            </a:extLst>
          </a:blip>
          <a:srcRect l="-1" r="-923" b="26984"/>
          <a:stretch/>
        </p:blipFill>
        <p:spPr bwMode="auto">
          <a:xfrm>
            <a:off x="1143000" y="2743200"/>
            <a:ext cx="6791736" cy="190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2974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Rules</a:t>
            </a:r>
            <a:endParaRPr lang="zh-CN" altLang="zh-CN" dirty="0" smtClean="0"/>
          </a:p>
        </p:txBody>
      </p:sp>
      <p:graphicFrame>
        <p:nvGraphicFramePr>
          <p:cNvPr id="7" name="图表 6"/>
          <p:cNvGraphicFramePr/>
          <p:nvPr>
            <p:extLst>
              <p:ext uri="{D42A27DB-BD31-4B8C-83A1-F6EECF244321}">
                <p14:modId xmlns:p14="http://schemas.microsoft.com/office/powerpoint/2010/main" val="2207090791"/>
              </p:ext>
            </p:extLst>
          </p:nvPr>
        </p:nvGraphicFramePr>
        <p:xfrm>
          <a:off x="3200400" y="1447800"/>
          <a:ext cx="6019800"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p:cNvSpPr/>
          <p:nvPr/>
        </p:nvSpPr>
        <p:spPr>
          <a:xfrm>
            <a:off x="457200" y="2667000"/>
            <a:ext cx="3810000" cy="1200329"/>
          </a:xfrm>
          <a:prstGeom prst="rect">
            <a:avLst/>
          </a:prstGeom>
        </p:spPr>
        <p:txBody>
          <a:bodyPr wrap="square">
            <a:spAutoFit/>
          </a:bodyPr>
          <a:lstStyle/>
          <a:p>
            <a:pPr algn="just"/>
            <a:r>
              <a:rPr lang="en-US" altLang="zh-CN" dirty="0" smtClean="0">
                <a:solidFill>
                  <a:srgbClr val="FFC000"/>
                </a:solidFill>
                <a:latin typeface="Cambria" panose="02040503050406030204" pitchFamily="18" charset="0"/>
              </a:rPr>
              <a:t>Project</a:t>
            </a:r>
            <a:r>
              <a:rPr lang="zh-CN" altLang="en-US" dirty="0" smtClean="0">
                <a:solidFill>
                  <a:srgbClr val="132584"/>
                </a:solidFill>
                <a:latin typeface="Cambria" panose="02040503050406030204" pitchFamily="18" charset="0"/>
              </a:rPr>
              <a:t>         </a:t>
            </a:r>
            <a:r>
              <a:rPr lang="en-US" altLang="zh-CN" dirty="0" smtClean="0">
                <a:solidFill>
                  <a:srgbClr val="132584"/>
                </a:solidFill>
                <a:latin typeface="Cambria" panose="02040503050406030204" pitchFamily="18" charset="0"/>
              </a:rPr>
              <a:t>		</a:t>
            </a:r>
            <a:r>
              <a:rPr lang="en-US" altLang="zh-CN" dirty="0" smtClean="0">
                <a:solidFill>
                  <a:srgbClr val="FF0000"/>
                </a:solidFill>
                <a:latin typeface="Cambria" panose="02040503050406030204" pitchFamily="18" charset="0"/>
              </a:rPr>
              <a:t>2</a:t>
            </a:r>
            <a:r>
              <a:rPr lang="zh-CN" altLang="en-US" dirty="0" smtClean="0">
                <a:solidFill>
                  <a:srgbClr val="FF0000"/>
                </a:solidFill>
                <a:latin typeface="Cambria" panose="02040503050406030204" pitchFamily="18" charset="0"/>
              </a:rPr>
              <a:t>0</a:t>
            </a:r>
            <a:r>
              <a:rPr lang="zh-CN" altLang="en-US" dirty="0">
                <a:solidFill>
                  <a:srgbClr val="FF0000"/>
                </a:solidFill>
                <a:latin typeface="Cambria" panose="02040503050406030204" pitchFamily="18" charset="0"/>
              </a:rPr>
              <a:t>%</a:t>
            </a:r>
          </a:p>
          <a:p>
            <a:pPr algn="just"/>
            <a:r>
              <a:rPr lang="zh-CN" altLang="en-US" dirty="0" smtClean="0">
                <a:solidFill>
                  <a:srgbClr val="00B0F0"/>
                </a:solidFill>
                <a:latin typeface="Cambria" panose="02040503050406030204" pitchFamily="18" charset="0"/>
              </a:rPr>
              <a:t>Assignments</a:t>
            </a:r>
            <a:r>
              <a:rPr lang="zh-CN" altLang="en-US" dirty="0" smtClean="0">
                <a:solidFill>
                  <a:srgbClr val="132584"/>
                </a:solidFill>
                <a:latin typeface="Cambria" panose="02040503050406030204" pitchFamily="18" charset="0"/>
              </a:rPr>
              <a:t>       </a:t>
            </a:r>
            <a:r>
              <a:rPr lang="en-US" altLang="zh-CN" dirty="0">
                <a:solidFill>
                  <a:srgbClr val="132584"/>
                </a:solidFill>
                <a:latin typeface="Cambria" panose="02040503050406030204" pitchFamily="18" charset="0"/>
              </a:rPr>
              <a:t>	</a:t>
            </a:r>
            <a:r>
              <a:rPr lang="en-US" altLang="zh-CN" dirty="0">
                <a:solidFill>
                  <a:srgbClr val="FF0000"/>
                </a:solidFill>
                <a:latin typeface="Cambria" panose="02040503050406030204" pitchFamily="18" charset="0"/>
              </a:rPr>
              <a:t>4</a:t>
            </a:r>
            <a:r>
              <a:rPr lang="zh-CN" altLang="en-US" dirty="0" smtClean="0">
                <a:solidFill>
                  <a:srgbClr val="FF0000"/>
                </a:solidFill>
                <a:latin typeface="Cambria" panose="02040503050406030204" pitchFamily="18" charset="0"/>
              </a:rPr>
              <a:t>0%</a:t>
            </a:r>
            <a:endParaRPr lang="en-US" altLang="zh-CN" dirty="0" smtClean="0">
              <a:solidFill>
                <a:srgbClr val="FF0000"/>
              </a:solidFill>
              <a:latin typeface="Cambria" panose="02040503050406030204" pitchFamily="18" charset="0"/>
            </a:endParaRPr>
          </a:p>
          <a:p>
            <a:pPr algn="just"/>
            <a:r>
              <a:rPr lang="en-US" altLang="zh-CN" dirty="0" smtClean="0">
                <a:solidFill>
                  <a:srgbClr val="00B050"/>
                </a:solidFill>
                <a:latin typeface="Cambria" panose="02040503050406030204" pitchFamily="18" charset="0"/>
              </a:rPr>
              <a:t>Final Exam</a:t>
            </a:r>
            <a:r>
              <a:rPr lang="en-US" altLang="zh-CN" dirty="0" smtClean="0">
                <a:solidFill>
                  <a:srgbClr val="FF0000"/>
                </a:solidFill>
                <a:latin typeface="Cambria" panose="02040503050406030204" pitchFamily="18" charset="0"/>
              </a:rPr>
              <a:t> 		40%</a:t>
            </a:r>
            <a:endParaRPr lang="zh-CN" altLang="en-US" dirty="0">
              <a:solidFill>
                <a:srgbClr val="FF0000"/>
              </a:solidFill>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P spid="8" grpId="0"/>
      <p:bldP spid="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0" y="120626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Defective Software </a:t>
            </a:r>
          </a:p>
        </p:txBody>
      </p:sp>
      <p:sp>
        <p:nvSpPr>
          <p:cNvPr id="4" name="Rectangle 3"/>
          <p:cNvSpPr txBox="1">
            <a:spLocks noChangeArrowheads="1"/>
          </p:cNvSpPr>
          <p:nvPr/>
        </p:nvSpPr>
        <p:spPr bwMode="auto">
          <a:xfrm>
            <a:off x="495300" y="2352855"/>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400" dirty="0" smtClean="0">
                <a:latin typeface="Cambria" panose="02040503050406030204" pitchFamily="18" charset="0"/>
              </a:rPr>
              <a:t>We develop programs that contain defects  </a:t>
            </a:r>
            <a:endParaRPr lang="en-US" altLang="zh-CN" sz="2400" dirty="0" smtClean="0">
              <a:solidFill>
                <a:srgbClr val="FE2602"/>
              </a:solidFill>
              <a:latin typeface="Cambria" panose="02040503050406030204" pitchFamily="18" charset="0"/>
            </a:endParaRPr>
          </a:p>
          <a:p>
            <a:pPr lvl="1" eaLnBrk="1" hangingPunct="1"/>
            <a:r>
              <a:rPr lang="en-US" altLang="zh-CN" sz="2000" dirty="0" smtClean="0">
                <a:latin typeface="Cambria" panose="02040503050406030204" pitchFamily="18" charset="0"/>
              </a:rPr>
              <a:t>How many? What kind?</a:t>
            </a:r>
          </a:p>
          <a:p>
            <a:pPr eaLnBrk="1" hangingPunct="1"/>
            <a:r>
              <a:rPr lang="en-US" altLang="zh-CN" sz="2400" dirty="0" smtClean="0">
                <a:latin typeface="Cambria" panose="02040503050406030204" pitchFamily="18" charset="0"/>
              </a:rPr>
              <a:t>Hard to predict the future, however…it is highly likely, that the software we (including you!) will develop in the future </a:t>
            </a:r>
            <a:r>
              <a:rPr lang="en-US" altLang="zh-CN" sz="2400" dirty="0" smtClean="0">
                <a:solidFill>
                  <a:srgbClr val="FF0000"/>
                </a:solidFill>
                <a:latin typeface="Cambria" panose="02040503050406030204" pitchFamily="18" charset="0"/>
              </a:rPr>
              <a:t>will not be significantly better</a:t>
            </a:r>
            <a:r>
              <a:rPr lang="en-US" altLang="zh-CN" sz="2400" dirty="0" smtClean="0">
                <a:latin typeface="Cambria" panose="02040503050406030204" pitchFamily="18" charset="0"/>
              </a:rPr>
              <a:t>. </a:t>
            </a:r>
            <a:r>
              <a:rPr lang="en-US" altLang="zh-CN" sz="2400" dirty="0" smtClean="0">
                <a:latin typeface="Cambria" panose="02040503050406030204" pitchFamily="18" charset="0"/>
                <a:sym typeface="Wingdings" panose="05000000000000000000" pitchFamily="2" charset="2"/>
              </a:rPr>
              <a:t></a:t>
            </a:r>
            <a:endParaRPr lang="en-US" altLang="zh-CN" sz="2400" dirty="0" smtClean="0">
              <a:latin typeface="Cambria" panose="02040503050406030204" pitchFamily="18" charset="0"/>
            </a:endParaRPr>
          </a:p>
        </p:txBody>
      </p:sp>
    </p:spTree>
    <p:extLst>
      <p:ext uri="{BB962C8B-B14F-4D97-AF65-F5344CB8AC3E}">
        <p14:creationId xmlns:p14="http://schemas.microsoft.com/office/powerpoint/2010/main" val="36940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pic>
        <p:nvPicPr>
          <p:cNvPr id="3074" name="Picture 2" descr="A comparison between good and bad UI design: A screenshot of an interface showing no distinction between CTA buttons next to a screenshot where the most important CTA button is highlighted"/>
          <p:cNvPicPr>
            <a:picLocks noChangeAspect="1" noChangeArrowheads="1"/>
          </p:cNvPicPr>
          <p:nvPr/>
        </p:nvPicPr>
        <p:blipFill rotWithShape="1">
          <a:blip r:embed="rId3">
            <a:extLst>
              <a:ext uri="{28A0092B-C50C-407E-A947-70E740481C1C}">
                <a14:useLocalDpi xmlns:a14="http://schemas.microsoft.com/office/drawing/2010/main" val="0"/>
              </a:ext>
            </a:extLst>
          </a:blip>
          <a:srcRect r="-1692" b="14571"/>
          <a:stretch/>
        </p:blipFill>
        <p:spPr bwMode="auto">
          <a:xfrm>
            <a:off x="1476374" y="1905000"/>
            <a:ext cx="629602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1916"/>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pic>
        <p:nvPicPr>
          <p:cNvPr id="4098" name="Picture 2" descr="Two screenshots of user interfaces, one showing a lack of text hierarchy, the other showing good use of text hierarchy"/>
          <p:cNvPicPr>
            <a:picLocks noChangeAspect="1" noChangeArrowheads="1"/>
          </p:cNvPicPr>
          <p:nvPr/>
        </p:nvPicPr>
        <p:blipFill rotWithShape="1">
          <a:blip r:embed="rId3">
            <a:extLst>
              <a:ext uri="{28A0092B-C50C-407E-A947-70E740481C1C}">
                <a14:useLocalDpi xmlns:a14="http://schemas.microsoft.com/office/drawing/2010/main" val="0"/>
              </a:ext>
            </a:extLst>
          </a:blip>
          <a:srcRect l="-1" r="-923" b="10280"/>
          <a:stretch/>
        </p:blipFill>
        <p:spPr bwMode="auto">
          <a:xfrm>
            <a:off x="2251854" y="1638300"/>
            <a:ext cx="46863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200390"/>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pic>
        <p:nvPicPr>
          <p:cNvPr id="5122" name="Picture 2" descr="Two screenshots side by side, the first depicting three inconsistent icons, the second depicting three consistent icons"/>
          <p:cNvPicPr>
            <a:picLocks noChangeAspect="1" noChangeArrowheads="1"/>
          </p:cNvPicPr>
          <p:nvPr/>
        </p:nvPicPr>
        <p:blipFill rotWithShape="1">
          <a:blip r:embed="rId3">
            <a:extLst>
              <a:ext uri="{28A0092B-C50C-407E-A947-70E740481C1C}">
                <a14:useLocalDpi xmlns:a14="http://schemas.microsoft.com/office/drawing/2010/main" val="0"/>
              </a:ext>
            </a:extLst>
          </a:blip>
          <a:srcRect l="-1" r="-923" b="25165"/>
          <a:stretch/>
        </p:blipFill>
        <p:spPr bwMode="auto">
          <a:xfrm>
            <a:off x="2057400" y="1981200"/>
            <a:ext cx="5029200" cy="17670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wo screenshots side by side of Lorem Ipsum text: the first is inconsistently aligned, the second is consistently aligned"/>
          <p:cNvPicPr>
            <a:picLocks noChangeAspect="1" noChangeArrowheads="1"/>
          </p:cNvPicPr>
          <p:nvPr/>
        </p:nvPicPr>
        <p:blipFill rotWithShape="1">
          <a:blip r:embed="rId4">
            <a:extLst>
              <a:ext uri="{28A0092B-C50C-407E-A947-70E740481C1C}">
                <a14:useLocalDpi xmlns:a14="http://schemas.microsoft.com/office/drawing/2010/main" val="0"/>
              </a:ext>
            </a:extLst>
          </a:blip>
          <a:srcRect l="1" r="308" b="27273"/>
          <a:stretch/>
        </p:blipFill>
        <p:spPr bwMode="auto">
          <a:xfrm>
            <a:off x="2057400" y="4221192"/>
            <a:ext cx="5029200" cy="173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76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pic>
        <p:nvPicPr>
          <p:cNvPr id="6148" name="Picture 4" descr="Two screenshots of user interfaces, the first showing a lack of colour contrast, the second demonstrating good use of colour contrast in UI design"/>
          <p:cNvPicPr>
            <a:picLocks noChangeAspect="1" noChangeArrowheads="1"/>
          </p:cNvPicPr>
          <p:nvPr/>
        </p:nvPicPr>
        <p:blipFill rotWithShape="1">
          <a:blip r:embed="rId3">
            <a:extLst>
              <a:ext uri="{28A0092B-C50C-407E-A947-70E740481C1C}">
                <a14:useLocalDpi xmlns:a14="http://schemas.microsoft.com/office/drawing/2010/main" val="0"/>
              </a:ext>
            </a:extLst>
          </a:blip>
          <a:srcRect r="-546" b="12002"/>
          <a:stretch/>
        </p:blipFill>
        <p:spPr bwMode="auto">
          <a:xfrm>
            <a:off x="2057400" y="1905000"/>
            <a:ext cx="52578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53727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pic>
        <p:nvPicPr>
          <p:cNvPr id="7170" name="Picture 2" descr="Two screenshots of user forms, the first one is a confusing example with a non-descriptive &quot;error&quot; message, the second is a good example with a descriptive error message"/>
          <p:cNvPicPr>
            <a:picLocks noChangeAspect="1" noChangeArrowheads="1"/>
          </p:cNvPicPr>
          <p:nvPr/>
        </p:nvPicPr>
        <p:blipFill rotWithShape="1">
          <a:blip r:embed="rId3">
            <a:extLst>
              <a:ext uri="{28A0092B-C50C-407E-A947-70E740481C1C}">
                <a14:useLocalDpi xmlns:a14="http://schemas.microsoft.com/office/drawing/2010/main" val="0"/>
              </a:ext>
            </a:extLst>
          </a:blip>
          <a:srcRect l="1" r="-462" b="15124"/>
          <a:stretch/>
        </p:blipFill>
        <p:spPr bwMode="auto">
          <a:xfrm>
            <a:off x="1476374" y="2209800"/>
            <a:ext cx="6219825"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17896"/>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pic>
        <p:nvPicPr>
          <p:cNvPr id="8194" name="Picture 2" descr="Two screenshots showing too-small touch targets in UI design vs appropriately sized touch targets"/>
          <p:cNvPicPr>
            <a:picLocks noChangeAspect="1" noChangeArrowheads="1"/>
          </p:cNvPicPr>
          <p:nvPr/>
        </p:nvPicPr>
        <p:blipFill rotWithShape="1">
          <a:blip r:embed="rId3">
            <a:extLst>
              <a:ext uri="{28A0092B-C50C-407E-A947-70E740481C1C}">
                <a14:useLocalDpi xmlns:a14="http://schemas.microsoft.com/office/drawing/2010/main" val="0"/>
              </a:ext>
            </a:extLst>
          </a:blip>
          <a:srcRect r="-1692" b="18575"/>
          <a:stretch/>
        </p:blipFill>
        <p:spPr bwMode="auto">
          <a:xfrm>
            <a:off x="1423987" y="2198298"/>
            <a:ext cx="62960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719233"/>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smtClean="0">
                <a:latin typeface="Cambria" panose="02040503050406030204" pitchFamily="18" charset="0"/>
              </a:rPr>
              <a:t>Flexible UI</a:t>
            </a:r>
            <a:endParaRPr lang="en-US" altLang="zh-CN" sz="3200">
              <a:latin typeface="Cambria" panose="02040503050406030204" pitchFamily="18" charset="0"/>
            </a:endParaRPr>
          </a:p>
        </p:txBody>
      </p:sp>
      <p:sp>
        <p:nvSpPr>
          <p:cNvPr id="4" name="Rectangle 3"/>
          <p:cNvSpPr txBox="1">
            <a:spLocks noChangeArrowheads="1"/>
          </p:cNvSpPr>
          <p:nvPr/>
        </p:nvSpPr>
        <p:spPr bwMode="auto">
          <a:xfrm>
            <a:off x="304800" y="1981200"/>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Users like choices … but </a:t>
            </a:r>
            <a:r>
              <a:rPr lang="en-US" altLang="zh-CN" dirty="0" smtClean="0">
                <a:solidFill>
                  <a:srgbClr val="FF0000"/>
                </a:solidFill>
                <a:latin typeface="Cambria" panose="02040503050406030204" pitchFamily="18" charset="0"/>
              </a:rPr>
              <a:t>not too many</a:t>
            </a:r>
            <a:r>
              <a:rPr lang="en-US" altLang="zh-CN" dirty="0" smtClean="0">
                <a:latin typeface="Cambria" panose="02040503050406030204" pitchFamily="18" charset="0"/>
              </a:rPr>
              <a:t>.</a:t>
            </a:r>
          </a:p>
          <a:p>
            <a:pPr lvl="1">
              <a:lnSpc>
                <a:spcPct val="90000"/>
              </a:lnSpc>
            </a:pPr>
            <a:r>
              <a:rPr lang="en-US" altLang="zh-CN" dirty="0" smtClean="0">
                <a:latin typeface="Cambria" panose="02040503050406030204" pitchFamily="18" charset="0"/>
              </a:rPr>
              <a:t>E.g., MS simple and scientific calculators</a:t>
            </a:r>
          </a:p>
          <a:p>
            <a:pPr>
              <a:lnSpc>
                <a:spcPct val="90000"/>
              </a:lnSpc>
            </a:pPr>
            <a:r>
              <a:rPr lang="en-US" altLang="zh-CN" dirty="0" smtClean="0">
                <a:latin typeface="Cambria" panose="02040503050406030204" pitchFamily="18" charset="0"/>
              </a:rPr>
              <a:t>Flexible UIs provide:</a:t>
            </a:r>
          </a:p>
          <a:p>
            <a:pPr lvl="1">
              <a:lnSpc>
                <a:spcPct val="90000"/>
              </a:lnSpc>
            </a:pPr>
            <a:r>
              <a:rPr lang="en-US" altLang="zh-CN" dirty="0" smtClean="0">
                <a:latin typeface="Cambria" panose="02040503050406030204" pitchFamily="18" charset="0"/>
              </a:rPr>
              <a:t>State jumping</a:t>
            </a:r>
          </a:p>
          <a:p>
            <a:pPr lvl="2">
              <a:lnSpc>
                <a:spcPct val="90000"/>
              </a:lnSpc>
            </a:pPr>
            <a:r>
              <a:rPr lang="en-US" altLang="zh-CN" sz="2000" dirty="0" smtClean="0">
                <a:latin typeface="Cambria" panose="02040503050406030204" pitchFamily="18" charset="0"/>
              </a:rPr>
              <a:t>Many alternative ways to achieve the same goal.</a:t>
            </a:r>
          </a:p>
          <a:p>
            <a:pPr lvl="1">
              <a:lnSpc>
                <a:spcPct val="90000"/>
              </a:lnSpc>
            </a:pPr>
            <a:r>
              <a:rPr lang="en-US" altLang="zh-CN" dirty="0" smtClean="0">
                <a:latin typeface="Cambria" panose="02040503050406030204" pitchFamily="18" charset="0"/>
              </a:rPr>
              <a:t>State termination and skipping</a:t>
            </a:r>
          </a:p>
          <a:p>
            <a:pPr lvl="2">
              <a:lnSpc>
                <a:spcPct val="90000"/>
              </a:lnSpc>
            </a:pPr>
            <a:r>
              <a:rPr lang="en-US" altLang="zh-CN" sz="2000" dirty="0" smtClean="0">
                <a:latin typeface="Cambria" panose="02040503050406030204" pitchFamily="18" charset="0"/>
              </a:rPr>
              <a:t>“If you know your party’s extension enter it at any time”.</a:t>
            </a:r>
          </a:p>
          <a:p>
            <a:pPr lvl="1">
              <a:lnSpc>
                <a:spcPct val="90000"/>
              </a:lnSpc>
            </a:pPr>
            <a:r>
              <a:rPr lang="en-US" altLang="zh-CN" dirty="0" smtClean="0">
                <a:latin typeface="Cambria" panose="02040503050406030204" pitchFamily="18" charset="0"/>
              </a:rPr>
              <a:t>Multiple ways to perform I/O</a:t>
            </a:r>
          </a:p>
          <a:p>
            <a:pPr lvl="2">
              <a:lnSpc>
                <a:spcPct val="90000"/>
              </a:lnSpc>
            </a:pPr>
            <a:r>
              <a:rPr lang="en-US" altLang="zh-CN" sz="2000" dirty="0" smtClean="0">
                <a:latin typeface="Cambria" panose="02040503050406030204" pitchFamily="18" charset="0"/>
              </a:rPr>
              <a:t>Excel allows many input formats (from keyboard or files) and many output formats (table, graphs, charts).</a:t>
            </a:r>
            <a:endParaRPr lang="en-US" altLang="zh-CN" sz="2000" dirty="0">
              <a:latin typeface="Cambria" panose="020405030504060302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2481" y="1868376"/>
            <a:ext cx="4029075" cy="306705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714" y="1868376"/>
            <a:ext cx="2209524" cy="3057143"/>
          </a:xfrm>
          <a:prstGeom prst="rect">
            <a:avLst/>
          </a:prstGeom>
        </p:spPr>
      </p:pic>
    </p:spTree>
    <p:extLst>
      <p:ext uri="{BB962C8B-B14F-4D97-AF65-F5344CB8AC3E}">
        <p14:creationId xmlns:p14="http://schemas.microsoft.com/office/powerpoint/2010/main" val="146766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fade">
                                      <p:cBhvr>
                                        <p:cTn id="39" dur="500"/>
                                        <p:tgtEl>
                                          <p:spTgt spid="4">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animEffect transition="in" filter="fade">
                                      <p:cBhvr>
                                        <p:cTn id="48" dur="500"/>
                                        <p:tgtEl>
                                          <p:spTgt spid="4">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500"/>
                                        <p:tgtEl>
                                          <p:spTgt spid="4">
                                            <p:txEl>
                                              <p:pRg st="5" end="5"/>
                                            </p:txEl>
                                          </p:spTgt>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Effect transition="in" filter="fade">
                                      <p:cBhvr>
                                        <p:cTn id="57" dur="500"/>
                                        <p:tgtEl>
                                          <p:spTgt spid="4">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7" end="7"/>
                                            </p:txEl>
                                          </p:spTgt>
                                        </p:tgtEl>
                                        <p:attrNameLst>
                                          <p:attrName>style.visibility</p:attrName>
                                        </p:attrNameLst>
                                      </p:cBhvr>
                                      <p:to>
                                        <p:strVal val="visible"/>
                                      </p:to>
                                    </p:set>
                                    <p:animEffect transition="in" filter="fade">
                                      <p:cBhvr>
                                        <p:cTn id="62" dur="500"/>
                                        <p:tgtEl>
                                          <p:spTgt spid="4">
                                            <p:txEl>
                                              <p:pRg st="7" end="7"/>
                                            </p:txEl>
                                          </p:spTgt>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4">
                                            <p:txEl>
                                              <p:pRg st="8" end="8"/>
                                            </p:txEl>
                                          </p:spTgt>
                                        </p:tgtEl>
                                        <p:attrNameLst>
                                          <p:attrName>style.visibility</p:attrName>
                                        </p:attrNameLst>
                                      </p:cBhvr>
                                      <p:to>
                                        <p:strVal val="visible"/>
                                      </p:to>
                                    </p:set>
                                    <p:animEffect transition="in" filter="fade">
                                      <p:cBhvr>
                                        <p:cTn id="6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09600" y="109255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Comfortable UI</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152400" y="1752600"/>
            <a:ext cx="8763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Sounds like a strange notion …</a:t>
            </a:r>
          </a:p>
          <a:p>
            <a:pPr>
              <a:lnSpc>
                <a:spcPct val="90000"/>
              </a:lnSpc>
            </a:pPr>
            <a:r>
              <a:rPr lang="en-US" altLang="zh-CN" dirty="0" smtClean="0">
                <a:latin typeface="Cambria" panose="02040503050406030204" pitchFamily="18" charset="0"/>
              </a:rPr>
              <a:t>Is the UI </a:t>
            </a:r>
            <a:r>
              <a:rPr lang="en-US" altLang="zh-CN" dirty="0" smtClean="0">
                <a:solidFill>
                  <a:srgbClr val="FF0000"/>
                </a:solidFill>
                <a:latin typeface="Cambria" panose="02040503050406030204" pitchFamily="18" charset="0"/>
              </a:rPr>
              <a:t>appropriate</a:t>
            </a:r>
            <a:r>
              <a:rPr lang="en-US" altLang="zh-CN" dirty="0" smtClean="0">
                <a:latin typeface="Cambria" panose="02040503050406030204" pitchFamily="18" charset="0"/>
              </a:rPr>
              <a:t>?</a:t>
            </a:r>
          </a:p>
          <a:p>
            <a:pPr lvl="1">
              <a:lnSpc>
                <a:spcPct val="90000"/>
              </a:lnSpc>
            </a:pPr>
            <a:r>
              <a:rPr lang="en-US" altLang="zh-CN" dirty="0" smtClean="0">
                <a:solidFill>
                  <a:srgbClr val="FF0000"/>
                </a:solidFill>
                <a:latin typeface="Cambria" panose="02040503050406030204" pitchFamily="18" charset="0"/>
              </a:rPr>
              <a:t>Sound effects </a:t>
            </a:r>
            <a:r>
              <a:rPr lang="en-US" altLang="zh-CN" dirty="0" smtClean="0">
                <a:latin typeface="Cambria" panose="02040503050406030204" pitchFamily="18" charset="0"/>
              </a:rPr>
              <a:t>in a computer game? How about a business application?</a:t>
            </a:r>
          </a:p>
          <a:p>
            <a:pPr>
              <a:lnSpc>
                <a:spcPct val="90000"/>
              </a:lnSpc>
            </a:pPr>
            <a:r>
              <a:rPr lang="en-US" altLang="zh-CN" dirty="0" smtClean="0">
                <a:latin typeface="Cambria" panose="02040503050406030204" pitchFamily="18" charset="0"/>
              </a:rPr>
              <a:t>Does the UI </a:t>
            </a:r>
            <a:r>
              <a:rPr lang="en-US" altLang="zh-CN" dirty="0" smtClean="0">
                <a:solidFill>
                  <a:srgbClr val="FF0000"/>
                </a:solidFill>
                <a:latin typeface="Cambria" panose="02040503050406030204" pitchFamily="18" charset="0"/>
              </a:rPr>
              <a:t>handle</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errors well</a:t>
            </a:r>
            <a:r>
              <a:rPr lang="en-US" altLang="zh-CN" dirty="0" smtClean="0">
                <a:latin typeface="Cambria" panose="02040503050406030204" pitchFamily="18" charset="0"/>
              </a:rPr>
              <a:t>?</a:t>
            </a:r>
          </a:p>
          <a:p>
            <a:pPr lvl="1">
              <a:lnSpc>
                <a:spcPct val="90000"/>
              </a:lnSpc>
            </a:pPr>
            <a:r>
              <a:rPr lang="en-US" altLang="zh-CN" dirty="0" smtClean="0">
                <a:latin typeface="Cambria" panose="02040503050406030204" pitchFamily="18" charset="0"/>
              </a:rPr>
              <a:t>If there is </a:t>
            </a:r>
            <a:r>
              <a:rPr lang="en-US" altLang="zh-CN" dirty="0" smtClean="0">
                <a:solidFill>
                  <a:srgbClr val="FF0000"/>
                </a:solidFill>
                <a:latin typeface="Cambria" panose="02040503050406030204" pitchFamily="18" charset="0"/>
              </a:rPr>
              <a:t>no Undo/Redo</a:t>
            </a:r>
            <a:r>
              <a:rPr lang="en-US" altLang="zh-CN" dirty="0" smtClean="0">
                <a:latin typeface="Cambria" panose="02040503050406030204" pitchFamily="18" charset="0"/>
              </a:rPr>
              <a:t> feature critical operations may fail.</a:t>
            </a:r>
          </a:p>
          <a:p>
            <a:pPr>
              <a:lnSpc>
                <a:spcPct val="90000"/>
              </a:lnSpc>
            </a:pPr>
            <a:r>
              <a:rPr lang="en-US" altLang="zh-CN" dirty="0" smtClean="0">
                <a:latin typeface="Cambria" panose="02040503050406030204" pitchFamily="18" charset="0"/>
              </a:rPr>
              <a:t>Is the feedback </a:t>
            </a:r>
            <a:r>
              <a:rPr lang="en-US" altLang="zh-CN" dirty="0" smtClean="0">
                <a:solidFill>
                  <a:srgbClr val="FF0000"/>
                </a:solidFill>
                <a:latin typeface="Cambria" panose="02040503050406030204" pitchFamily="18" charset="0"/>
              </a:rPr>
              <a:t>fast enough </a:t>
            </a:r>
            <a:r>
              <a:rPr lang="en-US" altLang="zh-CN" dirty="0" smtClean="0">
                <a:latin typeface="Cambria" panose="02040503050406030204" pitchFamily="18" charset="0"/>
              </a:rPr>
              <a:t>or too fast?</a:t>
            </a:r>
          </a:p>
          <a:p>
            <a:pPr lvl="1">
              <a:lnSpc>
                <a:spcPct val="90000"/>
              </a:lnSpc>
            </a:pPr>
            <a:r>
              <a:rPr lang="en-US" altLang="zh-CN" dirty="0" smtClean="0">
                <a:latin typeface="Cambria" panose="02040503050406030204" pitchFamily="18" charset="0"/>
              </a:rPr>
              <a:t>E.g., waiting for cash to come out of the ATM</a:t>
            </a:r>
          </a:p>
          <a:p>
            <a:pPr>
              <a:lnSpc>
                <a:spcPct val="90000"/>
              </a:lnSpc>
            </a:pPr>
            <a:r>
              <a:rPr lang="en-US" altLang="zh-CN" dirty="0" smtClean="0">
                <a:latin typeface="Cambria" panose="02040503050406030204" pitchFamily="18" charset="0"/>
              </a:rPr>
              <a:t>Does excessive use cause harm?</a:t>
            </a:r>
          </a:p>
          <a:p>
            <a:pPr lvl="1">
              <a:lnSpc>
                <a:spcPct val="90000"/>
              </a:lnSpc>
            </a:pPr>
            <a:r>
              <a:rPr lang="en-US" altLang="zh-CN" dirty="0" smtClean="0">
                <a:latin typeface="Cambria" panose="02040503050406030204" pitchFamily="18" charset="0"/>
              </a:rPr>
              <a:t>E.g., </a:t>
            </a:r>
            <a:r>
              <a:rPr lang="en-US" altLang="zh-CN" dirty="0" err="1" smtClean="0">
                <a:latin typeface="Cambria" panose="02040503050406030204" pitchFamily="18" charset="0"/>
              </a:rPr>
              <a:t>Emacs</a:t>
            </a:r>
            <a:r>
              <a:rPr lang="en-US" altLang="zh-CN" dirty="0" smtClean="0">
                <a:latin typeface="Cambria" panose="02040503050406030204" pitchFamily="18" charset="0"/>
              </a:rPr>
              <a:t> hand</a:t>
            </a:r>
            <a:endParaRPr lang="en-US" altLang="zh-CN"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530360" y="2997360"/>
              <a:ext cx="4692960" cy="203400"/>
            </p14:xfrm>
          </p:contentPart>
        </mc:Choice>
        <mc:Fallback xmlns="">
          <p:pic>
            <p:nvPicPr>
              <p:cNvPr id="2" name="墨迹 1"/>
              <p:cNvPicPr/>
              <p:nvPr/>
            </p:nvPicPr>
            <p:blipFill>
              <a:blip r:embed="rId5"/>
              <a:stretch>
                <a:fillRect/>
              </a:stretch>
            </p:blipFill>
            <p:spPr>
              <a:xfrm>
                <a:off x="1521000" y="2988000"/>
                <a:ext cx="4711680" cy="222120"/>
              </a:xfrm>
              <a:prstGeom prst="rect">
                <a:avLst/>
              </a:prstGeom>
            </p:spPr>
          </p:pic>
        </mc:Fallback>
      </mc:AlternateContent>
    </p:spTree>
    <p:extLst>
      <p:ext uri="{BB962C8B-B14F-4D97-AF65-F5344CB8AC3E}">
        <p14:creationId xmlns:p14="http://schemas.microsoft.com/office/powerpoint/2010/main" val="7039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Correct UI</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81000" y="19050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Marketing differences</a:t>
            </a:r>
          </a:p>
          <a:p>
            <a:pPr lvl="1">
              <a:lnSpc>
                <a:spcPct val="90000"/>
              </a:lnSpc>
            </a:pPr>
            <a:r>
              <a:rPr lang="en-US" altLang="zh-CN" dirty="0" smtClean="0">
                <a:latin typeface="Cambria" panose="02040503050406030204" pitchFamily="18" charset="0"/>
              </a:rPr>
              <a:t>Are there </a:t>
            </a:r>
            <a:r>
              <a:rPr lang="en-US" altLang="zh-CN" dirty="0" smtClean="0">
                <a:solidFill>
                  <a:srgbClr val="FF0000"/>
                </a:solidFill>
                <a:latin typeface="Cambria" panose="02040503050406030204" pitchFamily="18" charset="0"/>
              </a:rPr>
              <a:t>extra or missing functions</a:t>
            </a:r>
            <a:r>
              <a:rPr lang="en-US" altLang="zh-CN" dirty="0" smtClean="0">
                <a:latin typeface="Cambria" panose="02040503050406030204" pitchFamily="18" charset="0"/>
              </a:rPr>
              <a:t> from what the marketing material states?</a:t>
            </a:r>
          </a:p>
          <a:p>
            <a:pPr>
              <a:lnSpc>
                <a:spcPct val="90000"/>
              </a:lnSpc>
            </a:pPr>
            <a:r>
              <a:rPr lang="en-US" altLang="zh-CN" dirty="0" smtClean="0">
                <a:latin typeface="Cambria" panose="02040503050406030204" pitchFamily="18" charset="0"/>
              </a:rPr>
              <a:t>Language and spelling</a:t>
            </a:r>
          </a:p>
          <a:p>
            <a:pPr lvl="1">
              <a:lnSpc>
                <a:spcPct val="90000"/>
              </a:lnSpc>
            </a:pPr>
            <a:r>
              <a:rPr lang="en-US" altLang="zh-CN" dirty="0" smtClean="0">
                <a:latin typeface="Cambria" panose="02040503050406030204" pitchFamily="18" charset="0"/>
              </a:rPr>
              <a:t>Error messages often have spelling mistakes</a:t>
            </a:r>
          </a:p>
          <a:p>
            <a:pPr>
              <a:lnSpc>
                <a:spcPct val="90000"/>
              </a:lnSpc>
            </a:pPr>
            <a:r>
              <a:rPr lang="en-US" altLang="zh-CN" dirty="0" smtClean="0">
                <a:solidFill>
                  <a:srgbClr val="FF0000"/>
                </a:solidFill>
                <a:latin typeface="Cambria" panose="02040503050406030204" pitchFamily="18" charset="0"/>
              </a:rPr>
              <a:t>Bad media </a:t>
            </a:r>
            <a:r>
              <a:rPr lang="en-US" altLang="zh-CN" dirty="0" smtClean="0">
                <a:latin typeface="Cambria" panose="02040503050406030204" pitchFamily="18" charset="0"/>
              </a:rPr>
              <a:t>(icons, images, sounds, videos) that for with the software UI.</a:t>
            </a:r>
          </a:p>
          <a:p>
            <a:pPr>
              <a:lnSpc>
                <a:spcPct val="90000"/>
              </a:lnSpc>
            </a:pPr>
            <a:r>
              <a:rPr lang="en-US" altLang="zh-CN" dirty="0" smtClean="0">
                <a:latin typeface="Cambria" panose="02040503050406030204" pitchFamily="18" charset="0"/>
              </a:rPr>
              <a:t>WYSIWYG</a:t>
            </a:r>
          </a:p>
          <a:p>
            <a:pPr lvl="1">
              <a:lnSpc>
                <a:spcPct val="90000"/>
              </a:lnSpc>
            </a:pPr>
            <a:r>
              <a:rPr lang="en-US" altLang="zh-CN" dirty="0" smtClean="0">
                <a:latin typeface="Cambria" panose="02040503050406030204" pitchFamily="18" charset="0"/>
              </a:rPr>
              <a:t>E.g., does the printed Adobe Acrobat file look like the one on the screen?</a:t>
            </a:r>
            <a:endParaRPr lang="en-US" altLang="zh-CN"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470320" y="2597040"/>
              <a:ext cx="2794320" cy="1899000"/>
            </p14:xfrm>
          </p:contentPart>
        </mc:Choice>
        <mc:Fallback xmlns="">
          <p:pic>
            <p:nvPicPr>
              <p:cNvPr id="2" name="墨迹 1"/>
              <p:cNvPicPr/>
              <p:nvPr/>
            </p:nvPicPr>
            <p:blipFill>
              <a:blip r:embed="rId5"/>
              <a:stretch>
                <a:fillRect/>
              </a:stretch>
            </p:blipFill>
            <p:spPr>
              <a:xfrm>
                <a:off x="2460960" y="2587680"/>
                <a:ext cx="2813040" cy="1917720"/>
              </a:xfrm>
              <a:prstGeom prst="rect">
                <a:avLst/>
              </a:prstGeom>
            </p:spPr>
          </p:pic>
        </mc:Fallback>
      </mc:AlternateContent>
    </p:spTree>
    <p:extLst>
      <p:ext uri="{BB962C8B-B14F-4D97-AF65-F5344CB8AC3E}">
        <p14:creationId xmlns:p14="http://schemas.microsoft.com/office/powerpoint/2010/main" val="16371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smtClean="0">
                <a:latin typeface="Cambria" panose="02040503050406030204" pitchFamily="18" charset="0"/>
              </a:rPr>
              <a:t>Useful UI</a:t>
            </a:r>
            <a:endParaRPr lang="en-US" altLang="zh-CN" sz="3200">
              <a:latin typeface="Cambria" panose="02040503050406030204" pitchFamily="18" charset="0"/>
            </a:endParaRPr>
          </a:p>
        </p:txBody>
      </p:sp>
      <p:sp>
        <p:nvSpPr>
          <p:cNvPr id="4" name="Rectangle 3"/>
          <p:cNvSpPr txBox="1">
            <a:spLocks noChangeArrowheads="1"/>
          </p:cNvSpPr>
          <p:nvPr/>
        </p:nvSpPr>
        <p:spPr bwMode="auto">
          <a:xfrm>
            <a:off x="152400" y="2054180"/>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Cambria" panose="02040503050406030204" pitchFamily="18" charset="0"/>
              </a:rPr>
              <a:t>When testing a UI feature, ask if the feature you see </a:t>
            </a:r>
            <a:r>
              <a:rPr lang="en-US" altLang="zh-CN" dirty="0" smtClean="0">
                <a:solidFill>
                  <a:srgbClr val="FF0000"/>
                </a:solidFill>
                <a:latin typeface="Cambria" panose="02040503050406030204" pitchFamily="18" charset="0"/>
              </a:rPr>
              <a:t>actually contributes to the software’s value</a:t>
            </a:r>
            <a:r>
              <a:rPr lang="en-US" altLang="zh-CN" dirty="0" smtClean="0">
                <a:latin typeface="Cambria" panose="02040503050406030204" pitchFamily="18" charset="0"/>
              </a:rPr>
              <a:t>.</a:t>
            </a:r>
          </a:p>
          <a:p>
            <a:r>
              <a:rPr lang="en-US" altLang="zh-CN" dirty="0" smtClean="0">
                <a:latin typeface="Cambria" panose="02040503050406030204" pitchFamily="18" charset="0"/>
              </a:rPr>
              <a:t>Many applets have useless features </a:t>
            </a:r>
          </a:p>
          <a:p>
            <a:pPr lvl="1"/>
            <a:r>
              <a:rPr lang="en-US" altLang="zh-CN" dirty="0" smtClean="0">
                <a:latin typeface="Cambria" panose="02040503050406030204" pitchFamily="18" charset="0"/>
              </a:rPr>
              <a:t>E.g., dancing elves</a:t>
            </a:r>
          </a:p>
          <a:p>
            <a:r>
              <a:rPr lang="en-US" altLang="zh-CN" dirty="0" smtClean="0">
                <a:latin typeface="Cambria" panose="02040503050406030204" pitchFamily="18" charset="0"/>
              </a:rPr>
              <a:t>Useless UI features waste time for the user, developer, and tester.</a:t>
            </a:r>
            <a:endParaRPr lang="en-US" altLang="zh-CN" dirty="0">
              <a:latin typeface="Cambria" panose="02040503050406030204" pitchFamily="18" charset="0"/>
            </a:endParaRPr>
          </a:p>
        </p:txBody>
      </p:sp>
    </p:spTree>
    <p:extLst>
      <p:ext uri="{BB962C8B-B14F-4D97-AF65-F5344CB8AC3E}">
        <p14:creationId xmlns:p14="http://schemas.microsoft.com/office/powerpoint/2010/main" val="3484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Sources of Problems</a:t>
            </a:r>
          </a:p>
        </p:txBody>
      </p:sp>
      <p:sp>
        <p:nvSpPr>
          <p:cNvPr id="4" name="Rectangle 3"/>
          <p:cNvSpPr txBox="1">
            <a:spLocks noChangeArrowheads="1"/>
          </p:cNvSpPr>
          <p:nvPr/>
        </p:nvSpPr>
        <p:spPr bwMode="auto">
          <a:xfrm>
            <a:off x="304800" y="1981200"/>
            <a:ext cx="8610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Requirements Definition:</a:t>
            </a:r>
            <a:r>
              <a:rPr lang="en-US" altLang="zh-CN" dirty="0" smtClean="0">
                <a:latin typeface="Cambria" panose="02040503050406030204" pitchFamily="18" charset="0"/>
              </a:rPr>
              <a:t> Erroneous, incomplete, inconsistent requirements.</a:t>
            </a:r>
          </a:p>
          <a:p>
            <a:pPr eaLnBrk="1" hangingPunct="1"/>
            <a:r>
              <a:rPr lang="en-US" altLang="zh-CN" b="1" u="sng" dirty="0" smtClean="0">
                <a:latin typeface="Cambria" panose="02040503050406030204" pitchFamily="18" charset="0"/>
              </a:rPr>
              <a:t>Design:</a:t>
            </a:r>
            <a:r>
              <a:rPr lang="en-US" altLang="zh-CN" dirty="0" smtClean="0">
                <a:latin typeface="Cambria" panose="02040503050406030204" pitchFamily="18" charset="0"/>
              </a:rPr>
              <a:t>  Fundamental design flaws in the software.</a:t>
            </a:r>
          </a:p>
          <a:p>
            <a:pPr eaLnBrk="1" hangingPunct="1"/>
            <a:r>
              <a:rPr lang="en-US" altLang="zh-CN" b="1" u="sng" dirty="0" smtClean="0">
                <a:latin typeface="Cambria" panose="02040503050406030204" pitchFamily="18" charset="0"/>
              </a:rPr>
              <a:t>Implementation:</a:t>
            </a:r>
            <a:r>
              <a:rPr lang="en-US" altLang="zh-CN" dirty="0" smtClean="0">
                <a:latin typeface="Cambria" panose="02040503050406030204" pitchFamily="18" charset="0"/>
              </a:rPr>
              <a:t>  Mistakes in chip fabrication, wiring, programming faults, malicious code.</a:t>
            </a:r>
          </a:p>
          <a:p>
            <a:pPr eaLnBrk="1" hangingPunct="1"/>
            <a:r>
              <a:rPr lang="en-US" altLang="zh-CN" b="1" u="sng" dirty="0" smtClean="0">
                <a:latin typeface="Cambria" panose="02040503050406030204" pitchFamily="18" charset="0"/>
              </a:rPr>
              <a:t>Support Systems:</a:t>
            </a:r>
            <a:r>
              <a:rPr lang="en-US" altLang="zh-CN" dirty="0" smtClean="0">
                <a:latin typeface="Cambria" panose="02040503050406030204" pitchFamily="18" charset="0"/>
              </a:rPr>
              <a:t>  Poor programming languages, faulty compilers and debuggers, misleading development tools.</a:t>
            </a:r>
          </a:p>
          <a:p>
            <a:pPr eaLnBrk="1" hangingPunct="1"/>
            <a:endParaRPr lang="en-US"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28000" y="1653120"/>
              <a:ext cx="2374560" cy="3546000"/>
            </p14:xfrm>
          </p:contentPart>
        </mc:Choice>
        <mc:Fallback xmlns="">
          <p:pic>
            <p:nvPicPr>
              <p:cNvPr id="2" name="墨迹 1"/>
              <p:cNvPicPr/>
              <p:nvPr/>
            </p:nvPicPr>
            <p:blipFill>
              <a:blip r:embed="rId5"/>
              <a:stretch>
                <a:fillRect/>
              </a:stretch>
            </p:blipFill>
            <p:spPr>
              <a:xfrm>
                <a:off x="819360" y="1643040"/>
                <a:ext cx="2391840" cy="3565080"/>
              </a:xfrm>
              <a:prstGeom prst="rect">
                <a:avLst/>
              </a:prstGeom>
            </p:spPr>
          </p:pic>
        </mc:Fallback>
      </mc:AlternateContent>
    </p:spTree>
    <p:extLst>
      <p:ext uri="{BB962C8B-B14F-4D97-AF65-F5344CB8AC3E}">
        <p14:creationId xmlns:p14="http://schemas.microsoft.com/office/powerpoint/2010/main" val="122208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685800" y="1219200"/>
            <a:ext cx="1752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mtClean="0">
                <a:latin typeface="Cambria" panose="02040503050406030204" pitchFamily="18" charset="0"/>
              </a:rPr>
              <a:t>Useful UI</a:t>
            </a:r>
            <a:endParaRPr lang="en-US" altLang="zh-CN">
              <a:latin typeface="Cambria" panose="020405030504060302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37563"/>
            <a:ext cx="5181600" cy="6817205"/>
          </a:xfrm>
          <a:prstGeom prst="rect">
            <a:avLst/>
          </a:prstGeom>
        </p:spPr>
      </p:pic>
    </p:spTree>
    <p:extLst>
      <p:ext uri="{BB962C8B-B14F-4D97-AF65-F5344CB8AC3E}">
        <p14:creationId xmlns:p14="http://schemas.microsoft.com/office/powerpoint/2010/main" val="13363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5149195" y="152400"/>
            <a:ext cx="224220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600" dirty="0" smtClean="0">
                <a:latin typeface="Cambria" panose="02040503050406030204" pitchFamily="18" charset="0"/>
              </a:rPr>
              <a:t>Useful UI</a:t>
            </a:r>
            <a:endParaRPr lang="en-US" altLang="zh-CN" sz="3600" dirty="0">
              <a:latin typeface="Cambria" panose="020405030504060302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56198" y="3039840"/>
            <a:ext cx="4074392" cy="127592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633290" y="3004890"/>
            <a:ext cx="3953515" cy="131430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702988" y="3011493"/>
            <a:ext cx="4105917" cy="130109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817788" y="2945211"/>
            <a:ext cx="4029717" cy="1339695"/>
          </a:xfrm>
          <a:prstGeom prst="rect">
            <a:avLst/>
          </a:prstGeom>
        </p:spPr>
      </p:pic>
    </p:spTree>
    <p:extLst>
      <p:ext uri="{BB962C8B-B14F-4D97-AF65-F5344CB8AC3E}">
        <p14:creationId xmlns:p14="http://schemas.microsoft.com/office/powerpoint/2010/main" val="218121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5149195" y="152400"/>
            <a:ext cx="224220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600" dirty="0" smtClean="0">
                <a:latin typeface="Cambria" panose="02040503050406030204" pitchFamily="18" charset="0"/>
              </a:rPr>
              <a:t>Useful UI</a:t>
            </a:r>
            <a:endParaRPr lang="en-US" altLang="zh-CN" sz="3600" dirty="0">
              <a:latin typeface="Cambria" panose="02040503050406030204" pitchFamily="18" charset="0"/>
            </a:endParaRPr>
          </a:p>
        </p:txBody>
      </p:sp>
      <p:pic>
        <p:nvPicPr>
          <p:cNvPr id="6146" name="Picture 2" descr="Thomson Introduces 'My Wall' Smart TV Interface to Take On Xiaomi's  PatchWall UI | TelecomTal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90600"/>
            <a:ext cx="7620000"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609639"/>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5149195" y="152400"/>
            <a:ext cx="224220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600" dirty="0" smtClean="0">
                <a:latin typeface="Cambria" panose="02040503050406030204" pitchFamily="18" charset="0"/>
              </a:rPr>
              <a:t>Useful UI</a:t>
            </a:r>
            <a:endParaRPr lang="en-US" altLang="zh-CN" sz="3600" dirty="0">
              <a:latin typeface="Cambria" panose="020405030504060302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00200"/>
            <a:ext cx="3383539" cy="4272022"/>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1524000"/>
            <a:ext cx="3309005" cy="4324404"/>
          </a:xfrm>
          <a:prstGeom prst="rect">
            <a:avLst/>
          </a:prstGeom>
        </p:spPr>
      </p:pic>
    </p:spTree>
    <p:extLst>
      <p:ext uri="{BB962C8B-B14F-4D97-AF65-F5344CB8AC3E}">
        <p14:creationId xmlns:p14="http://schemas.microsoft.com/office/powerpoint/2010/main" val="36117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7620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Accessibility Testing</a:t>
            </a:r>
            <a:br>
              <a:rPr lang="en-US" altLang="zh-CN" dirty="0" smtClean="0">
                <a:latin typeface="Cambria" panose="02040503050406030204" pitchFamily="18" charset="0"/>
              </a:rPr>
            </a:br>
            <a:r>
              <a:rPr lang="en-US" altLang="zh-CN" dirty="0" smtClean="0">
                <a:latin typeface="Cambria" panose="02040503050406030204" pitchFamily="18" charset="0"/>
              </a:rPr>
              <a:t>(</a:t>
            </a:r>
            <a:r>
              <a:rPr lang="en-US" altLang="zh-CN" dirty="0" smtClean="0">
                <a:solidFill>
                  <a:srgbClr val="FF0000"/>
                </a:solidFill>
                <a:latin typeface="Cambria" panose="02040503050406030204" pitchFamily="18" charset="0"/>
              </a:rPr>
              <a:t>testing for the disabled</a:t>
            </a:r>
            <a:r>
              <a:rPr lang="en-US" altLang="zh-CN" dirty="0" smtClean="0">
                <a:latin typeface="Cambria" panose="02040503050406030204" pitchFamily="18" charset="0"/>
              </a:rPr>
              <a:t>)</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228600" y="21336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Nearly 20% of American have some form of disability according to the 1997 US Census.</a:t>
            </a:r>
          </a:p>
          <a:p>
            <a:pPr>
              <a:lnSpc>
                <a:spcPct val="90000"/>
              </a:lnSpc>
            </a:pPr>
            <a:r>
              <a:rPr lang="en-US" altLang="zh-CN" sz="2400" dirty="0" smtClean="0">
                <a:latin typeface="Cambria" panose="02040503050406030204" pitchFamily="18" charset="0"/>
              </a:rPr>
              <a:t>The following impairments make using computers especially difficult:</a:t>
            </a:r>
          </a:p>
          <a:p>
            <a:pPr lvl="1">
              <a:lnSpc>
                <a:spcPct val="90000"/>
              </a:lnSpc>
            </a:pPr>
            <a:r>
              <a:rPr lang="en-US" altLang="zh-CN" sz="2000" dirty="0" smtClean="0">
                <a:latin typeface="Cambria" panose="02040503050406030204" pitchFamily="18" charset="0"/>
              </a:rPr>
              <a:t>Visual</a:t>
            </a:r>
          </a:p>
          <a:p>
            <a:pPr lvl="2">
              <a:lnSpc>
                <a:spcPct val="90000"/>
              </a:lnSpc>
            </a:pPr>
            <a:r>
              <a:rPr lang="en-US" altLang="zh-CN" sz="1800" dirty="0" smtClean="0">
                <a:latin typeface="Cambria" panose="02040503050406030204" pitchFamily="18" charset="0"/>
              </a:rPr>
              <a:t>E.g., color blindness, tunnel vision, cataracts.</a:t>
            </a:r>
          </a:p>
          <a:p>
            <a:pPr lvl="1">
              <a:lnSpc>
                <a:spcPct val="90000"/>
              </a:lnSpc>
            </a:pPr>
            <a:r>
              <a:rPr lang="en-US" altLang="zh-CN" sz="2000" dirty="0" smtClean="0">
                <a:latin typeface="Cambria" panose="02040503050406030204" pitchFamily="18" charset="0"/>
              </a:rPr>
              <a:t>Hearing</a:t>
            </a:r>
          </a:p>
          <a:p>
            <a:pPr lvl="2">
              <a:lnSpc>
                <a:spcPct val="90000"/>
              </a:lnSpc>
            </a:pPr>
            <a:r>
              <a:rPr lang="en-US" altLang="zh-CN" sz="1800" dirty="0" smtClean="0">
                <a:latin typeface="Cambria" panose="02040503050406030204" pitchFamily="18" charset="0"/>
              </a:rPr>
              <a:t>E.g., partial or complete deafness.</a:t>
            </a:r>
          </a:p>
          <a:p>
            <a:pPr lvl="1">
              <a:lnSpc>
                <a:spcPct val="90000"/>
              </a:lnSpc>
            </a:pPr>
            <a:r>
              <a:rPr lang="en-US" altLang="zh-CN" sz="2000" dirty="0" smtClean="0">
                <a:latin typeface="Cambria" panose="02040503050406030204" pitchFamily="18" charset="0"/>
              </a:rPr>
              <a:t>Motion</a:t>
            </a:r>
          </a:p>
          <a:p>
            <a:pPr lvl="2">
              <a:lnSpc>
                <a:spcPct val="90000"/>
              </a:lnSpc>
            </a:pPr>
            <a:r>
              <a:rPr lang="en-US" altLang="zh-CN" sz="1800" dirty="0" smtClean="0">
                <a:latin typeface="Cambria" panose="02040503050406030204" pitchFamily="18" charset="0"/>
              </a:rPr>
              <a:t>E.g., injury can make using a keyboard or mouse difficult or impossible.</a:t>
            </a:r>
          </a:p>
          <a:p>
            <a:pPr lvl="1">
              <a:lnSpc>
                <a:spcPct val="90000"/>
              </a:lnSpc>
            </a:pPr>
            <a:r>
              <a:rPr lang="en-US" altLang="zh-CN" sz="2000" dirty="0" smtClean="0">
                <a:latin typeface="Cambria" panose="02040503050406030204" pitchFamily="18" charset="0"/>
              </a:rPr>
              <a:t>Cognitive and language</a:t>
            </a:r>
          </a:p>
          <a:p>
            <a:pPr lvl="2">
              <a:lnSpc>
                <a:spcPct val="90000"/>
              </a:lnSpc>
            </a:pPr>
            <a:r>
              <a:rPr lang="en-US" altLang="zh-CN" sz="1800" dirty="0" smtClean="0">
                <a:latin typeface="Cambria" panose="02040503050406030204" pitchFamily="18" charset="0"/>
              </a:rPr>
              <a:t>E.g., dyslexia or memory problems and using complex UIs</a:t>
            </a:r>
            <a:endParaRPr lang="en-US" altLang="zh-CN" sz="18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622760" y="1930320"/>
              <a:ext cx="1816560" cy="140040"/>
            </p14:xfrm>
          </p:contentPart>
        </mc:Choice>
        <mc:Fallback xmlns="">
          <p:pic>
            <p:nvPicPr>
              <p:cNvPr id="2" name="墨迹 1"/>
              <p:cNvPicPr/>
              <p:nvPr/>
            </p:nvPicPr>
            <p:blipFill>
              <a:blip r:embed="rId5"/>
              <a:stretch>
                <a:fillRect/>
              </a:stretch>
            </p:blipFill>
            <p:spPr>
              <a:xfrm>
                <a:off x="4613400" y="1920960"/>
                <a:ext cx="1835280" cy="158760"/>
              </a:xfrm>
              <a:prstGeom prst="rect">
                <a:avLst/>
              </a:prstGeom>
            </p:spPr>
          </p:pic>
        </mc:Fallback>
      </mc:AlternateContent>
    </p:spTree>
    <p:extLst>
      <p:ext uri="{BB962C8B-B14F-4D97-AF65-F5344CB8AC3E}">
        <p14:creationId xmlns:p14="http://schemas.microsoft.com/office/powerpoint/2010/main" val="63867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8382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Legal requirements</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228600" y="2057400"/>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90000"/>
              </a:lnSpc>
            </a:pPr>
            <a:r>
              <a:rPr lang="en-US" altLang="zh-CN" dirty="0" smtClean="0">
                <a:latin typeface="Cambria" panose="02040503050406030204" pitchFamily="18" charset="0"/>
              </a:rPr>
              <a:t>In the US, three laws apply to developing software with a UI that can be used by the disabled:</a:t>
            </a:r>
          </a:p>
          <a:p>
            <a:pPr marL="609600" indent="-609600">
              <a:lnSpc>
                <a:spcPct val="90000"/>
              </a:lnSpc>
              <a:buFontTx/>
              <a:buAutoNum type="arabicPeriod"/>
            </a:pPr>
            <a:r>
              <a:rPr lang="en-US" altLang="zh-CN" sz="2000" dirty="0" smtClean="0">
                <a:latin typeface="Cambria" panose="02040503050406030204" pitchFamily="18" charset="0"/>
              </a:rPr>
              <a:t>The Americans with Disability Act (ADA) has been applied to commercial Internet websites.</a:t>
            </a:r>
          </a:p>
          <a:p>
            <a:pPr marL="609600" indent="-609600">
              <a:lnSpc>
                <a:spcPct val="90000"/>
              </a:lnSpc>
              <a:buFontTx/>
              <a:buAutoNum type="arabicPeriod"/>
            </a:pPr>
            <a:r>
              <a:rPr lang="en-US" altLang="zh-CN" sz="2000" dirty="0" smtClean="0">
                <a:latin typeface="Cambria" panose="02040503050406030204" pitchFamily="18" charset="0"/>
              </a:rPr>
              <a:t>Section 508 of the Rehabilitation Act is similar to the ADA and applies to any organization that receives federal funding.</a:t>
            </a:r>
          </a:p>
          <a:p>
            <a:pPr marL="609600" indent="-609600">
              <a:lnSpc>
                <a:spcPct val="90000"/>
              </a:lnSpc>
              <a:buFontTx/>
              <a:buAutoNum type="arabicPeriod"/>
            </a:pPr>
            <a:r>
              <a:rPr lang="en-US" altLang="zh-CN" sz="2000" dirty="0" smtClean="0">
                <a:latin typeface="Cambria" panose="02040503050406030204" pitchFamily="18" charset="0"/>
              </a:rPr>
              <a:t>Section 255 of the Telecommunications Act requires all hardware and software that transfers information over the Internet/network/phone line be accessible to people with disabilities.</a:t>
            </a:r>
          </a:p>
          <a:p>
            <a:pPr marL="609600" indent="-609600">
              <a:lnSpc>
                <a:spcPct val="90000"/>
              </a:lnSpc>
              <a:buFontTx/>
              <a:buAutoNum type="arabicPeriod"/>
            </a:pPr>
            <a:endParaRPr lang="en-US" altLang="zh-CN" dirty="0">
              <a:latin typeface="Cambria" panose="02040503050406030204" pitchFamily="18" charset="0"/>
            </a:endParaRPr>
          </a:p>
        </p:txBody>
      </p:sp>
    </p:spTree>
    <p:extLst>
      <p:ext uri="{BB962C8B-B14F-4D97-AF65-F5344CB8AC3E}">
        <p14:creationId xmlns:p14="http://schemas.microsoft.com/office/powerpoint/2010/main" val="421014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mtClean="0">
                <a:latin typeface="Cambria" panose="02040503050406030204" pitchFamily="18" charset="0"/>
              </a:rPr>
              <a:t>Accessibility features in software</a:t>
            </a:r>
            <a:endParaRPr lang="en-US" altLang="zh-CN">
              <a:latin typeface="Cambria" panose="02040503050406030204" pitchFamily="18" charset="0"/>
            </a:endParaRPr>
          </a:p>
        </p:txBody>
      </p:sp>
      <p:sp>
        <p:nvSpPr>
          <p:cNvPr id="4" name="Rectangle 3"/>
          <p:cNvSpPr txBox="1">
            <a:spLocks noChangeArrowheads="1"/>
          </p:cNvSpPr>
          <p:nvPr/>
        </p:nvSpPr>
        <p:spPr bwMode="auto">
          <a:xfrm>
            <a:off x="4572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If the software being tested does not run on a platform that has specified accessibility features?</a:t>
            </a:r>
          </a:p>
          <a:p>
            <a:pPr lvl="1">
              <a:lnSpc>
                <a:spcPct val="90000"/>
              </a:lnSpc>
            </a:pPr>
            <a:r>
              <a:rPr lang="en-US" altLang="zh-CN" sz="2000" dirty="0" smtClean="0">
                <a:latin typeface="Cambria" panose="02040503050406030204" pitchFamily="18" charset="0"/>
              </a:rPr>
              <a:t>Accessibility features will have to be specified, programmed, and tested.</a:t>
            </a:r>
          </a:p>
          <a:p>
            <a:pPr>
              <a:lnSpc>
                <a:spcPct val="90000"/>
              </a:lnSpc>
            </a:pPr>
            <a:r>
              <a:rPr lang="en-US" altLang="zh-CN" sz="2400" dirty="0" smtClean="0">
                <a:latin typeface="Cambria" panose="02040503050406030204" pitchFamily="18" charset="0"/>
              </a:rPr>
              <a:t>If your platform has built in accessibility features your software?</a:t>
            </a:r>
          </a:p>
          <a:p>
            <a:pPr lvl="1">
              <a:lnSpc>
                <a:spcPct val="90000"/>
              </a:lnSpc>
            </a:pPr>
            <a:r>
              <a:rPr lang="en-US" altLang="zh-CN" sz="2000" dirty="0" smtClean="0">
                <a:latin typeface="Cambria" panose="02040503050406030204" pitchFamily="18" charset="0"/>
              </a:rPr>
              <a:t>Software only needs to adhere to the platform’s standard for communicating with peripheral devices.</a:t>
            </a:r>
          </a:p>
          <a:p>
            <a:pPr>
              <a:lnSpc>
                <a:spcPct val="90000"/>
              </a:lnSpc>
            </a:pPr>
            <a:r>
              <a:rPr lang="en-US" altLang="zh-CN" sz="2400" dirty="0" smtClean="0">
                <a:latin typeface="Cambria" panose="02040503050406030204" pitchFamily="18" charset="0"/>
              </a:rPr>
              <a:t>Remember to create test cases specifically to test for accessibility. </a:t>
            </a:r>
          </a:p>
          <a:p>
            <a:pPr lvl="1">
              <a:lnSpc>
                <a:spcPct val="90000"/>
              </a:lnSpc>
            </a:pPr>
            <a:r>
              <a:rPr lang="en-US" altLang="zh-CN" sz="2000" dirty="0" smtClean="0">
                <a:latin typeface="Cambria" panose="02040503050406030204" pitchFamily="18" charset="0"/>
              </a:rPr>
              <a:t>Add them to your configuration testing equivalence partitions.</a:t>
            </a:r>
            <a:endParaRPr lang="en-US" altLang="zh-CN" dirty="0">
              <a:latin typeface="Cambria" panose="02040503050406030204" pitchFamily="18" charset="0"/>
            </a:endParaRPr>
          </a:p>
        </p:txBody>
      </p:sp>
    </p:spTree>
    <p:extLst>
      <p:ext uri="{BB962C8B-B14F-4D97-AF65-F5344CB8AC3E}">
        <p14:creationId xmlns:p14="http://schemas.microsoft.com/office/powerpoint/2010/main" val="173378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838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Microsoft Windows accessibility features</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04800" y="19050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smtClean="0">
                <a:latin typeface="Cambria" panose="02040503050406030204" pitchFamily="18" charset="0"/>
              </a:rPr>
              <a:t>Sticky-keys</a:t>
            </a:r>
            <a:r>
              <a:rPr lang="en-US" altLang="zh-CN" sz="2400" dirty="0" smtClean="0">
                <a:latin typeface="Cambria" panose="02040503050406030204" pitchFamily="18" charset="0"/>
              </a:rPr>
              <a:t>: Allow Shift, Ctrl, Alt keys to stay in effect until the next key is pressed.</a:t>
            </a:r>
          </a:p>
          <a:p>
            <a:r>
              <a:rPr lang="en-US" altLang="zh-CN" sz="2400" b="1" dirty="0" smtClean="0">
                <a:latin typeface="Cambria" panose="02040503050406030204" pitchFamily="18" charset="0"/>
              </a:rPr>
              <a:t>Filter-keys</a:t>
            </a:r>
            <a:r>
              <a:rPr lang="en-US" altLang="zh-CN" sz="2400" dirty="0" smtClean="0">
                <a:latin typeface="Cambria" panose="02040503050406030204" pitchFamily="18" charset="0"/>
              </a:rPr>
              <a:t>: prevents brief repeated keystrokes from being recognized.</a:t>
            </a:r>
          </a:p>
          <a:p>
            <a:r>
              <a:rPr lang="en-US" altLang="zh-CN" sz="2400" b="1" dirty="0" smtClean="0">
                <a:latin typeface="Cambria" panose="02040503050406030204" pitchFamily="18" charset="0"/>
              </a:rPr>
              <a:t>Toggle-keys</a:t>
            </a:r>
            <a:r>
              <a:rPr lang="en-US" altLang="zh-CN" sz="2400" dirty="0" smtClean="0">
                <a:latin typeface="Cambria" panose="02040503050406030204" pitchFamily="18" charset="0"/>
              </a:rPr>
              <a:t>: plays tomes when Caps Lock, Scroll Lock, or </a:t>
            </a:r>
            <a:r>
              <a:rPr lang="en-US" altLang="zh-CN" sz="2400" dirty="0" err="1" smtClean="0">
                <a:latin typeface="Cambria" panose="02040503050406030204" pitchFamily="18" charset="0"/>
              </a:rPr>
              <a:t>Num</a:t>
            </a:r>
            <a:r>
              <a:rPr lang="en-US" altLang="zh-CN" sz="2400" dirty="0" smtClean="0">
                <a:latin typeface="Cambria" panose="02040503050406030204" pitchFamily="18" charset="0"/>
              </a:rPr>
              <a:t> Lock keyboard modes are enabled.</a:t>
            </a:r>
          </a:p>
          <a:p>
            <a:r>
              <a:rPr lang="en-US" altLang="zh-CN" sz="2400" b="1" dirty="0" smtClean="0">
                <a:latin typeface="Cambria" panose="02040503050406030204" pitchFamily="18" charset="0"/>
              </a:rPr>
              <a:t>Sound-sentry</a:t>
            </a:r>
            <a:r>
              <a:rPr lang="en-US" altLang="zh-CN" sz="2400" dirty="0" smtClean="0">
                <a:latin typeface="Cambria" panose="02040503050406030204" pitchFamily="18" charset="0"/>
              </a:rPr>
              <a:t>: creates a visual warning whenever the system generates a sound.</a:t>
            </a:r>
          </a:p>
          <a:p>
            <a:r>
              <a:rPr lang="en-US" altLang="zh-CN" sz="2400" b="1" dirty="0" smtClean="0">
                <a:latin typeface="Cambria" panose="02040503050406030204" pitchFamily="18" charset="0"/>
              </a:rPr>
              <a:t>Show-sounds</a:t>
            </a:r>
            <a:r>
              <a:rPr lang="en-US" altLang="zh-CN" sz="2400" dirty="0" smtClean="0">
                <a:latin typeface="Cambria" panose="02040503050406030204" pitchFamily="18" charset="0"/>
              </a:rPr>
              <a:t>: instructs program to display captions for any sounds or speech they make.</a:t>
            </a:r>
            <a:endParaRPr lang="en-US" altLang="zh-CN" sz="2400" dirty="0">
              <a:latin typeface="Cambria" panose="02040503050406030204" pitchFamily="18" charset="0"/>
            </a:endParaRPr>
          </a:p>
        </p:txBody>
      </p:sp>
    </p:spTree>
    <p:extLst>
      <p:ext uri="{BB962C8B-B14F-4D97-AF65-F5344CB8AC3E}">
        <p14:creationId xmlns:p14="http://schemas.microsoft.com/office/powerpoint/2010/main" val="131407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mtClean="0">
                <a:latin typeface="Cambria" panose="02040503050406030204" pitchFamily="18" charset="0"/>
              </a:rPr>
              <a:t>Microsoft Windows accessibility features (cont’d)</a:t>
            </a:r>
            <a:endParaRPr lang="en-US" altLang="zh-CN">
              <a:latin typeface="Cambria" panose="02040503050406030204" pitchFamily="18" charset="0"/>
            </a:endParaRPr>
          </a:p>
        </p:txBody>
      </p:sp>
      <p:sp>
        <p:nvSpPr>
          <p:cNvPr id="4" name="Rectangle 3"/>
          <p:cNvSpPr txBox="1">
            <a:spLocks noChangeArrowheads="1"/>
          </p:cNvSpPr>
          <p:nvPr/>
        </p:nvSpPr>
        <p:spPr bwMode="auto">
          <a:xfrm>
            <a:off x="381000" y="25146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smtClean="0">
                <a:latin typeface="Cambria" panose="02040503050406030204" pitchFamily="18" charset="0"/>
              </a:rPr>
              <a:t>High contrast</a:t>
            </a:r>
            <a:r>
              <a:rPr lang="en-US" altLang="zh-CN" sz="2400" dirty="0" smtClean="0">
                <a:latin typeface="Cambria" panose="02040503050406030204" pitchFamily="18" charset="0"/>
              </a:rPr>
              <a:t>: sets up the screen with colors and fonts designed to be read by the visually impaired. </a:t>
            </a:r>
          </a:p>
          <a:p>
            <a:r>
              <a:rPr lang="en-US" altLang="zh-CN" sz="2400" b="1" dirty="0" smtClean="0">
                <a:latin typeface="Cambria" panose="02040503050406030204" pitchFamily="18" charset="0"/>
              </a:rPr>
              <a:t>Mouse-keys</a:t>
            </a:r>
            <a:r>
              <a:rPr lang="en-US" altLang="zh-CN" sz="2400" dirty="0" smtClean="0">
                <a:latin typeface="Cambria" panose="02040503050406030204" pitchFamily="18" charset="0"/>
              </a:rPr>
              <a:t>: allows the use of keyboard keys instead of he mouse to navigate.</a:t>
            </a:r>
          </a:p>
          <a:p>
            <a:r>
              <a:rPr lang="en-US" altLang="zh-CN" sz="2400" b="1" dirty="0" smtClean="0">
                <a:latin typeface="Cambria" panose="02040503050406030204" pitchFamily="18" charset="0"/>
              </a:rPr>
              <a:t>Serial-keys</a:t>
            </a:r>
            <a:r>
              <a:rPr lang="en-US" altLang="zh-CN" sz="2400" dirty="0" smtClean="0">
                <a:latin typeface="Cambria" panose="02040503050406030204" pitchFamily="18" charset="0"/>
              </a:rPr>
              <a:t>: sets up a communication port to read in key strokes from an external (non-keyboard) device.</a:t>
            </a:r>
            <a:endParaRPr lang="en-US" altLang="zh-CN" sz="2400" dirty="0">
              <a:latin typeface="Cambria" panose="02040503050406030204" pitchFamily="18" charset="0"/>
            </a:endParaRPr>
          </a:p>
        </p:txBody>
      </p:sp>
    </p:spTree>
    <p:extLst>
      <p:ext uri="{BB962C8B-B14F-4D97-AF65-F5344CB8AC3E}">
        <p14:creationId xmlns:p14="http://schemas.microsoft.com/office/powerpoint/2010/main" val="401007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76200" y="990600"/>
            <a:ext cx="388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Microsoft’s </a:t>
            </a:r>
            <a:br>
              <a:rPr lang="en-US" altLang="zh-CN" dirty="0" smtClean="0">
                <a:latin typeface="Cambria" panose="02040503050406030204" pitchFamily="18" charset="0"/>
              </a:rPr>
            </a:br>
            <a:r>
              <a:rPr lang="en-US" altLang="zh-CN" dirty="0" smtClean="0">
                <a:latin typeface="Cambria" panose="02040503050406030204" pitchFamily="18" charset="0"/>
              </a:rPr>
              <a:t>accessibility </a:t>
            </a:r>
            <a:br>
              <a:rPr lang="en-US" altLang="zh-CN" dirty="0" smtClean="0">
                <a:latin typeface="Cambria" panose="02040503050406030204" pitchFamily="18" charset="0"/>
              </a:rPr>
            </a:br>
            <a:r>
              <a:rPr lang="en-US" altLang="zh-CN" dirty="0" smtClean="0">
                <a:latin typeface="Cambria" panose="02040503050406030204" pitchFamily="18" charset="0"/>
              </a:rPr>
              <a:t>website</a:t>
            </a:r>
            <a:endParaRPr lang="en-US" altLang="zh-CN" dirty="0">
              <a:latin typeface="Cambria" panose="02040503050406030204" pitchFamily="18" charset="0"/>
            </a:endParaRPr>
          </a:p>
        </p:txBody>
      </p:sp>
      <p:pic>
        <p:nvPicPr>
          <p:cNvPr id="4" name="Picture 5" descr="Accessibility at Microsoft, 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152400"/>
            <a:ext cx="5003800" cy="647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Guides by Impairment_ Over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 y="2438400"/>
            <a:ext cx="3355975"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24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Sources of Problems (Cont’d)</a:t>
            </a:r>
          </a:p>
        </p:txBody>
      </p:sp>
      <p:sp>
        <p:nvSpPr>
          <p:cNvPr id="4" name="Rectangle 3"/>
          <p:cNvSpPr txBox="1">
            <a:spLocks noChangeArrowheads="1"/>
          </p:cNvSpPr>
          <p:nvPr/>
        </p:nvSpPr>
        <p:spPr bwMode="auto">
          <a:xfrm>
            <a:off x="342900" y="21336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Inadequate Testing of Software:</a:t>
            </a:r>
            <a:r>
              <a:rPr lang="en-US" altLang="zh-CN" dirty="0" smtClean="0">
                <a:latin typeface="Cambria" panose="02040503050406030204" pitchFamily="18" charset="0"/>
              </a:rPr>
              <a:t> Incomplete testing, poor verification, mistakes in debugging.</a:t>
            </a:r>
          </a:p>
          <a:p>
            <a:pPr eaLnBrk="1" hangingPunct="1"/>
            <a:r>
              <a:rPr lang="en-US" altLang="zh-CN" b="1" u="sng" dirty="0" smtClean="0">
                <a:latin typeface="Cambria" panose="02040503050406030204" pitchFamily="18" charset="0"/>
              </a:rPr>
              <a:t>Evolution:</a:t>
            </a:r>
            <a:r>
              <a:rPr lang="en-US" altLang="zh-CN" dirty="0" smtClean="0">
                <a:latin typeface="Cambria" panose="02040503050406030204" pitchFamily="18" charset="0"/>
              </a:rPr>
              <a:t>  Sloppy redevelopment or maintenance, introduction of new flaws in attempts to fix old flaws, incremental escalation to inordinate complexity.</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704520" y="2169000"/>
              <a:ext cx="3328920" cy="1564200"/>
            </p14:xfrm>
          </p:contentPart>
        </mc:Choice>
        <mc:Fallback xmlns="">
          <p:pic>
            <p:nvPicPr>
              <p:cNvPr id="2" name="墨迹 1"/>
              <p:cNvPicPr/>
              <p:nvPr/>
            </p:nvPicPr>
            <p:blipFill>
              <a:blip r:embed="rId5"/>
              <a:stretch>
                <a:fillRect/>
              </a:stretch>
            </p:blipFill>
            <p:spPr>
              <a:xfrm>
                <a:off x="696960" y="2160360"/>
                <a:ext cx="3345840" cy="1581120"/>
              </a:xfrm>
              <a:prstGeom prst="rect">
                <a:avLst/>
              </a:prstGeom>
            </p:spPr>
          </p:pic>
        </mc:Fallback>
      </mc:AlternateContent>
    </p:spTree>
    <p:extLst>
      <p:ext uri="{BB962C8B-B14F-4D97-AF65-F5344CB8AC3E}">
        <p14:creationId xmlns:p14="http://schemas.microsoft.com/office/powerpoint/2010/main" val="331074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381000" y="1219200"/>
            <a:ext cx="388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Apple’s </a:t>
            </a:r>
            <a:br>
              <a:rPr lang="en-US" altLang="zh-CN" dirty="0" smtClean="0">
                <a:latin typeface="Cambria" panose="02040503050406030204" pitchFamily="18" charset="0"/>
              </a:rPr>
            </a:br>
            <a:r>
              <a:rPr lang="en-US" altLang="zh-CN" dirty="0" smtClean="0">
                <a:latin typeface="Cambria" panose="02040503050406030204" pitchFamily="18" charset="0"/>
              </a:rPr>
              <a:t>accessibility </a:t>
            </a:r>
            <a:br>
              <a:rPr lang="en-US" altLang="zh-CN" dirty="0" smtClean="0">
                <a:latin typeface="Cambria" panose="02040503050406030204" pitchFamily="18" charset="0"/>
              </a:rPr>
            </a:br>
            <a:r>
              <a:rPr lang="en-US" altLang="zh-CN" dirty="0" smtClean="0">
                <a:latin typeface="Cambria" panose="02040503050406030204" pitchFamily="18" charset="0"/>
              </a:rPr>
              <a:t>website</a:t>
            </a:r>
            <a:endParaRPr lang="en-US" altLang="zh-CN" dirty="0">
              <a:latin typeface="Cambria" panose="02040503050406030204" pitchFamily="18" charset="0"/>
            </a:endParaRPr>
          </a:p>
        </p:txBody>
      </p:sp>
      <p:pic>
        <p:nvPicPr>
          <p:cNvPr id="4" name="Picture 3" descr="Apple - Acces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5" y="152400"/>
            <a:ext cx="5064125" cy="65532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3" y="2895600"/>
            <a:ext cx="4709293" cy="2613748"/>
          </a:xfrm>
          <a:prstGeom prst="rect">
            <a:avLst/>
          </a:prstGeom>
        </p:spPr>
      </p:pic>
    </p:spTree>
    <p:extLst>
      <p:ext uri="{BB962C8B-B14F-4D97-AF65-F5344CB8AC3E}">
        <p14:creationId xmlns:p14="http://schemas.microsoft.com/office/powerpoint/2010/main" val="243772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5" name="Rectangle 2"/>
          <p:cNvSpPr txBox="1">
            <a:spLocks noChangeArrowheads="1"/>
          </p:cNvSpPr>
          <p:nvPr/>
        </p:nvSpPr>
        <p:spPr bwMode="auto">
          <a:xfrm>
            <a:off x="701899" y="2133600"/>
            <a:ext cx="77724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ctr"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4400" dirty="0" smtClean="0">
                <a:latin typeface="Cambria" panose="02040503050406030204" pitchFamily="18" charset="0"/>
              </a:rPr>
              <a:t>System Testing </a:t>
            </a:r>
          </a:p>
          <a:p>
            <a:r>
              <a:rPr lang="en-US" altLang="zh-CN" sz="3600" dirty="0" smtClean="0">
                <a:solidFill>
                  <a:srgbClr val="FF0000"/>
                </a:solidFill>
                <a:latin typeface="Cambria" panose="02040503050406030204" pitchFamily="18" charset="0"/>
              </a:rPr>
              <a:t>Example: Website Testing</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758960" y="1346040"/>
              <a:ext cx="5804280" cy="1067400"/>
            </p14:xfrm>
          </p:contentPart>
        </mc:Choice>
        <mc:Fallback xmlns="">
          <p:pic>
            <p:nvPicPr>
              <p:cNvPr id="2" name="墨迹 1"/>
              <p:cNvPicPr/>
              <p:nvPr/>
            </p:nvPicPr>
            <p:blipFill>
              <a:blip r:embed="rId4"/>
              <a:stretch>
                <a:fillRect/>
              </a:stretch>
            </p:blipFill>
            <p:spPr>
              <a:xfrm>
                <a:off x="1749600" y="1336680"/>
                <a:ext cx="5823000" cy="1086120"/>
              </a:xfrm>
              <a:prstGeom prst="rect">
                <a:avLst/>
              </a:prstGeom>
            </p:spPr>
          </p:pic>
        </mc:Fallback>
      </mc:AlternateContent>
    </p:spTree>
    <p:extLst>
      <p:ext uri="{BB962C8B-B14F-4D97-AF65-F5344CB8AC3E}">
        <p14:creationId xmlns:p14="http://schemas.microsoft.com/office/powerpoint/2010/main" val="82391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4" name="Rectangle 2"/>
          <p:cNvSpPr txBox="1">
            <a:spLocks noChangeArrowheads="1"/>
          </p:cNvSpPr>
          <p:nvPr/>
        </p:nvSpPr>
        <p:spPr bwMode="auto">
          <a:xfrm>
            <a:off x="7620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How to test a website</a:t>
            </a:r>
          </a:p>
        </p:txBody>
      </p:sp>
      <p:sp>
        <p:nvSpPr>
          <p:cNvPr id="6" name="Rectangle 3"/>
          <p:cNvSpPr txBox="1">
            <a:spLocks noChangeArrowheads="1"/>
          </p:cNvSpPr>
          <p:nvPr/>
        </p:nvSpPr>
        <p:spPr bwMode="auto">
          <a:xfrm>
            <a:off x="304800" y="22098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Easiest way to start is by treating the web site as a </a:t>
            </a:r>
            <a:r>
              <a:rPr lang="en-US" altLang="zh-CN" dirty="0" smtClean="0">
                <a:solidFill>
                  <a:srgbClr val="FF0000"/>
                </a:solidFill>
                <a:latin typeface="Cambria" panose="02040503050406030204" pitchFamily="18" charset="0"/>
              </a:rPr>
              <a:t>black box</a:t>
            </a:r>
            <a:r>
              <a:rPr lang="en-US" altLang="zh-CN" dirty="0" smtClean="0">
                <a:latin typeface="Cambria" panose="02040503050406030204" pitchFamily="18" charset="0"/>
              </a:rPr>
              <a:t>.</a:t>
            </a:r>
          </a:p>
          <a:p>
            <a:pPr lvl="1" eaLnBrk="1" hangingPunct="1"/>
            <a:r>
              <a:rPr lang="en-US" altLang="zh-CN" dirty="0" smtClean="0">
                <a:latin typeface="Cambria" panose="02040503050406030204" pitchFamily="18" charset="0"/>
              </a:rPr>
              <a:t>Look at a sample website such as </a:t>
            </a:r>
            <a:r>
              <a:rPr lang="en-US" altLang="zh-CN" dirty="0" smtClean="0">
                <a:latin typeface="Cambria" panose="02040503050406030204" pitchFamily="18" charset="0"/>
                <a:hlinkClick r:id="rId4"/>
              </a:rPr>
              <a:t>www.apple.com</a:t>
            </a:r>
            <a:r>
              <a:rPr lang="en-US" altLang="zh-CN" dirty="0" smtClean="0">
                <a:latin typeface="Cambria" panose="02040503050406030204" pitchFamily="18" charset="0"/>
              </a:rPr>
              <a:t> to get a sense of the scale of such an endeavor.</a:t>
            </a:r>
          </a:p>
          <a:p>
            <a:pPr lvl="1" eaLnBrk="1" hangingPunct="1"/>
            <a:r>
              <a:rPr lang="en-US" altLang="zh-CN" dirty="0" smtClean="0">
                <a:latin typeface="Cambria" panose="02040503050406030204" pitchFamily="18" charset="0"/>
              </a:rPr>
              <a:t>Treat each page as a state with hyperlinks as state transitions.</a:t>
            </a:r>
          </a:p>
        </p:txBody>
      </p:sp>
    </p:spTree>
    <p:extLst>
      <p:ext uri="{BB962C8B-B14F-4D97-AF65-F5344CB8AC3E}">
        <p14:creationId xmlns:p14="http://schemas.microsoft.com/office/powerpoint/2010/main" val="259780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5"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Website text</a:t>
            </a:r>
          </a:p>
        </p:txBody>
      </p:sp>
      <p:sp>
        <p:nvSpPr>
          <p:cNvPr id="7" name="Rectangle 3"/>
          <p:cNvSpPr txBox="1">
            <a:spLocks noChangeArrowheads="1"/>
          </p:cNvSpPr>
          <p:nvPr/>
        </p:nvSpPr>
        <p:spPr bwMode="auto">
          <a:xfrm>
            <a:off x="228600" y="20574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Web page text should be </a:t>
            </a:r>
            <a:r>
              <a:rPr lang="en-US" altLang="zh-CN" sz="2400" dirty="0" smtClean="0">
                <a:solidFill>
                  <a:srgbClr val="FF0000"/>
                </a:solidFill>
                <a:latin typeface="Cambria" panose="02040503050406030204" pitchFamily="18" charset="0"/>
              </a:rPr>
              <a:t>treated like documentation </a:t>
            </a:r>
            <a:r>
              <a:rPr lang="en-US" altLang="zh-CN" sz="2400" dirty="0" smtClean="0">
                <a:latin typeface="Cambria" panose="02040503050406030204" pitchFamily="18" charset="0"/>
              </a:rPr>
              <a:t>and tested using the techniques we described previously.</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Check for …</a:t>
            </a:r>
          </a:p>
          <a:p>
            <a:pPr lvl="1" eaLnBrk="1" hangingPunct="1">
              <a:lnSpc>
                <a:spcPct val="90000"/>
              </a:lnSpc>
            </a:pPr>
            <a:r>
              <a:rPr lang="en-US" altLang="zh-CN" dirty="0" smtClean="0">
                <a:solidFill>
                  <a:srgbClr val="FF0000"/>
                </a:solidFill>
                <a:latin typeface="Cambria" panose="02040503050406030204" pitchFamily="18" charset="0"/>
              </a:rPr>
              <a:t>correctness of contact information </a:t>
            </a:r>
            <a:r>
              <a:rPr lang="en-US" altLang="zh-CN" dirty="0" smtClean="0">
                <a:latin typeface="Cambria" panose="02040503050406030204" pitchFamily="18" charset="0"/>
              </a:rPr>
              <a:t>e.g., phone numbers, addresses</a:t>
            </a:r>
          </a:p>
          <a:p>
            <a:pPr lvl="1" eaLnBrk="1" hangingPunct="1">
              <a:lnSpc>
                <a:spcPct val="90000"/>
              </a:lnSpc>
            </a:pPr>
            <a:r>
              <a:rPr lang="en-US" altLang="zh-CN" dirty="0" smtClean="0">
                <a:solidFill>
                  <a:srgbClr val="FF0000"/>
                </a:solidFill>
                <a:latin typeface="Cambria" panose="02040503050406030204" pitchFamily="18" charset="0"/>
              </a:rPr>
              <a:t>correctness of dates and copyright notices</a:t>
            </a:r>
          </a:p>
          <a:p>
            <a:pPr lvl="1" eaLnBrk="1" hangingPunct="1">
              <a:lnSpc>
                <a:spcPct val="90000"/>
              </a:lnSpc>
            </a:pPr>
            <a:r>
              <a:rPr lang="en-US" altLang="zh-CN" dirty="0" smtClean="0">
                <a:latin typeface="Cambria" panose="02040503050406030204" pitchFamily="18" charset="0"/>
              </a:rPr>
              <a:t>title bar text, bookmark text on browser’s favorites</a:t>
            </a:r>
          </a:p>
          <a:p>
            <a:pPr lvl="1" eaLnBrk="1" hangingPunct="1">
              <a:lnSpc>
                <a:spcPct val="90000"/>
              </a:lnSpc>
            </a:pPr>
            <a:r>
              <a:rPr lang="en-US" altLang="zh-CN" dirty="0" smtClean="0">
                <a:solidFill>
                  <a:srgbClr val="FF0000"/>
                </a:solidFill>
                <a:latin typeface="Cambria" panose="02040503050406030204" pitchFamily="18" charset="0"/>
              </a:rPr>
              <a:t>correctness of the ALT text </a:t>
            </a:r>
            <a:r>
              <a:rPr lang="en-US" altLang="zh-CN" dirty="0" smtClean="0">
                <a:latin typeface="Cambria" panose="02040503050406030204" pitchFamily="18" charset="0"/>
              </a:rPr>
              <a:t>(i.e., mouse over text)</a:t>
            </a:r>
          </a:p>
          <a:p>
            <a:pPr lvl="1" eaLnBrk="1" hangingPunct="1">
              <a:lnSpc>
                <a:spcPct val="90000"/>
              </a:lnSpc>
            </a:pPr>
            <a:r>
              <a:rPr lang="en-US" altLang="zh-CN" dirty="0" smtClean="0">
                <a:latin typeface="Cambria" panose="02040503050406030204" pitchFamily="18" charset="0"/>
              </a:rPr>
              <a:t>layout issues when browser window is resized</a:t>
            </a:r>
          </a:p>
        </p:txBody>
      </p:sp>
    </p:spTree>
    <p:extLst>
      <p:ext uri="{BB962C8B-B14F-4D97-AF65-F5344CB8AC3E}">
        <p14:creationId xmlns:p14="http://schemas.microsoft.com/office/powerpoint/2010/main" val="43730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Website hyperlinks</a:t>
            </a:r>
          </a:p>
        </p:txBody>
      </p:sp>
      <p:sp>
        <p:nvSpPr>
          <p:cNvPr id="4" name="Rectangle 3"/>
          <p:cNvSpPr txBox="1">
            <a:spLocks noChangeArrowheads="1"/>
          </p:cNvSpPr>
          <p:nvPr/>
        </p:nvSpPr>
        <p:spPr bwMode="auto">
          <a:xfrm>
            <a:off x="228600" y="18288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200" dirty="0" smtClean="0">
                <a:solidFill>
                  <a:srgbClr val="FF0000"/>
                </a:solidFill>
                <a:latin typeface="Cambria" panose="02040503050406030204" pitchFamily="18" charset="0"/>
              </a:rPr>
              <a:t>Each link should be checked </a:t>
            </a:r>
            <a:r>
              <a:rPr lang="en-US" altLang="zh-CN" sz="2200" dirty="0" smtClean="0">
                <a:latin typeface="Cambria" panose="02040503050406030204" pitchFamily="18" charset="0"/>
              </a:rPr>
              <a:t>to make sure it jumps to the correct destination or website.</a:t>
            </a:r>
          </a:p>
          <a:p>
            <a:pPr eaLnBrk="1" hangingPunct="1">
              <a:lnSpc>
                <a:spcPct val="90000"/>
              </a:lnSpc>
            </a:pPr>
            <a:endParaRPr lang="en-US" altLang="zh-CN" sz="2200" dirty="0" smtClean="0">
              <a:latin typeface="Cambria" panose="02040503050406030204" pitchFamily="18" charset="0"/>
            </a:endParaRPr>
          </a:p>
          <a:p>
            <a:pPr eaLnBrk="1" hangingPunct="1">
              <a:lnSpc>
                <a:spcPct val="90000"/>
              </a:lnSpc>
            </a:pPr>
            <a:r>
              <a:rPr lang="en-US" altLang="zh-CN" sz="2200" dirty="0" smtClean="0">
                <a:latin typeface="Cambria" panose="02040503050406030204" pitchFamily="18" charset="0"/>
              </a:rPr>
              <a:t>Ensure that </a:t>
            </a:r>
            <a:r>
              <a:rPr lang="en-US" altLang="zh-CN" sz="2200" dirty="0" smtClean="0">
                <a:solidFill>
                  <a:srgbClr val="FF0000"/>
                </a:solidFill>
                <a:latin typeface="Cambria" panose="02040503050406030204" pitchFamily="18" charset="0"/>
              </a:rPr>
              <a:t>hyperlinks are obvious</a:t>
            </a:r>
            <a:r>
              <a:rPr lang="en-US" altLang="zh-CN" sz="2200" dirty="0" smtClean="0">
                <a:latin typeface="Cambria" panose="02040503050406030204" pitchFamily="18" charset="0"/>
              </a:rPr>
              <a:t>:</a:t>
            </a:r>
          </a:p>
          <a:p>
            <a:pPr lvl="1" eaLnBrk="1" hangingPunct="1">
              <a:lnSpc>
                <a:spcPct val="90000"/>
              </a:lnSpc>
            </a:pPr>
            <a:r>
              <a:rPr lang="en-US" altLang="zh-CN" sz="2200" dirty="0" smtClean="0">
                <a:latin typeface="Cambria" panose="02040503050406030204" pitchFamily="18" charset="0"/>
              </a:rPr>
              <a:t>E.g., underlined text, mouse pointer changes</a:t>
            </a:r>
          </a:p>
          <a:p>
            <a:pPr eaLnBrk="1" hangingPunct="1">
              <a:lnSpc>
                <a:spcPct val="90000"/>
              </a:lnSpc>
            </a:pPr>
            <a:endParaRPr lang="en-US" altLang="zh-CN" sz="2200" dirty="0" smtClean="0">
              <a:latin typeface="Cambria" panose="02040503050406030204" pitchFamily="18" charset="0"/>
            </a:endParaRPr>
          </a:p>
          <a:p>
            <a:pPr eaLnBrk="1" hangingPunct="1">
              <a:lnSpc>
                <a:spcPct val="90000"/>
              </a:lnSpc>
            </a:pPr>
            <a:r>
              <a:rPr lang="en-US" altLang="zh-CN" sz="2200" dirty="0" smtClean="0">
                <a:latin typeface="Cambria" panose="02040503050406030204" pitchFamily="18" charset="0"/>
              </a:rPr>
              <a:t>If the link opens an </a:t>
            </a:r>
            <a:r>
              <a:rPr lang="en-US" altLang="zh-CN" sz="2200" dirty="0" smtClean="0">
                <a:solidFill>
                  <a:srgbClr val="FF0000"/>
                </a:solidFill>
                <a:latin typeface="Cambria" panose="02040503050406030204" pitchFamily="18" charset="0"/>
              </a:rPr>
              <a:t>e-mail message</a:t>
            </a:r>
            <a:r>
              <a:rPr lang="en-US" altLang="zh-CN" sz="2200" dirty="0" smtClean="0">
                <a:latin typeface="Cambria" panose="02040503050406030204" pitchFamily="18" charset="0"/>
              </a:rPr>
              <a:t>, test it </a:t>
            </a:r>
          </a:p>
          <a:p>
            <a:pPr lvl="1" eaLnBrk="1" hangingPunct="1">
              <a:lnSpc>
                <a:spcPct val="90000"/>
              </a:lnSpc>
            </a:pPr>
            <a:r>
              <a:rPr lang="en-US" altLang="zh-CN" sz="2200" dirty="0" smtClean="0">
                <a:latin typeface="Cambria" panose="02040503050406030204" pitchFamily="18" charset="0"/>
              </a:rPr>
              <a:t>Send an e-mail and verify that you get a response.</a:t>
            </a:r>
          </a:p>
          <a:p>
            <a:pPr eaLnBrk="1" hangingPunct="1">
              <a:lnSpc>
                <a:spcPct val="90000"/>
              </a:lnSpc>
            </a:pPr>
            <a:endParaRPr lang="en-US" altLang="zh-CN" sz="2200" dirty="0" smtClean="0">
              <a:latin typeface="Cambria" panose="02040503050406030204" pitchFamily="18" charset="0"/>
            </a:endParaRPr>
          </a:p>
          <a:p>
            <a:pPr eaLnBrk="1" hangingPunct="1">
              <a:lnSpc>
                <a:spcPct val="90000"/>
              </a:lnSpc>
            </a:pPr>
            <a:r>
              <a:rPr lang="en-US" altLang="zh-CN" sz="2200" dirty="0" smtClean="0">
                <a:latin typeface="Cambria" panose="02040503050406030204" pitchFamily="18" charset="0"/>
              </a:rPr>
              <a:t>Check for </a:t>
            </a:r>
            <a:r>
              <a:rPr lang="en-US" altLang="zh-CN" sz="2200" i="1" dirty="0" smtClean="0">
                <a:solidFill>
                  <a:srgbClr val="FF0000"/>
                </a:solidFill>
                <a:latin typeface="Cambria" panose="02040503050406030204" pitchFamily="18" charset="0"/>
              </a:rPr>
              <a:t>orphan pages</a:t>
            </a:r>
            <a:r>
              <a:rPr lang="en-US" altLang="zh-CN" sz="2200" dirty="0" smtClean="0">
                <a:solidFill>
                  <a:srgbClr val="FF0000"/>
                </a:solidFill>
                <a:latin typeface="Cambria" panose="02040503050406030204" pitchFamily="18" charset="0"/>
              </a:rPr>
              <a:t> </a:t>
            </a:r>
            <a:r>
              <a:rPr lang="en-US" altLang="zh-CN" sz="2200" dirty="0" smtClean="0">
                <a:latin typeface="Cambria" panose="02040503050406030204" pitchFamily="18" charset="0"/>
              </a:rPr>
              <a:t>that are part of the website but cannot be accesses through a hyperlink.</a:t>
            </a:r>
          </a:p>
          <a:p>
            <a:pPr lvl="1" eaLnBrk="1" hangingPunct="1">
              <a:lnSpc>
                <a:spcPct val="90000"/>
              </a:lnSpc>
            </a:pPr>
            <a:r>
              <a:rPr lang="en-US" altLang="zh-CN" sz="2200" dirty="0" smtClean="0">
                <a:latin typeface="Cambria" panose="02040503050406030204" pitchFamily="18" charset="0"/>
              </a:rPr>
              <a:t>Someone forgot to create the link</a:t>
            </a:r>
          </a:p>
          <a:p>
            <a:pPr lvl="1" eaLnBrk="1" hangingPunct="1">
              <a:lnSpc>
                <a:spcPct val="90000"/>
              </a:lnSpc>
            </a:pPr>
            <a:r>
              <a:rPr lang="en-US" altLang="zh-CN" sz="2200" dirty="0" smtClean="0">
                <a:latin typeface="Cambria" panose="02040503050406030204" pitchFamily="18" charset="0"/>
              </a:rPr>
              <a:t>Might be intentional … Google will find it, though</a:t>
            </a:r>
          </a:p>
        </p:txBody>
      </p:sp>
    </p:spTree>
    <p:extLst>
      <p:ext uri="{BB962C8B-B14F-4D97-AF65-F5344CB8AC3E}">
        <p14:creationId xmlns:p14="http://schemas.microsoft.com/office/powerpoint/2010/main" val="9576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8382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Website graphics</a:t>
            </a:r>
          </a:p>
        </p:txBody>
      </p:sp>
      <p:sp>
        <p:nvSpPr>
          <p:cNvPr id="4" name="Rectangle 3"/>
          <p:cNvSpPr txBox="1">
            <a:spLocks noChangeArrowheads="1"/>
          </p:cNvSpPr>
          <p:nvPr/>
        </p:nvSpPr>
        <p:spPr bwMode="auto">
          <a:xfrm>
            <a:off x="300487" y="19812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Do all graphics </a:t>
            </a:r>
            <a:r>
              <a:rPr lang="en-US" altLang="zh-CN" sz="2400" dirty="0" smtClean="0">
                <a:solidFill>
                  <a:srgbClr val="FF0000"/>
                </a:solidFill>
                <a:latin typeface="Cambria" panose="02040503050406030204" pitchFamily="18" charset="0"/>
              </a:rPr>
              <a:t>load and display </a:t>
            </a:r>
            <a:r>
              <a:rPr lang="en-US" altLang="zh-CN" sz="2400" dirty="0" smtClean="0">
                <a:latin typeface="Cambria" panose="02040503050406030204" pitchFamily="18" charset="0"/>
              </a:rPr>
              <a:t>properly?</a:t>
            </a:r>
          </a:p>
          <a:p>
            <a:pPr eaLnBrk="1" hangingPunct="1">
              <a:lnSpc>
                <a:spcPct val="90000"/>
              </a:lnSpc>
            </a:pPr>
            <a:r>
              <a:rPr lang="en-US" altLang="zh-CN" sz="2400" dirty="0" smtClean="0">
                <a:latin typeface="Cambria" panose="02040503050406030204" pitchFamily="18" charset="0"/>
              </a:rPr>
              <a:t>Is a graphic </a:t>
            </a:r>
            <a:r>
              <a:rPr lang="en-US" altLang="zh-CN" sz="2400" dirty="0" smtClean="0">
                <a:solidFill>
                  <a:srgbClr val="FF0000"/>
                </a:solidFill>
                <a:latin typeface="Cambria" panose="02040503050406030204" pitchFamily="18" charset="0"/>
              </a:rPr>
              <a:t>missing or incorrectly </a:t>
            </a:r>
            <a:r>
              <a:rPr lang="en-US" altLang="zh-CN" sz="2400" dirty="0" smtClean="0">
                <a:latin typeface="Cambria" panose="02040503050406030204" pitchFamily="18" charset="0"/>
              </a:rPr>
              <a:t>named?</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Does the website </a:t>
            </a:r>
            <a:r>
              <a:rPr lang="en-US" altLang="zh-CN" sz="2400" dirty="0" smtClean="0">
                <a:solidFill>
                  <a:srgbClr val="FF0000"/>
                </a:solidFill>
                <a:latin typeface="Cambria" panose="02040503050406030204" pitchFamily="18" charset="0"/>
              </a:rPr>
              <a:t>intermix text </a:t>
            </a:r>
            <a:r>
              <a:rPr lang="en-US" altLang="zh-CN" sz="2400" dirty="0" smtClean="0">
                <a:latin typeface="Cambria" panose="02040503050406030204" pitchFamily="18" charset="0"/>
              </a:rPr>
              <a:t>and graphics?</a:t>
            </a:r>
          </a:p>
          <a:p>
            <a:pPr lvl="1" eaLnBrk="1" hangingPunct="1">
              <a:lnSpc>
                <a:spcPct val="90000"/>
              </a:lnSpc>
            </a:pPr>
            <a:r>
              <a:rPr lang="en-US" altLang="zh-CN" dirty="0" smtClean="0">
                <a:latin typeface="Cambria" panose="02040503050406030204" pitchFamily="18" charset="0"/>
              </a:rPr>
              <a:t>Does the text wrap around the graphics?</a:t>
            </a:r>
          </a:p>
          <a:p>
            <a:pPr lvl="1" eaLnBrk="1" hangingPunct="1">
              <a:lnSpc>
                <a:spcPct val="90000"/>
              </a:lnSpc>
            </a:pPr>
            <a:r>
              <a:rPr lang="en-US" altLang="zh-CN" dirty="0" smtClean="0">
                <a:latin typeface="Cambria" panose="02040503050406030204" pitchFamily="18" charset="0"/>
              </a:rPr>
              <a:t>What happens when the browser window is re-sized?</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Does the page </a:t>
            </a:r>
            <a:r>
              <a:rPr lang="en-US" altLang="zh-CN" sz="2400" dirty="0" smtClean="0">
                <a:solidFill>
                  <a:srgbClr val="FF0000"/>
                </a:solidFill>
                <a:latin typeface="Cambria" panose="02040503050406030204" pitchFamily="18" charset="0"/>
              </a:rPr>
              <a:t>load fast enough</a:t>
            </a:r>
            <a:r>
              <a:rPr lang="en-US" altLang="zh-CN" sz="2400" dirty="0" smtClean="0">
                <a:latin typeface="Cambria" panose="02040503050406030204" pitchFamily="18" charset="0"/>
              </a:rPr>
              <a:t>?</a:t>
            </a:r>
          </a:p>
          <a:p>
            <a:pPr lvl="1" eaLnBrk="1" hangingPunct="1">
              <a:lnSpc>
                <a:spcPct val="90000"/>
              </a:lnSpc>
            </a:pPr>
            <a:r>
              <a:rPr lang="en-US" altLang="zh-CN" dirty="0" smtClean="0">
                <a:latin typeface="Cambria" panose="02040503050406030204" pitchFamily="18" charset="0"/>
              </a:rPr>
              <a:t>Are there too many graphics?</a:t>
            </a:r>
          </a:p>
          <a:p>
            <a:pPr lvl="1" eaLnBrk="1" hangingPunct="1">
              <a:lnSpc>
                <a:spcPct val="90000"/>
              </a:lnSpc>
            </a:pPr>
            <a:r>
              <a:rPr lang="en-US" altLang="zh-CN" dirty="0" smtClean="0">
                <a:latin typeface="Cambria" panose="02040503050406030204" pitchFamily="18" charset="0"/>
              </a:rPr>
              <a:t>Did you try to test the website on a dialup connection instead of a high-speed LAN?</a:t>
            </a:r>
          </a:p>
        </p:txBody>
      </p:sp>
    </p:spTree>
    <p:extLst>
      <p:ext uri="{BB962C8B-B14F-4D97-AF65-F5344CB8AC3E}">
        <p14:creationId xmlns:p14="http://schemas.microsoft.com/office/powerpoint/2010/main" val="167766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762000" y="12954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Website forms</a:t>
            </a:r>
          </a:p>
        </p:txBody>
      </p:sp>
      <p:sp>
        <p:nvSpPr>
          <p:cNvPr id="4" name="Rectangle 3"/>
          <p:cNvSpPr txBox="1">
            <a:spLocks noChangeArrowheads="1"/>
          </p:cNvSpPr>
          <p:nvPr/>
        </p:nvSpPr>
        <p:spPr bwMode="auto">
          <a:xfrm>
            <a:off x="304800" y="2438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Forms are the </a:t>
            </a:r>
            <a:r>
              <a:rPr lang="en-US" altLang="zh-CN" sz="2400" dirty="0" smtClean="0">
                <a:solidFill>
                  <a:srgbClr val="FF0000"/>
                </a:solidFill>
                <a:latin typeface="Cambria" panose="02040503050406030204" pitchFamily="18" charset="0"/>
              </a:rPr>
              <a:t>text boxes</a:t>
            </a:r>
            <a:r>
              <a:rPr lang="en-US" altLang="zh-CN" sz="2400" dirty="0" smtClean="0">
                <a:latin typeface="Cambria" panose="02040503050406030204" pitchFamily="18" charset="0"/>
              </a:rPr>
              <a:t>, </a:t>
            </a:r>
            <a:r>
              <a:rPr lang="en-US" altLang="zh-CN" sz="2400" dirty="0" smtClean="0">
                <a:solidFill>
                  <a:srgbClr val="FF0000"/>
                </a:solidFill>
                <a:latin typeface="Cambria" panose="02040503050406030204" pitchFamily="18" charset="0"/>
              </a:rPr>
              <a:t>list boxes</a:t>
            </a:r>
            <a:r>
              <a:rPr lang="en-US" altLang="zh-CN" sz="2400" dirty="0" smtClean="0">
                <a:latin typeface="Cambria" panose="02040503050406030204" pitchFamily="18" charset="0"/>
              </a:rPr>
              <a:t>, and other fields for entering and selecting information on the web page.</a:t>
            </a:r>
          </a:p>
          <a:p>
            <a:pPr eaLnBrk="1" hangingPunct="1">
              <a:lnSpc>
                <a:spcPct val="90000"/>
              </a:lnSpc>
            </a:pPr>
            <a:r>
              <a:rPr lang="en-US" altLang="zh-CN" sz="2400" dirty="0" smtClean="0">
                <a:latin typeface="Cambria" panose="02040503050406030204" pitchFamily="18" charset="0"/>
              </a:rPr>
              <a:t>Are the form fields </a:t>
            </a:r>
            <a:r>
              <a:rPr lang="en-US" altLang="zh-CN" sz="2400" dirty="0" smtClean="0">
                <a:solidFill>
                  <a:srgbClr val="FF0000"/>
                </a:solidFill>
                <a:latin typeface="Cambria" panose="02040503050406030204" pitchFamily="18" charset="0"/>
              </a:rPr>
              <a:t>positioned properly</a:t>
            </a:r>
            <a:r>
              <a:rPr lang="en-US" altLang="zh-CN" sz="2400" dirty="0" smtClean="0">
                <a:latin typeface="Cambria" panose="02040503050406030204" pitchFamily="18" charset="0"/>
              </a:rPr>
              <a:t>?</a:t>
            </a:r>
          </a:p>
          <a:p>
            <a:pPr eaLnBrk="1" hangingPunct="1">
              <a:lnSpc>
                <a:spcPct val="90000"/>
              </a:lnSpc>
            </a:pPr>
            <a:r>
              <a:rPr lang="en-US" altLang="zh-CN" sz="2400" dirty="0" smtClean="0">
                <a:latin typeface="Cambria" panose="02040503050406030204" pitchFamily="18" charset="0"/>
              </a:rPr>
              <a:t>Are the fields the </a:t>
            </a:r>
            <a:r>
              <a:rPr lang="en-US" altLang="zh-CN" sz="2400" dirty="0" smtClean="0">
                <a:solidFill>
                  <a:srgbClr val="FF0000"/>
                </a:solidFill>
                <a:latin typeface="Cambria" panose="02040503050406030204" pitchFamily="18" charset="0"/>
              </a:rPr>
              <a:t>correct size</a:t>
            </a:r>
            <a:r>
              <a:rPr lang="en-US" altLang="zh-CN" sz="2400" dirty="0" smtClean="0">
                <a:latin typeface="Cambria" panose="02040503050406030204" pitchFamily="18" charset="0"/>
              </a:rPr>
              <a:t>?</a:t>
            </a:r>
          </a:p>
          <a:p>
            <a:pPr eaLnBrk="1" hangingPunct="1">
              <a:lnSpc>
                <a:spcPct val="90000"/>
              </a:lnSpc>
            </a:pPr>
            <a:r>
              <a:rPr lang="en-US" altLang="zh-CN" sz="2400" dirty="0" smtClean="0">
                <a:latin typeface="Cambria" panose="02040503050406030204" pitchFamily="18" charset="0"/>
              </a:rPr>
              <a:t>Do they accept </a:t>
            </a:r>
            <a:r>
              <a:rPr lang="en-US" altLang="zh-CN" sz="2400" dirty="0" smtClean="0">
                <a:solidFill>
                  <a:srgbClr val="FF0000"/>
                </a:solidFill>
                <a:latin typeface="Cambria" panose="02040503050406030204" pitchFamily="18" charset="0"/>
              </a:rPr>
              <a:t>correct data</a:t>
            </a:r>
            <a:r>
              <a:rPr lang="en-US" altLang="zh-CN" sz="2400" dirty="0" smtClean="0">
                <a:latin typeface="Cambria" panose="02040503050406030204" pitchFamily="18" charset="0"/>
              </a:rPr>
              <a:t>?</a:t>
            </a:r>
          </a:p>
          <a:p>
            <a:pPr eaLnBrk="1" hangingPunct="1">
              <a:lnSpc>
                <a:spcPct val="90000"/>
              </a:lnSpc>
            </a:pPr>
            <a:r>
              <a:rPr lang="en-US" altLang="zh-CN" sz="2400" dirty="0" smtClean="0">
                <a:latin typeface="Cambria" panose="02040503050406030204" pitchFamily="18" charset="0"/>
              </a:rPr>
              <a:t>Do they </a:t>
            </a:r>
            <a:r>
              <a:rPr lang="en-US" altLang="zh-CN" sz="2400" dirty="0" smtClean="0">
                <a:solidFill>
                  <a:srgbClr val="FF0000"/>
                </a:solidFill>
                <a:latin typeface="Cambria" panose="02040503050406030204" pitchFamily="18" charset="0"/>
              </a:rPr>
              <a:t>reject bad data</a:t>
            </a:r>
            <a:r>
              <a:rPr lang="en-US" altLang="zh-CN" sz="2400" dirty="0" smtClean="0">
                <a:latin typeface="Cambria" panose="02040503050406030204" pitchFamily="18" charset="0"/>
              </a:rPr>
              <a:t>?</a:t>
            </a:r>
          </a:p>
          <a:p>
            <a:pPr eaLnBrk="1" hangingPunct="1">
              <a:lnSpc>
                <a:spcPct val="90000"/>
              </a:lnSpc>
            </a:pPr>
            <a:r>
              <a:rPr lang="en-US" altLang="zh-CN" sz="2400" dirty="0" smtClean="0">
                <a:latin typeface="Cambria" panose="02040503050406030204" pitchFamily="18" charset="0"/>
              </a:rPr>
              <a:t>Are optional fields </a:t>
            </a:r>
            <a:r>
              <a:rPr lang="en-US" altLang="zh-CN" sz="2400" dirty="0" smtClean="0">
                <a:solidFill>
                  <a:srgbClr val="FF0000"/>
                </a:solidFill>
                <a:latin typeface="Cambria" panose="02040503050406030204" pitchFamily="18" charset="0"/>
              </a:rPr>
              <a:t>really optional</a:t>
            </a:r>
            <a:r>
              <a:rPr lang="en-US" altLang="zh-CN" sz="2400" dirty="0" smtClean="0">
                <a:latin typeface="Cambria" panose="02040503050406030204" pitchFamily="18" charset="0"/>
              </a:rPr>
              <a:t>?</a:t>
            </a:r>
          </a:p>
          <a:p>
            <a:pPr eaLnBrk="1" hangingPunct="1">
              <a:lnSpc>
                <a:spcPct val="90000"/>
              </a:lnSpc>
            </a:pPr>
            <a:r>
              <a:rPr lang="en-US" altLang="zh-CN" sz="2400" dirty="0" smtClean="0">
                <a:latin typeface="Cambria" panose="02040503050406030204" pitchFamily="18" charset="0"/>
              </a:rPr>
              <a:t>A favorite entry point for buffer overflow attacks (more on this later).</a:t>
            </a:r>
          </a:p>
        </p:txBody>
      </p:sp>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255962"/>
            <a:ext cx="2819400"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27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smtClean="0">
                <a:latin typeface="Cambria" panose="02040503050406030204" pitchFamily="18" charset="0"/>
              </a:rPr>
              <a:t>“Grey-box” testing</a:t>
            </a:r>
          </a:p>
        </p:txBody>
      </p:sp>
      <p:sp>
        <p:nvSpPr>
          <p:cNvPr id="4" name="Rectangle 3"/>
          <p:cNvSpPr txBox="1">
            <a:spLocks noChangeArrowheads="1"/>
          </p:cNvSpPr>
          <p:nvPr/>
        </p:nvSpPr>
        <p:spPr bwMode="auto">
          <a:xfrm>
            <a:off x="304800" y="1981200"/>
            <a:ext cx="8534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A mixture of white-box and black-box testing.</a:t>
            </a:r>
          </a:p>
          <a:p>
            <a:pPr eaLnBrk="1" hangingPunct="1">
              <a:lnSpc>
                <a:spcPct val="90000"/>
              </a:lnSpc>
            </a:pPr>
            <a:r>
              <a:rPr lang="en-US" altLang="zh-CN" sz="2400" dirty="0" smtClean="0">
                <a:latin typeface="Cambria" panose="02040503050406030204" pitchFamily="18" charset="0"/>
              </a:rPr>
              <a:t>You stick to black-box testing primarily and supplement it by taking a peek at the HTML to figure out how the  website works.</a:t>
            </a:r>
          </a:p>
          <a:p>
            <a:pPr eaLnBrk="1" hangingPunct="1">
              <a:lnSpc>
                <a:spcPct val="90000"/>
              </a:lnSpc>
            </a:pPr>
            <a:r>
              <a:rPr lang="en-US" altLang="zh-CN" sz="2400" dirty="0" smtClean="0">
                <a:latin typeface="Cambria" panose="02040503050406030204" pitchFamily="18" charset="0"/>
              </a:rPr>
              <a:t>For website testing it is worth looking at the HTML code.</a:t>
            </a:r>
          </a:p>
          <a:p>
            <a:pPr lvl="1" eaLnBrk="1" hangingPunct="1">
              <a:lnSpc>
                <a:spcPct val="90000"/>
              </a:lnSpc>
            </a:pPr>
            <a:r>
              <a:rPr lang="en-US" altLang="zh-CN" sz="2000" dirty="0" smtClean="0">
                <a:latin typeface="Cambria" panose="02040503050406030204" pitchFamily="18" charset="0"/>
              </a:rPr>
              <a:t>It’s there, easy to look at, why not?</a:t>
            </a:r>
          </a:p>
          <a:p>
            <a:pPr eaLnBrk="1" hangingPunct="1">
              <a:lnSpc>
                <a:spcPct val="90000"/>
              </a:lnSpc>
            </a:pPr>
            <a:r>
              <a:rPr lang="en-US" altLang="zh-CN" sz="2400" dirty="0" smtClean="0">
                <a:latin typeface="Cambria" panose="02040503050406030204" pitchFamily="18" charset="0"/>
              </a:rPr>
              <a:t>Not looking at the HTML code is wasteful, especially since HTML is such a simple language.</a:t>
            </a:r>
          </a:p>
          <a:p>
            <a:pPr lvl="1" eaLnBrk="1" hangingPunct="1">
              <a:lnSpc>
                <a:spcPct val="90000"/>
              </a:lnSpc>
            </a:pPr>
            <a:r>
              <a:rPr lang="en-US" altLang="zh-CN" sz="2000" dirty="0" smtClean="0">
                <a:latin typeface="Cambria" panose="02040503050406030204" pitchFamily="18" charset="0"/>
              </a:rPr>
              <a:t>HTML is a tagging language for text and graphics.</a:t>
            </a:r>
          </a:p>
          <a:p>
            <a:pPr lvl="1" eaLnBrk="1" hangingPunct="1">
              <a:lnSpc>
                <a:spcPct val="90000"/>
              </a:lnSpc>
            </a:pPr>
            <a:r>
              <a:rPr lang="en-US" altLang="zh-CN" sz="2000" dirty="0" smtClean="0">
                <a:latin typeface="Cambria" panose="02040503050406030204" pitchFamily="18" charset="0"/>
              </a:rPr>
              <a:t>To create dynamic web content requires that HTML be supplemented by programming code (e.g., Java applets, ActiveX, VBScript, CGI, Perl).</a:t>
            </a:r>
          </a:p>
        </p:txBody>
      </p:sp>
    </p:spTree>
    <p:extLst>
      <p:ext uri="{BB962C8B-B14F-4D97-AF65-F5344CB8AC3E}">
        <p14:creationId xmlns:p14="http://schemas.microsoft.com/office/powerpoint/2010/main" val="293477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smtClean="0">
                <a:latin typeface="Cambria" panose="02040503050406030204" pitchFamily="18" charset="0"/>
              </a:rPr>
              <a:t>White-box testing</a:t>
            </a:r>
          </a:p>
        </p:txBody>
      </p:sp>
      <p:sp>
        <p:nvSpPr>
          <p:cNvPr id="4" name="Rectangle 3"/>
          <p:cNvSpPr txBox="1">
            <a:spLocks noChangeArrowheads="1"/>
          </p:cNvSpPr>
          <p:nvPr/>
        </p:nvSpPr>
        <p:spPr bwMode="auto">
          <a:xfrm>
            <a:off x="228600" y="2133600"/>
            <a:ext cx="88392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To make sure you </a:t>
            </a:r>
            <a:r>
              <a:rPr lang="en-US" altLang="zh-CN" dirty="0" smtClean="0">
                <a:solidFill>
                  <a:srgbClr val="FF0000"/>
                </a:solidFill>
                <a:latin typeface="Cambria" panose="02040503050406030204" pitchFamily="18" charset="0"/>
              </a:rPr>
              <a:t>find the important bugs </a:t>
            </a:r>
            <a:r>
              <a:rPr lang="en-US" altLang="zh-CN" dirty="0" smtClean="0">
                <a:latin typeface="Cambria" panose="02040503050406030204" pitchFamily="18" charset="0"/>
              </a:rPr>
              <a:t>you should have some knowledge of the website’s programming:</a:t>
            </a:r>
          </a:p>
          <a:p>
            <a:pPr lvl="1" eaLnBrk="1" hangingPunct="1"/>
            <a:r>
              <a:rPr lang="en-US" altLang="zh-CN" dirty="0" smtClean="0">
                <a:latin typeface="Cambria" panose="02040503050406030204" pitchFamily="18" charset="0"/>
              </a:rPr>
              <a:t>Dynamic content</a:t>
            </a:r>
          </a:p>
          <a:p>
            <a:pPr lvl="1" eaLnBrk="1" hangingPunct="1"/>
            <a:r>
              <a:rPr lang="en-US" altLang="zh-CN" dirty="0" smtClean="0">
                <a:latin typeface="Cambria" panose="02040503050406030204" pitchFamily="18" charset="0"/>
              </a:rPr>
              <a:t>Database-driven web pages</a:t>
            </a:r>
          </a:p>
          <a:p>
            <a:pPr lvl="1" eaLnBrk="1" hangingPunct="1"/>
            <a:r>
              <a:rPr lang="en-US" altLang="zh-CN" dirty="0" smtClean="0">
                <a:latin typeface="Cambria" panose="02040503050406030204" pitchFamily="18" charset="0"/>
              </a:rPr>
              <a:t>Programmatically created web pages</a:t>
            </a:r>
          </a:p>
          <a:p>
            <a:pPr lvl="1" eaLnBrk="1" hangingPunct="1"/>
            <a:r>
              <a:rPr lang="en-US" altLang="zh-CN" dirty="0" smtClean="0">
                <a:latin typeface="Cambria" panose="02040503050406030204" pitchFamily="18" charset="0"/>
              </a:rPr>
              <a:t>Server performance and loading and security</a:t>
            </a:r>
          </a:p>
        </p:txBody>
      </p:sp>
    </p:spTree>
    <p:extLst>
      <p:ext uri="{BB962C8B-B14F-4D97-AF65-F5344CB8AC3E}">
        <p14:creationId xmlns:p14="http://schemas.microsoft.com/office/powerpoint/2010/main" val="276161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1336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Dynamic content</a:t>
            </a:r>
          </a:p>
        </p:txBody>
      </p:sp>
      <p:sp>
        <p:nvSpPr>
          <p:cNvPr id="4" name="Rectangle 3"/>
          <p:cNvSpPr txBox="1">
            <a:spLocks noChangeArrowheads="1"/>
          </p:cNvSpPr>
          <p:nvPr/>
        </p:nvSpPr>
        <p:spPr bwMode="auto">
          <a:xfrm>
            <a:off x="152400" y="1371600"/>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Dynamic content is graphics and text that </a:t>
            </a:r>
            <a:r>
              <a:rPr lang="en-US" altLang="zh-CN" sz="2400" dirty="0" smtClean="0">
                <a:solidFill>
                  <a:srgbClr val="FF0000"/>
                </a:solidFill>
                <a:latin typeface="Cambria" panose="02040503050406030204" pitchFamily="18" charset="0"/>
              </a:rPr>
              <a:t>changes based on certain conditions</a:t>
            </a:r>
            <a:r>
              <a:rPr lang="en-US" altLang="zh-CN" sz="2400" dirty="0" smtClean="0">
                <a:latin typeface="Cambria" panose="02040503050406030204" pitchFamily="18" charset="0"/>
              </a:rPr>
              <a:t>.</a:t>
            </a:r>
          </a:p>
          <a:p>
            <a:pPr lvl="1" eaLnBrk="1" hangingPunct="1">
              <a:lnSpc>
                <a:spcPct val="90000"/>
              </a:lnSpc>
            </a:pPr>
            <a:r>
              <a:rPr lang="en-US" altLang="zh-CN" sz="2000" dirty="0" smtClean="0">
                <a:latin typeface="Cambria" panose="02040503050406030204" pitchFamily="18" charset="0"/>
              </a:rPr>
              <a:t>E.g., time of day, weather, stock tickers</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Client-side programming involve </a:t>
            </a:r>
            <a:r>
              <a:rPr lang="en-US" altLang="zh-CN" sz="2400" dirty="0" smtClean="0">
                <a:solidFill>
                  <a:srgbClr val="FF0000"/>
                </a:solidFill>
                <a:latin typeface="Cambria" panose="02040503050406030204" pitchFamily="18" charset="0"/>
              </a:rPr>
              <a:t>embedding scripting code</a:t>
            </a:r>
            <a:r>
              <a:rPr lang="en-US" altLang="zh-CN" sz="2400" dirty="0" smtClean="0">
                <a:latin typeface="Cambria" panose="02040503050406030204" pitchFamily="18" charset="0"/>
              </a:rPr>
              <a:t> (e.g., JavaScript) into HTML. </a:t>
            </a:r>
          </a:p>
          <a:p>
            <a:pPr lvl="1" eaLnBrk="1" hangingPunct="1">
              <a:lnSpc>
                <a:spcPct val="90000"/>
              </a:lnSpc>
            </a:pPr>
            <a:r>
              <a:rPr lang="en-US" altLang="zh-CN" sz="2000" dirty="0" smtClean="0">
                <a:latin typeface="Cambria" panose="02040503050406030204" pitchFamily="18" charset="0"/>
              </a:rPr>
              <a:t>Less efficient if the computations are expensive</a:t>
            </a:r>
          </a:p>
          <a:p>
            <a:pPr lvl="1" eaLnBrk="1" hangingPunct="1">
              <a:lnSpc>
                <a:spcPct val="90000"/>
              </a:lnSpc>
            </a:pPr>
            <a:r>
              <a:rPr lang="en-US" altLang="zh-CN" sz="2000" dirty="0" smtClean="0">
                <a:latin typeface="Cambria" panose="02040503050406030204" pitchFamily="18" charset="0"/>
              </a:rPr>
              <a:t>Code is local, easy to access for testing</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Server-side programming is code </a:t>
            </a:r>
            <a:r>
              <a:rPr lang="en-US" altLang="zh-CN" sz="2400" dirty="0" smtClean="0">
                <a:solidFill>
                  <a:srgbClr val="FF0000"/>
                </a:solidFill>
                <a:latin typeface="Cambria" panose="02040503050406030204" pitchFamily="18" charset="0"/>
              </a:rPr>
              <a:t>located on  the server</a:t>
            </a:r>
            <a:r>
              <a:rPr lang="en-US" altLang="zh-CN" sz="2400" dirty="0" smtClean="0">
                <a:latin typeface="Cambria" panose="02040503050406030204" pitchFamily="18" charset="0"/>
              </a:rPr>
              <a:t>.</a:t>
            </a:r>
          </a:p>
          <a:p>
            <a:pPr lvl="1" eaLnBrk="1" hangingPunct="1">
              <a:lnSpc>
                <a:spcPct val="90000"/>
              </a:lnSpc>
            </a:pPr>
            <a:r>
              <a:rPr lang="en-US" altLang="zh-CN" sz="2000" dirty="0" smtClean="0">
                <a:latin typeface="Cambria" panose="02040503050406030204" pitchFamily="18" charset="0"/>
              </a:rPr>
              <a:t>More efficient for intensive calculations</a:t>
            </a:r>
          </a:p>
          <a:p>
            <a:pPr lvl="1" eaLnBrk="1" hangingPunct="1">
              <a:lnSpc>
                <a:spcPct val="90000"/>
              </a:lnSpc>
            </a:pPr>
            <a:r>
              <a:rPr lang="en-US" altLang="zh-CN" sz="2000" dirty="0" smtClean="0">
                <a:latin typeface="Cambria" panose="02040503050406030204" pitchFamily="18" charset="0"/>
              </a:rPr>
              <a:t>Requires access to the web server to view the code (might be a problem for testing).</a:t>
            </a:r>
          </a:p>
        </p:txBody>
      </p:sp>
    </p:spTree>
    <p:extLst>
      <p:ext uri="{BB962C8B-B14F-4D97-AF65-F5344CB8AC3E}">
        <p14:creationId xmlns:p14="http://schemas.microsoft.com/office/powerpoint/2010/main" val="16694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0" y="12954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a:t>
            </a:r>
          </a:p>
        </p:txBody>
      </p:sp>
      <p:sp>
        <p:nvSpPr>
          <p:cNvPr id="4" name="Rectangle 3"/>
          <p:cNvSpPr txBox="1">
            <a:spLocks noChangeArrowheads="1"/>
          </p:cNvSpPr>
          <p:nvPr/>
        </p:nvSpPr>
        <p:spPr bwMode="auto">
          <a:xfrm>
            <a:off x="381000" y="22860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Communications:</a:t>
            </a:r>
            <a:r>
              <a:rPr lang="en-US" altLang="zh-CN" dirty="0" smtClean="0">
                <a:latin typeface="Cambria" panose="02040503050406030204" pitchFamily="18" charset="0"/>
              </a:rPr>
              <a:t> Loss or corruption of communication media, non delivery of data.</a:t>
            </a:r>
          </a:p>
          <a:p>
            <a:pPr eaLnBrk="1" hangingPunct="1"/>
            <a:r>
              <a:rPr lang="en-US" altLang="zh-CN" b="1" u="sng" dirty="0" smtClean="0">
                <a:latin typeface="Cambria" panose="02040503050406030204" pitchFamily="18" charset="0"/>
              </a:rPr>
              <a:t>Space Applications:</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Lost lives</a:t>
            </a:r>
            <a:r>
              <a:rPr lang="en-US" altLang="zh-CN" dirty="0" smtClean="0">
                <a:latin typeface="Cambria" panose="02040503050406030204" pitchFamily="18" charset="0"/>
              </a:rPr>
              <a:t>, launch delays.</a:t>
            </a:r>
          </a:p>
          <a:p>
            <a:pPr eaLnBrk="1" hangingPunct="1"/>
            <a:r>
              <a:rPr lang="en-US" altLang="zh-CN" b="1" u="sng" dirty="0" smtClean="0">
                <a:latin typeface="Cambria" panose="02040503050406030204" pitchFamily="18" charset="0"/>
              </a:rPr>
              <a:t>Defense and Warfare:</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Misidentification of friend or foe.</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365920" y="1828080"/>
              <a:ext cx="3033720" cy="2170080"/>
            </p14:xfrm>
          </p:contentPart>
        </mc:Choice>
        <mc:Fallback xmlns="">
          <p:pic>
            <p:nvPicPr>
              <p:cNvPr id="2" name="墨迹 1"/>
              <p:cNvPicPr/>
              <p:nvPr/>
            </p:nvPicPr>
            <p:blipFill>
              <a:blip r:embed="rId5"/>
              <a:stretch>
                <a:fillRect/>
              </a:stretch>
            </p:blipFill>
            <p:spPr>
              <a:xfrm>
                <a:off x="2356200" y="1819440"/>
                <a:ext cx="3053160" cy="2186640"/>
              </a:xfrm>
              <a:prstGeom prst="rect">
                <a:avLst/>
              </a:prstGeom>
            </p:spPr>
          </p:pic>
        </mc:Fallback>
      </mc:AlternateContent>
    </p:spTree>
    <p:extLst>
      <p:ext uri="{BB962C8B-B14F-4D97-AF65-F5344CB8AC3E}">
        <p14:creationId xmlns:p14="http://schemas.microsoft.com/office/powerpoint/2010/main" val="389091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19812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Database-driven web pages</a:t>
            </a:r>
          </a:p>
        </p:txBody>
      </p:sp>
      <p:sp>
        <p:nvSpPr>
          <p:cNvPr id="4" name="Rectangle 3"/>
          <p:cNvSpPr txBox="1">
            <a:spLocks noChangeArrowheads="1"/>
          </p:cNvSpPr>
          <p:nvPr/>
        </p:nvSpPr>
        <p:spPr bwMode="auto">
          <a:xfrm>
            <a:off x="228600" y="1676400"/>
            <a:ext cx="8686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Most E-commerce that show catalogs or inventories are database driven.</a:t>
            </a:r>
          </a:p>
          <a:p>
            <a:pPr lvl="1" eaLnBrk="1" hangingPunct="1">
              <a:lnSpc>
                <a:spcPct val="90000"/>
              </a:lnSpc>
            </a:pPr>
            <a:r>
              <a:rPr lang="en-US" altLang="zh-CN" sz="2000" dirty="0" smtClean="0">
                <a:latin typeface="Cambria" panose="02040503050406030204" pitchFamily="18" charset="0"/>
              </a:rPr>
              <a:t>E.g., Amazon</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Data is pulled from the database, formatted into HTML and sent to the web browser for viewing A </a:t>
            </a:r>
            <a:r>
              <a:rPr lang="en-US" altLang="zh-CN" sz="2400" dirty="0" smtClean="0">
                <a:solidFill>
                  <a:srgbClr val="FF0000"/>
                </a:solidFill>
                <a:latin typeface="Cambria" panose="02040503050406030204" pitchFamily="18" charset="0"/>
              </a:rPr>
              <a:t>three tier architecture </a:t>
            </a:r>
            <a:r>
              <a:rPr lang="en-US" altLang="zh-CN" sz="2400" dirty="0" smtClean="0">
                <a:latin typeface="Cambria" panose="02040503050406030204" pitchFamily="18" charset="0"/>
              </a:rPr>
              <a:t>is used:</a:t>
            </a:r>
          </a:p>
          <a:p>
            <a:pPr lvl="1" eaLnBrk="1" hangingPunct="1">
              <a:lnSpc>
                <a:spcPct val="90000"/>
              </a:lnSpc>
            </a:pPr>
            <a:r>
              <a:rPr lang="en-US" altLang="zh-CN" sz="2000" dirty="0" smtClean="0">
                <a:latin typeface="Cambria" panose="02040503050406030204" pitchFamily="18" charset="0"/>
              </a:rPr>
              <a:t>Tier 1: web browsers (presentation)</a:t>
            </a:r>
          </a:p>
          <a:p>
            <a:pPr lvl="1" eaLnBrk="1" hangingPunct="1">
              <a:lnSpc>
                <a:spcPct val="90000"/>
              </a:lnSpc>
            </a:pPr>
            <a:r>
              <a:rPr lang="en-US" altLang="zh-CN" sz="2000" dirty="0" smtClean="0">
                <a:latin typeface="Cambria" panose="02040503050406030204" pitchFamily="18" charset="0"/>
              </a:rPr>
              <a:t>Tier 2: web page formatter (converts data from Tier 3 to HTML)</a:t>
            </a:r>
          </a:p>
          <a:p>
            <a:pPr lvl="1" eaLnBrk="1" hangingPunct="1">
              <a:lnSpc>
                <a:spcPct val="90000"/>
              </a:lnSpc>
            </a:pPr>
            <a:r>
              <a:rPr lang="en-US" altLang="zh-CN" sz="2000" dirty="0" smtClean="0">
                <a:latin typeface="Cambria" panose="02040503050406030204" pitchFamily="18" charset="0"/>
              </a:rPr>
              <a:t>Tier 3: database (queried by Tier 2)</a:t>
            </a:r>
          </a:p>
        </p:txBody>
      </p:sp>
    </p:spTree>
    <p:extLst>
      <p:ext uri="{BB962C8B-B14F-4D97-AF65-F5344CB8AC3E}">
        <p14:creationId xmlns:p14="http://schemas.microsoft.com/office/powerpoint/2010/main" val="217119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209800" y="152400"/>
            <a:ext cx="7086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Programmatically- Created web pages</a:t>
            </a:r>
          </a:p>
        </p:txBody>
      </p:sp>
      <p:sp>
        <p:nvSpPr>
          <p:cNvPr id="4" name="Rectangle 3"/>
          <p:cNvSpPr txBox="1">
            <a:spLocks noChangeArrowheads="1"/>
          </p:cNvSpPr>
          <p:nvPr/>
        </p:nvSpPr>
        <p:spPr bwMode="auto">
          <a:xfrm>
            <a:off x="228600" y="17526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HTML or code is </a:t>
            </a:r>
            <a:r>
              <a:rPr lang="en-US" altLang="zh-CN" sz="2400" dirty="0" smtClean="0">
                <a:solidFill>
                  <a:srgbClr val="FF0000"/>
                </a:solidFill>
                <a:latin typeface="Cambria" panose="02040503050406030204" pitchFamily="18" charset="0"/>
              </a:rPr>
              <a:t>generated by a program</a:t>
            </a:r>
            <a:r>
              <a:rPr lang="en-US" altLang="zh-CN" sz="2400" dirty="0" smtClean="0">
                <a:latin typeface="Cambria" panose="02040503050406030204" pitchFamily="18" charset="0"/>
              </a:rPr>
              <a:t>.</a:t>
            </a:r>
          </a:p>
          <a:p>
            <a:pPr lvl="1" eaLnBrk="1" hangingPunct="1">
              <a:lnSpc>
                <a:spcPct val="90000"/>
              </a:lnSpc>
            </a:pPr>
            <a:r>
              <a:rPr lang="en-US" altLang="zh-CN" sz="2000" dirty="0" smtClean="0">
                <a:latin typeface="Cambria" panose="02040503050406030204" pitchFamily="18" charset="0"/>
              </a:rPr>
              <a:t>E.g., a web designer may drag and drop elements in a layout program, press a button, and get an HTML page. </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Compilers do this all the time, except they translate high-level language code (Java source code) into low-level code that can be executed natively or on a VM (e.g., byte code).</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Testing these systems is like testing a compiler …</a:t>
            </a:r>
          </a:p>
          <a:p>
            <a:pPr eaLnBrk="1" hangingPunct="1">
              <a:lnSpc>
                <a:spcPct val="90000"/>
              </a:lnSpc>
            </a:pPr>
            <a:endParaRPr lang="en-US" altLang="zh-CN" sz="2400" dirty="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Automation?  (Selenium) (Video)</a:t>
            </a:r>
          </a:p>
        </p:txBody>
      </p:sp>
    </p:spTree>
    <p:extLst>
      <p:ext uri="{BB962C8B-B14F-4D97-AF65-F5344CB8AC3E}">
        <p14:creationId xmlns:p14="http://schemas.microsoft.com/office/powerpoint/2010/main" val="120676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762000" y="990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Server performance </a:t>
            </a:r>
            <a:br>
              <a:rPr lang="en-US" altLang="zh-CN" dirty="0" smtClean="0">
                <a:latin typeface="Cambria" panose="02040503050406030204" pitchFamily="18" charset="0"/>
              </a:rPr>
            </a:br>
            <a:r>
              <a:rPr lang="en-US" altLang="zh-CN" dirty="0" smtClean="0">
                <a:latin typeface="Cambria" panose="02040503050406030204" pitchFamily="18" charset="0"/>
              </a:rPr>
              <a:t>loading and security</a:t>
            </a:r>
          </a:p>
        </p:txBody>
      </p:sp>
      <p:sp>
        <p:nvSpPr>
          <p:cNvPr id="4" name="Rectangle 3"/>
          <p:cNvSpPr txBox="1">
            <a:spLocks noChangeArrowheads="1"/>
          </p:cNvSpPr>
          <p:nvPr/>
        </p:nvSpPr>
        <p:spPr bwMode="auto">
          <a:xfrm>
            <a:off x="264542" y="1981200"/>
            <a:ext cx="8650857"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Popular websites can receive </a:t>
            </a:r>
            <a:r>
              <a:rPr lang="en-US" altLang="zh-CN" sz="2400" dirty="0" smtClean="0">
                <a:solidFill>
                  <a:srgbClr val="FF0000"/>
                </a:solidFill>
                <a:latin typeface="Cambria" panose="02040503050406030204" pitchFamily="18" charset="0"/>
              </a:rPr>
              <a:t>millions of hits </a:t>
            </a:r>
            <a:r>
              <a:rPr lang="en-US" altLang="zh-CN" sz="2400" dirty="0" smtClean="0">
                <a:latin typeface="Cambria" panose="02040503050406030204" pitchFamily="18" charset="0"/>
              </a:rPr>
              <a:t>per day.</a:t>
            </a:r>
          </a:p>
          <a:p>
            <a:pPr lvl="1" eaLnBrk="1" hangingPunct="1">
              <a:lnSpc>
                <a:spcPct val="90000"/>
              </a:lnSpc>
            </a:pPr>
            <a:r>
              <a:rPr lang="en-US" altLang="zh-CN" sz="2000" dirty="0" smtClean="0">
                <a:latin typeface="Cambria" panose="02040503050406030204" pitchFamily="18" charset="0"/>
                <a:hlinkClick r:id="rId4"/>
              </a:rPr>
              <a:t>www.youtube.com</a:t>
            </a:r>
            <a:r>
              <a:rPr lang="en-US" altLang="zh-CN" sz="2000" dirty="0" smtClean="0">
                <a:latin typeface="Cambria" panose="02040503050406030204" pitchFamily="18" charset="0"/>
              </a:rPr>
              <a:t> hits 100 Million Videos per day</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Each hit requires a download of data from the website’s server to the browser’s computer.</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You need to </a:t>
            </a:r>
            <a:r>
              <a:rPr lang="en-US" altLang="zh-CN" sz="2400" dirty="0" smtClean="0">
                <a:solidFill>
                  <a:srgbClr val="FF0000"/>
                </a:solidFill>
                <a:latin typeface="Cambria" panose="02040503050406030204" pitchFamily="18" charset="0"/>
              </a:rPr>
              <a:t>simulate millions of connections </a:t>
            </a:r>
            <a:r>
              <a:rPr lang="en-US" altLang="zh-CN" sz="2400" dirty="0" smtClean="0">
                <a:latin typeface="Cambria" panose="02040503050406030204" pitchFamily="18" charset="0"/>
              </a:rPr>
              <a:t>and downloads to test a system for performance and loading.</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Security issues include:</a:t>
            </a:r>
          </a:p>
          <a:p>
            <a:pPr lvl="1" eaLnBrk="1" hangingPunct="1">
              <a:lnSpc>
                <a:spcPct val="90000"/>
              </a:lnSpc>
            </a:pPr>
            <a:r>
              <a:rPr lang="en-US" altLang="zh-CN" sz="2000" dirty="0" smtClean="0">
                <a:latin typeface="Cambria" panose="02040503050406030204" pitchFamily="18" charset="0"/>
              </a:rPr>
              <a:t>Denial of service attacks</a:t>
            </a:r>
          </a:p>
          <a:p>
            <a:pPr lvl="1" eaLnBrk="1" hangingPunct="1">
              <a:lnSpc>
                <a:spcPct val="90000"/>
              </a:lnSpc>
            </a:pPr>
            <a:r>
              <a:rPr lang="en-US" altLang="zh-CN" sz="2000" dirty="0" smtClean="0">
                <a:latin typeface="Cambria" panose="02040503050406030204" pitchFamily="18" charset="0"/>
              </a:rPr>
              <a:t>Buffer overflow attacks</a:t>
            </a:r>
          </a:p>
        </p:txBody>
      </p:sp>
    </p:spTree>
    <p:extLst>
      <p:ext uri="{BB962C8B-B14F-4D97-AF65-F5344CB8AC3E}">
        <p14:creationId xmlns:p14="http://schemas.microsoft.com/office/powerpoint/2010/main" val="27162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19050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Configuration and compatibility testing</a:t>
            </a:r>
          </a:p>
        </p:txBody>
      </p:sp>
      <p:sp>
        <p:nvSpPr>
          <p:cNvPr id="4" name="Rectangle 3"/>
          <p:cNvSpPr txBox="1">
            <a:spLocks noChangeArrowheads="1"/>
          </p:cNvSpPr>
          <p:nvPr/>
        </p:nvSpPr>
        <p:spPr bwMode="auto">
          <a:xfrm>
            <a:off x="228600" y="1143000"/>
            <a:ext cx="8686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Hardware platform</a:t>
            </a:r>
          </a:p>
          <a:p>
            <a:pPr lvl="1" eaLnBrk="1" hangingPunct="1">
              <a:lnSpc>
                <a:spcPct val="90000"/>
              </a:lnSpc>
            </a:pPr>
            <a:r>
              <a:rPr lang="en-US" altLang="zh-CN" sz="2000" dirty="0" smtClean="0">
                <a:latin typeface="Cambria" panose="02040503050406030204" pitchFamily="18" charset="0"/>
              </a:rPr>
              <a:t>Mac, PC, PDA, </a:t>
            </a:r>
            <a:r>
              <a:rPr lang="en-US" altLang="zh-CN" sz="2000" dirty="0" err="1" smtClean="0">
                <a:latin typeface="Cambria" panose="02040503050406030204" pitchFamily="18" charset="0"/>
              </a:rPr>
              <a:t>WiFi</a:t>
            </a:r>
            <a:r>
              <a:rPr lang="en-US" altLang="zh-CN" sz="2000" dirty="0" smtClean="0">
                <a:latin typeface="Cambria" panose="02040503050406030204" pitchFamily="18" charset="0"/>
              </a:rPr>
              <a:t> wristwatch?</a:t>
            </a:r>
          </a:p>
          <a:p>
            <a:pPr eaLnBrk="1" hangingPunct="1">
              <a:lnSpc>
                <a:spcPct val="90000"/>
              </a:lnSpc>
            </a:pPr>
            <a:r>
              <a:rPr lang="en-US" altLang="zh-CN" sz="2400" dirty="0" smtClean="0">
                <a:latin typeface="Cambria" panose="02040503050406030204" pitchFamily="18" charset="0"/>
              </a:rPr>
              <a:t>Browser software version</a:t>
            </a:r>
          </a:p>
          <a:p>
            <a:pPr lvl="1" eaLnBrk="1" hangingPunct="1">
              <a:lnSpc>
                <a:spcPct val="90000"/>
              </a:lnSpc>
            </a:pPr>
            <a:r>
              <a:rPr lang="en-US" altLang="zh-CN" sz="2000" dirty="0" smtClean="0">
                <a:latin typeface="Cambria" panose="02040503050406030204" pitchFamily="18" charset="0"/>
              </a:rPr>
              <a:t>Firefox 1.0, IE 6.0, Pocket IE, Netscape 7.2, Safari 2.0.4</a:t>
            </a:r>
          </a:p>
          <a:p>
            <a:pPr eaLnBrk="1" hangingPunct="1">
              <a:lnSpc>
                <a:spcPct val="90000"/>
              </a:lnSpc>
            </a:pPr>
            <a:r>
              <a:rPr lang="en-US" altLang="zh-CN" sz="2400" dirty="0" smtClean="0">
                <a:latin typeface="Cambria" panose="02040503050406030204" pitchFamily="18" charset="0"/>
              </a:rPr>
              <a:t>Browser plug-ins</a:t>
            </a:r>
          </a:p>
          <a:p>
            <a:pPr lvl="1" eaLnBrk="1" hangingPunct="1">
              <a:lnSpc>
                <a:spcPct val="90000"/>
              </a:lnSpc>
            </a:pPr>
            <a:r>
              <a:rPr lang="en-US" altLang="zh-CN" sz="2000" dirty="0" smtClean="0">
                <a:latin typeface="Cambria" panose="02040503050406030204" pitchFamily="18" charset="0"/>
              </a:rPr>
              <a:t>To play specific types of audio or video files</a:t>
            </a:r>
          </a:p>
          <a:p>
            <a:pPr eaLnBrk="1" hangingPunct="1">
              <a:lnSpc>
                <a:spcPct val="90000"/>
              </a:lnSpc>
            </a:pPr>
            <a:r>
              <a:rPr lang="en-US" altLang="zh-CN" sz="2400" dirty="0" smtClean="0">
                <a:latin typeface="Cambria" panose="02040503050406030204" pitchFamily="18" charset="0"/>
              </a:rPr>
              <a:t>Browser options</a:t>
            </a:r>
          </a:p>
          <a:p>
            <a:pPr lvl="1" eaLnBrk="1" hangingPunct="1">
              <a:lnSpc>
                <a:spcPct val="90000"/>
              </a:lnSpc>
            </a:pPr>
            <a:r>
              <a:rPr lang="en-US" altLang="zh-CN" sz="2000" dirty="0" smtClean="0">
                <a:latin typeface="Cambria" panose="02040503050406030204" pitchFamily="18" charset="0"/>
              </a:rPr>
              <a:t>Security options, ALT text, plug-in, pop ups</a:t>
            </a:r>
          </a:p>
          <a:p>
            <a:pPr eaLnBrk="1" hangingPunct="1">
              <a:lnSpc>
                <a:spcPct val="90000"/>
              </a:lnSpc>
            </a:pPr>
            <a:r>
              <a:rPr lang="en-US" altLang="zh-CN" sz="2400" dirty="0" smtClean="0">
                <a:latin typeface="Cambria" panose="02040503050406030204" pitchFamily="18" charset="0"/>
              </a:rPr>
              <a:t>Video resolution and color depth</a:t>
            </a:r>
          </a:p>
          <a:p>
            <a:pPr lvl="1" eaLnBrk="1" hangingPunct="1">
              <a:lnSpc>
                <a:spcPct val="90000"/>
              </a:lnSpc>
            </a:pPr>
            <a:r>
              <a:rPr lang="en-US" altLang="zh-CN" sz="2000" dirty="0" smtClean="0">
                <a:latin typeface="Cambria" panose="02040503050406030204" pitchFamily="18" charset="0"/>
              </a:rPr>
              <a:t>640x480, 800x600, 1024x768, 1280x1024, 256 colors, 16 colors</a:t>
            </a:r>
          </a:p>
          <a:p>
            <a:pPr eaLnBrk="1" hangingPunct="1">
              <a:lnSpc>
                <a:spcPct val="90000"/>
              </a:lnSpc>
            </a:pPr>
            <a:r>
              <a:rPr lang="en-US" altLang="zh-CN" sz="2400" dirty="0" smtClean="0">
                <a:latin typeface="Cambria" panose="02040503050406030204" pitchFamily="18" charset="0"/>
              </a:rPr>
              <a:t>Text size</a:t>
            </a:r>
          </a:p>
          <a:p>
            <a:pPr lvl="1" eaLnBrk="1" hangingPunct="1">
              <a:lnSpc>
                <a:spcPct val="90000"/>
              </a:lnSpc>
            </a:pPr>
            <a:r>
              <a:rPr lang="en-US" altLang="zh-CN" sz="2000" dirty="0" smtClean="0">
                <a:latin typeface="Cambria" panose="02040503050406030204" pitchFamily="18" charset="0"/>
              </a:rPr>
              <a:t>Small fonts, medium fonts, large fonts</a:t>
            </a:r>
          </a:p>
          <a:p>
            <a:pPr eaLnBrk="1" hangingPunct="1">
              <a:lnSpc>
                <a:spcPct val="90000"/>
              </a:lnSpc>
            </a:pPr>
            <a:r>
              <a:rPr lang="en-US" altLang="zh-CN" sz="2400" dirty="0" smtClean="0">
                <a:latin typeface="Cambria" panose="02040503050406030204" pitchFamily="18" charset="0"/>
              </a:rPr>
              <a:t>Connection speed</a:t>
            </a:r>
          </a:p>
          <a:p>
            <a:pPr lvl="1" eaLnBrk="1" hangingPunct="1">
              <a:lnSpc>
                <a:spcPct val="90000"/>
              </a:lnSpc>
            </a:pPr>
            <a:r>
              <a:rPr lang="en-US" altLang="zh-CN" sz="2000" dirty="0" smtClean="0">
                <a:latin typeface="Cambria" panose="02040503050406030204" pitchFamily="18" charset="0"/>
              </a:rPr>
              <a:t>DSL, modems of varying speed.</a:t>
            </a:r>
          </a:p>
        </p:txBody>
      </p:sp>
    </p:spTree>
    <p:extLst>
      <p:ext uri="{BB962C8B-B14F-4D97-AF65-F5344CB8AC3E}">
        <p14:creationId xmlns:p14="http://schemas.microsoft.com/office/powerpoint/2010/main" val="97849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865517"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Usability testing:</a:t>
            </a:r>
            <a:br>
              <a:rPr lang="en-US" altLang="zh-CN" dirty="0" smtClean="0">
                <a:latin typeface="Cambria" panose="02040503050406030204" pitchFamily="18" charset="0"/>
              </a:rPr>
            </a:br>
            <a:r>
              <a:rPr lang="en-US" altLang="zh-CN" dirty="0" smtClean="0">
                <a:latin typeface="Cambria" panose="02040503050406030204" pitchFamily="18" charset="0"/>
              </a:rPr>
              <a:t>Jacob Nielsen’s top 10 mistakes in web design</a:t>
            </a:r>
          </a:p>
        </p:txBody>
      </p:sp>
      <p:sp>
        <p:nvSpPr>
          <p:cNvPr id="4" name="Rectangle 3"/>
          <p:cNvSpPr txBox="1">
            <a:spLocks noChangeArrowheads="1"/>
          </p:cNvSpPr>
          <p:nvPr/>
        </p:nvSpPr>
        <p:spPr bwMode="auto">
          <a:xfrm>
            <a:off x="304800" y="24384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200" dirty="0" smtClean="0">
                <a:latin typeface="Cambria" panose="02040503050406030204" pitchFamily="18" charset="0"/>
              </a:rPr>
              <a:t>Gratuitous use of bleeding-edge technology</a:t>
            </a:r>
          </a:p>
          <a:p>
            <a:pPr eaLnBrk="1" hangingPunct="1">
              <a:lnSpc>
                <a:spcPct val="90000"/>
              </a:lnSpc>
            </a:pPr>
            <a:r>
              <a:rPr lang="en-US" altLang="zh-CN" sz="2200" dirty="0" smtClean="0">
                <a:latin typeface="Cambria" panose="02040503050406030204" pitchFamily="18" charset="0"/>
              </a:rPr>
              <a:t>Scrolling text, marquees, and constantly running animations</a:t>
            </a:r>
          </a:p>
          <a:p>
            <a:pPr eaLnBrk="1" hangingPunct="1">
              <a:lnSpc>
                <a:spcPct val="90000"/>
              </a:lnSpc>
            </a:pPr>
            <a:r>
              <a:rPr lang="en-US" altLang="zh-CN" sz="2200" dirty="0" smtClean="0">
                <a:latin typeface="Cambria" panose="02040503050406030204" pitchFamily="18" charset="0"/>
              </a:rPr>
              <a:t>Long scrolling pages</a:t>
            </a:r>
          </a:p>
          <a:p>
            <a:pPr eaLnBrk="1" hangingPunct="1">
              <a:lnSpc>
                <a:spcPct val="90000"/>
              </a:lnSpc>
            </a:pPr>
            <a:r>
              <a:rPr lang="en-US" altLang="zh-CN" sz="2200" dirty="0" smtClean="0">
                <a:latin typeface="Cambria" panose="02040503050406030204" pitchFamily="18" charset="0"/>
              </a:rPr>
              <a:t>Non-standard link colors</a:t>
            </a:r>
          </a:p>
          <a:p>
            <a:pPr eaLnBrk="1" hangingPunct="1">
              <a:lnSpc>
                <a:spcPct val="90000"/>
              </a:lnSpc>
            </a:pPr>
            <a:r>
              <a:rPr lang="en-US" altLang="zh-CN" sz="2200" dirty="0" smtClean="0">
                <a:latin typeface="Cambria" panose="02040503050406030204" pitchFamily="18" charset="0"/>
              </a:rPr>
              <a:t>Outdated information (need website maintenance)</a:t>
            </a:r>
          </a:p>
          <a:p>
            <a:pPr eaLnBrk="1" hangingPunct="1">
              <a:lnSpc>
                <a:spcPct val="90000"/>
              </a:lnSpc>
            </a:pPr>
            <a:r>
              <a:rPr lang="en-US" altLang="zh-CN" sz="2200" dirty="0" smtClean="0">
                <a:latin typeface="Cambria" panose="02040503050406030204" pitchFamily="18" charset="0"/>
              </a:rPr>
              <a:t>Overly long download times (more than 10 sec to load)</a:t>
            </a:r>
          </a:p>
          <a:p>
            <a:pPr eaLnBrk="1" hangingPunct="1">
              <a:lnSpc>
                <a:spcPct val="90000"/>
              </a:lnSpc>
            </a:pPr>
            <a:r>
              <a:rPr lang="en-US" altLang="zh-CN" sz="2200" dirty="0" smtClean="0">
                <a:latin typeface="Cambria" panose="02040503050406030204" pitchFamily="18" charset="0"/>
              </a:rPr>
              <a:t>Lack of navigation support</a:t>
            </a:r>
          </a:p>
          <a:p>
            <a:pPr eaLnBrk="1" hangingPunct="1">
              <a:lnSpc>
                <a:spcPct val="90000"/>
              </a:lnSpc>
            </a:pPr>
            <a:r>
              <a:rPr lang="en-US" altLang="zh-CN" sz="2200" dirty="0" smtClean="0">
                <a:latin typeface="Cambria" panose="02040503050406030204" pitchFamily="18" charset="0"/>
              </a:rPr>
              <a:t>Orphan pages</a:t>
            </a:r>
          </a:p>
          <a:p>
            <a:pPr eaLnBrk="1" hangingPunct="1">
              <a:lnSpc>
                <a:spcPct val="90000"/>
              </a:lnSpc>
            </a:pPr>
            <a:r>
              <a:rPr lang="en-US" altLang="zh-CN" sz="2200" dirty="0" smtClean="0">
                <a:latin typeface="Cambria" panose="02040503050406030204" pitchFamily="18" charset="0"/>
              </a:rPr>
              <a:t>Complex website addresses (URLs)</a:t>
            </a:r>
          </a:p>
          <a:p>
            <a:pPr eaLnBrk="1" hangingPunct="1">
              <a:lnSpc>
                <a:spcPct val="90000"/>
              </a:lnSpc>
            </a:pPr>
            <a:r>
              <a:rPr lang="en-US" altLang="zh-CN" sz="2200" dirty="0" smtClean="0">
                <a:latin typeface="Cambria" panose="02040503050406030204" pitchFamily="18" charset="0"/>
              </a:rPr>
              <a:t>Using Frames (just open  another window …)</a:t>
            </a:r>
          </a:p>
        </p:txBody>
      </p:sp>
    </p:spTree>
    <p:extLst>
      <p:ext uri="{BB962C8B-B14F-4D97-AF65-F5344CB8AC3E}">
        <p14:creationId xmlns:p14="http://schemas.microsoft.com/office/powerpoint/2010/main" val="58717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mtClean="0">
                <a:latin typeface="Cambria" panose="02040503050406030204" pitchFamily="18" charset="0"/>
              </a:rPr>
              <a:t>Website testing tools</a:t>
            </a:r>
          </a:p>
        </p:txBody>
      </p:sp>
      <p:sp>
        <p:nvSpPr>
          <p:cNvPr id="4" name="Rectangle 3"/>
          <p:cNvSpPr txBox="1">
            <a:spLocks noChangeArrowheads="1"/>
          </p:cNvSpPr>
          <p:nvPr/>
        </p:nvSpPr>
        <p:spPr bwMode="auto">
          <a:xfrm>
            <a:off x="381000" y="2133600"/>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400" dirty="0" smtClean="0">
                <a:latin typeface="Cambria" panose="02040503050406030204" pitchFamily="18" charset="0"/>
              </a:rPr>
              <a:t>Check out </a:t>
            </a:r>
            <a:r>
              <a:rPr lang="en-US" altLang="zh-CN" sz="2400" dirty="0" smtClean="0">
                <a:latin typeface="Cambria" panose="02040503050406030204" pitchFamily="18" charset="0"/>
                <a:hlinkClick r:id="rId4"/>
              </a:rPr>
              <a:t>www.netmechanic.com</a:t>
            </a:r>
            <a:endParaRPr lang="en-US" altLang="zh-CN" sz="2400" dirty="0" smtClean="0">
              <a:latin typeface="Cambria" panose="02040503050406030204" pitchFamily="18" charset="0"/>
            </a:endParaRPr>
          </a:p>
          <a:p>
            <a:pPr eaLnBrk="1" hangingPunct="1"/>
            <a:r>
              <a:rPr lang="en-US" altLang="zh-CN" sz="2400" dirty="0" smtClean="0">
                <a:latin typeface="Cambria" panose="02040503050406030204" pitchFamily="18" charset="0"/>
              </a:rPr>
              <a:t>Website testing is very labor-intensive.</a:t>
            </a:r>
          </a:p>
          <a:p>
            <a:pPr eaLnBrk="1" hangingPunct="1"/>
            <a:r>
              <a:rPr lang="en-US" altLang="zh-CN" sz="2400" dirty="0" smtClean="0">
                <a:latin typeface="Cambria" panose="02040503050406030204" pitchFamily="18" charset="0"/>
              </a:rPr>
              <a:t>Tools that automatically check websites for:</a:t>
            </a:r>
          </a:p>
          <a:p>
            <a:pPr lvl="1" eaLnBrk="1" hangingPunct="1"/>
            <a:r>
              <a:rPr lang="en-US" altLang="zh-CN" sz="2000" dirty="0" smtClean="0">
                <a:latin typeface="Cambria" panose="02040503050406030204" pitchFamily="18" charset="0"/>
              </a:rPr>
              <a:t>Browser compatibility</a:t>
            </a:r>
          </a:p>
          <a:p>
            <a:pPr lvl="1" eaLnBrk="1" hangingPunct="1"/>
            <a:r>
              <a:rPr lang="en-US" altLang="zh-CN" sz="2000" dirty="0" smtClean="0">
                <a:latin typeface="Cambria" panose="02040503050406030204" pitchFamily="18" charset="0"/>
              </a:rPr>
              <a:t>Performance problems</a:t>
            </a:r>
          </a:p>
          <a:p>
            <a:pPr lvl="1" eaLnBrk="1" hangingPunct="1"/>
            <a:r>
              <a:rPr lang="en-US" altLang="zh-CN" sz="2000" dirty="0" smtClean="0">
                <a:latin typeface="Cambria" panose="02040503050406030204" pitchFamily="18" charset="0"/>
              </a:rPr>
              <a:t>Broken hyperlinks</a:t>
            </a:r>
          </a:p>
          <a:p>
            <a:pPr lvl="1" eaLnBrk="1" hangingPunct="1"/>
            <a:r>
              <a:rPr lang="en-US" altLang="zh-CN" sz="2000" dirty="0" smtClean="0">
                <a:latin typeface="Cambria" panose="02040503050406030204" pitchFamily="18" charset="0"/>
              </a:rPr>
              <a:t>HTML standard adherence</a:t>
            </a:r>
          </a:p>
          <a:p>
            <a:pPr lvl="1" eaLnBrk="1" hangingPunct="1"/>
            <a:r>
              <a:rPr lang="en-US" altLang="zh-CN" sz="2000" dirty="0" smtClean="0">
                <a:latin typeface="Cambria" panose="02040503050406030204" pitchFamily="18" charset="0"/>
              </a:rPr>
              <a:t>Spelling on text</a:t>
            </a:r>
          </a:p>
        </p:txBody>
      </p:sp>
    </p:spTree>
    <p:extLst>
      <p:ext uri="{BB962C8B-B14F-4D97-AF65-F5344CB8AC3E}">
        <p14:creationId xmlns:p14="http://schemas.microsoft.com/office/powerpoint/2010/main" val="14703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61358" y="1058173"/>
            <a:ext cx="7772400" cy="58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Web applications</a:t>
            </a:r>
          </a:p>
        </p:txBody>
      </p:sp>
      <p:sp>
        <p:nvSpPr>
          <p:cNvPr id="4" name="Rectangle 3"/>
          <p:cNvSpPr txBox="1">
            <a:spLocks noChangeArrowheads="1"/>
          </p:cNvSpPr>
          <p:nvPr/>
        </p:nvSpPr>
        <p:spPr bwMode="auto">
          <a:xfrm>
            <a:off x="68263" y="1708435"/>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000" dirty="0" smtClean="0">
                <a:latin typeface="Cambria" panose="02040503050406030204" pitchFamily="18" charset="0"/>
              </a:rPr>
              <a:t>Website - requests are navigational requests. </a:t>
            </a:r>
          </a:p>
          <a:p>
            <a:pPr eaLnBrk="1" hangingPunct="1"/>
            <a:r>
              <a:rPr lang="en-US" altLang="zh-CN" sz="2000" dirty="0" smtClean="0">
                <a:latin typeface="Cambria" panose="02040503050406030204" pitchFamily="18" charset="0"/>
              </a:rPr>
              <a:t>Web Application - requests can affect the state of the business logic on the server.</a:t>
            </a:r>
            <a:br>
              <a:rPr lang="en-US" altLang="zh-CN" sz="2000" dirty="0" smtClean="0">
                <a:latin typeface="Cambria" panose="02040503050406030204" pitchFamily="18" charset="0"/>
              </a:rPr>
            </a:br>
            <a:r>
              <a:rPr lang="en-US" altLang="zh-CN" sz="2000" dirty="0" smtClean="0">
                <a:latin typeface="Cambria" panose="02040503050406030204" pitchFamily="18" charset="0"/>
              </a:rPr>
              <a:t/>
            </a:r>
            <a:br>
              <a:rPr lang="en-US" altLang="zh-CN" sz="2000" dirty="0" smtClean="0">
                <a:latin typeface="Cambria" panose="02040503050406030204" pitchFamily="18" charset="0"/>
              </a:rPr>
            </a:br>
            <a:endParaRPr lang="en-US" altLang="zh-CN" sz="2000" dirty="0" smtClean="0">
              <a:latin typeface="Cambria" panose="02040503050406030204" pitchFamily="18" charset="0"/>
            </a:endParaRPr>
          </a:p>
        </p:txBody>
      </p:sp>
      <p:sp>
        <p:nvSpPr>
          <p:cNvPr id="5" name="Rectangle 3"/>
          <p:cNvSpPr>
            <a:spLocks noChangeArrowheads="1"/>
          </p:cNvSpPr>
          <p:nvPr/>
        </p:nvSpPr>
        <p:spPr bwMode="auto">
          <a:xfrm>
            <a:off x="581025" y="3076575"/>
            <a:ext cx="1328738" cy="9747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b="1">
                <a:latin typeface="Cambria" panose="02040503050406030204" pitchFamily="18" charset="0"/>
              </a:rPr>
              <a:t>Client</a:t>
            </a:r>
          </a:p>
          <a:p>
            <a:pPr algn="ctr">
              <a:lnSpc>
                <a:spcPct val="90000"/>
              </a:lnSpc>
            </a:pPr>
            <a:r>
              <a:rPr lang="en-US" altLang="zh-CN" sz="1800" b="1">
                <a:latin typeface="Cambria" panose="02040503050406030204" pitchFamily="18" charset="0"/>
              </a:rPr>
              <a:t>Browser</a:t>
            </a:r>
          </a:p>
        </p:txBody>
      </p:sp>
      <p:sp>
        <p:nvSpPr>
          <p:cNvPr id="6" name="Rectangle 4"/>
          <p:cNvSpPr>
            <a:spLocks noChangeArrowheads="1"/>
          </p:cNvSpPr>
          <p:nvPr/>
        </p:nvSpPr>
        <p:spPr bwMode="auto">
          <a:xfrm>
            <a:off x="2740025" y="3060700"/>
            <a:ext cx="1328738" cy="9747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b="1">
                <a:latin typeface="Cambria" panose="02040503050406030204" pitchFamily="18" charset="0"/>
              </a:rPr>
              <a:t>Web </a:t>
            </a:r>
            <a:br>
              <a:rPr lang="en-US" altLang="zh-CN" sz="1800" b="1">
                <a:latin typeface="Cambria" panose="02040503050406030204" pitchFamily="18" charset="0"/>
              </a:rPr>
            </a:br>
            <a:r>
              <a:rPr lang="en-US" altLang="zh-CN" sz="1800" b="1">
                <a:latin typeface="Cambria" panose="02040503050406030204" pitchFamily="18" charset="0"/>
              </a:rPr>
              <a:t>Server</a:t>
            </a:r>
          </a:p>
        </p:txBody>
      </p:sp>
      <p:sp>
        <p:nvSpPr>
          <p:cNvPr id="7" name="Rectangle 5"/>
          <p:cNvSpPr>
            <a:spLocks noChangeArrowheads="1"/>
          </p:cNvSpPr>
          <p:nvPr/>
        </p:nvSpPr>
        <p:spPr bwMode="auto">
          <a:xfrm>
            <a:off x="4929188" y="3046413"/>
            <a:ext cx="1458912" cy="9747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b="1">
                <a:latin typeface="Cambria" panose="02040503050406030204" pitchFamily="18" charset="0"/>
              </a:rPr>
              <a:t>Scripts and</a:t>
            </a:r>
            <a:br>
              <a:rPr lang="en-US" altLang="zh-CN" sz="1800" b="1">
                <a:latin typeface="Cambria" panose="02040503050406030204" pitchFamily="18" charset="0"/>
              </a:rPr>
            </a:br>
            <a:r>
              <a:rPr lang="en-US" altLang="zh-CN" sz="1800" b="1">
                <a:latin typeface="Cambria" panose="02040503050406030204" pitchFamily="18" charset="0"/>
              </a:rPr>
              <a:t>Application </a:t>
            </a:r>
          </a:p>
          <a:p>
            <a:pPr algn="ctr">
              <a:lnSpc>
                <a:spcPct val="90000"/>
              </a:lnSpc>
            </a:pPr>
            <a:r>
              <a:rPr lang="en-US" altLang="zh-CN" sz="1800" b="1">
                <a:latin typeface="Cambria" panose="02040503050406030204" pitchFamily="18" charset="0"/>
              </a:rPr>
              <a:t>Server</a:t>
            </a:r>
          </a:p>
        </p:txBody>
      </p:sp>
      <p:sp>
        <p:nvSpPr>
          <p:cNvPr id="8" name="Rectangle 6"/>
          <p:cNvSpPr>
            <a:spLocks noChangeArrowheads="1"/>
          </p:cNvSpPr>
          <p:nvPr/>
        </p:nvSpPr>
        <p:spPr bwMode="auto">
          <a:xfrm>
            <a:off x="7253288" y="3028950"/>
            <a:ext cx="1328737" cy="9747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b="1">
                <a:latin typeface="Cambria" panose="02040503050406030204" pitchFamily="18" charset="0"/>
              </a:rPr>
              <a:t>Database </a:t>
            </a:r>
          </a:p>
          <a:p>
            <a:pPr algn="ctr">
              <a:lnSpc>
                <a:spcPct val="90000"/>
              </a:lnSpc>
            </a:pPr>
            <a:r>
              <a:rPr lang="en-US" altLang="zh-CN" sz="1800" b="1">
                <a:latin typeface="Cambria" panose="02040503050406030204" pitchFamily="18" charset="0"/>
              </a:rPr>
              <a:t>Server</a:t>
            </a:r>
          </a:p>
        </p:txBody>
      </p:sp>
      <p:sp>
        <p:nvSpPr>
          <p:cNvPr id="9" name="Line 7"/>
          <p:cNvSpPr>
            <a:spLocks noChangeShapeType="1"/>
          </p:cNvSpPr>
          <p:nvPr/>
        </p:nvSpPr>
        <p:spPr bwMode="auto">
          <a:xfrm>
            <a:off x="1911350" y="3322638"/>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0" name="Line 8"/>
          <p:cNvSpPr>
            <a:spLocks noChangeShapeType="1"/>
          </p:cNvSpPr>
          <p:nvPr/>
        </p:nvSpPr>
        <p:spPr bwMode="auto">
          <a:xfrm>
            <a:off x="4075113" y="3306763"/>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1" name="Line 9"/>
          <p:cNvSpPr>
            <a:spLocks noChangeShapeType="1"/>
          </p:cNvSpPr>
          <p:nvPr/>
        </p:nvSpPr>
        <p:spPr bwMode="auto">
          <a:xfrm>
            <a:off x="6400800" y="3305175"/>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2" name="Line 10"/>
          <p:cNvSpPr>
            <a:spLocks noChangeShapeType="1"/>
          </p:cNvSpPr>
          <p:nvPr/>
        </p:nvSpPr>
        <p:spPr bwMode="auto">
          <a:xfrm rot="10800000">
            <a:off x="6413500" y="3786188"/>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 name="Line 11"/>
          <p:cNvSpPr>
            <a:spLocks noChangeShapeType="1"/>
          </p:cNvSpPr>
          <p:nvPr/>
        </p:nvSpPr>
        <p:spPr bwMode="auto">
          <a:xfrm rot="10800000">
            <a:off x="4071938" y="3743325"/>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4" name="Line 12"/>
          <p:cNvSpPr>
            <a:spLocks noChangeShapeType="1"/>
          </p:cNvSpPr>
          <p:nvPr/>
        </p:nvSpPr>
        <p:spPr bwMode="auto">
          <a:xfrm rot="10800000">
            <a:off x="1885950" y="3743325"/>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5" name="Text Box 13"/>
          <p:cNvSpPr txBox="1">
            <a:spLocks noChangeArrowheads="1"/>
          </p:cNvSpPr>
          <p:nvPr/>
        </p:nvSpPr>
        <p:spPr bwMode="auto">
          <a:xfrm>
            <a:off x="522288" y="4272576"/>
            <a:ext cx="8218487" cy="228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dirty="0">
                <a:latin typeface="Cambria" panose="02040503050406030204" pitchFamily="18" charset="0"/>
              </a:rPr>
              <a:t>A: Request</a:t>
            </a:r>
          </a:p>
          <a:p>
            <a:pPr>
              <a:lnSpc>
                <a:spcPct val="90000"/>
              </a:lnSpc>
              <a:spcBef>
                <a:spcPct val="50000"/>
              </a:spcBef>
            </a:pPr>
            <a:r>
              <a:rPr lang="en-US" altLang="zh-CN" sz="1800" b="1" dirty="0">
                <a:latin typeface="Cambria" panose="02040503050406030204" pitchFamily="18" charset="0"/>
              </a:rPr>
              <a:t>B: Request for page generation</a:t>
            </a:r>
          </a:p>
          <a:p>
            <a:pPr>
              <a:lnSpc>
                <a:spcPct val="90000"/>
              </a:lnSpc>
              <a:spcBef>
                <a:spcPct val="50000"/>
              </a:spcBef>
            </a:pPr>
            <a:r>
              <a:rPr lang="en-US" altLang="zh-CN" sz="1800" b="1" dirty="0">
                <a:latin typeface="Cambria" panose="02040503050406030204" pitchFamily="18" charset="0"/>
              </a:rPr>
              <a:t>C: SQL </a:t>
            </a:r>
            <a:r>
              <a:rPr lang="en-US" altLang="zh-CN" sz="1800" b="1" dirty="0" smtClean="0">
                <a:latin typeface="Cambria" panose="02040503050406030204" pitchFamily="18" charset="0"/>
              </a:rPr>
              <a:t>command</a:t>
            </a:r>
            <a:endParaRPr lang="en-US" altLang="zh-CN" sz="1800" b="1" dirty="0">
              <a:latin typeface="Cambria" panose="02040503050406030204" pitchFamily="18" charset="0"/>
            </a:endParaRPr>
          </a:p>
          <a:p>
            <a:pPr>
              <a:lnSpc>
                <a:spcPct val="90000"/>
              </a:lnSpc>
              <a:spcBef>
                <a:spcPct val="50000"/>
              </a:spcBef>
            </a:pPr>
            <a:r>
              <a:rPr lang="en-US" altLang="zh-CN" sz="1800" b="1" dirty="0">
                <a:latin typeface="Cambria" panose="02040503050406030204" pitchFamily="18" charset="0"/>
              </a:rPr>
              <a:t>D: Result set</a:t>
            </a:r>
          </a:p>
          <a:p>
            <a:pPr>
              <a:lnSpc>
                <a:spcPct val="90000"/>
              </a:lnSpc>
              <a:spcBef>
                <a:spcPct val="50000"/>
              </a:spcBef>
            </a:pPr>
            <a:r>
              <a:rPr lang="en-US" altLang="zh-CN" sz="1800" b="1" dirty="0">
                <a:latin typeface="Cambria" panose="02040503050406030204" pitchFamily="18" charset="0"/>
              </a:rPr>
              <a:t>E: Dynamically generated page</a:t>
            </a:r>
          </a:p>
          <a:p>
            <a:pPr>
              <a:lnSpc>
                <a:spcPct val="90000"/>
              </a:lnSpc>
              <a:spcBef>
                <a:spcPct val="50000"/>
              </a:spcBef>
            </a:pPr>
            <a:r>
              <a:rPr lang="en-US" altLang="zh-CN" sz="1800" b="1" dirty="0">
                <a:latin typeface="Cambria" panose="02040503050406030204" pitchFamily="18" charset="0"/>
              </a:rPr>
              <a:t>F: Response (dynamic | static page)</a:t>
            </a:r>
          </a:p>
        </p:txBody>
      </p:sp>
      <p:sp>
        <p:nvSpPr>
          <p:cNvPr id="16" name="Text Box 14"/>
          <p:cNvSpPr txBox="1">
            <a:spLocks noChangeArrowheads="1"/>
          </p:cNvSpPr>
          <p:nvPr/>
        </p:nvSpPr>
        <p:spPr bwMode="auto">
          <a:xfrm>
            <a:off x="2109788" y="2998788"/>
            <a:ext cx="379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dirty="0">
                <a:latin typeface="Cambria" panose="02040503050406030204" pitchFamily="18" charset="0"/>
              </a:rPr>
              <a:t>A</a:t>
            </a:r>
          </a:p>
        </p:txBody>
      </p:sp>
      <p:sp>
        <p:nvSpPr>
          <p:cNvPr id="17" name="Text Box 15"/>
          <p:cNvSpPr txBox="1">
            <a:spLocks noChangeArrowheads="1"/>
          </p:cNvSpPr>
          <p:nvPr/>
        </p:nvSpPr>
        <p:spPr bwMode="auto">
          <a:xfrm>
            <a:off x="4281488" y="2971800"/>
            <a:ext cx="379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a:latin typeface="Cambria" panose="02040503050406030204" pitchFamily="18" charset="0"/>
              </a:rPr>
              <a:t>B</a:t>
            </a:r>
          </a:p>
        </p:txBody>
      </p:sp>
      <p:sp>
        <p:nvSpPr>
          <p:cNvPr id="18" name="Text Box 16"/>
          <p:cNvSpPr txBox="1">
            <a:spLocks noChangeArrowheads="1"/>
          </p:cNvSpPr>
          <p:nvPr/>
        </p:nvSpPr>
        <p:spPr bwMode="auto">
          <a:xfrm>
            <a:off x="6654800" y="2971800"/>
            <a:ext cx="3794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a:latin typeface="Cambria" panose="02040503050406030204" pitchFamily="18" charset="0"/>
              </a:rPr>
              <a:t>C</a:t>
            </a:r>
          </a:p>
        </p:txBody>
      </p:sp>
      <p:sp>
        <p:nvSpPr>
          <p:cNvPr id="19" name="Text Box 17"/>
          <p:cNvSpPr txBox="1">
            <a:spLocks noChangeArrowheads="1"/>
          </p:cNvSpPr>
          <p:nvPr/>
        </p:nvSpPr>
        <p:spPr bwMode="auto">
          <a:xfrm>
            <a:off x="6694488" y="3787775"/>
            <a:ext cx="379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a:latin typeface="Cambria" panose="02040503050406030204" pitchFamily="18" charset="0"/>
              </a:rPr>
              <a:t>D</a:t>
            </a:r>
          </a:p>
        </p:txBody>
      </p:sp>
      <p:sp>
        <p:nvSpPr>
          <p:cNvPr id="20" name="Text Box 18"/>
          <p:cNvSpPr txBox="1">
            <a:spLocks noChangeArrowheads="1"/>
          </p:cNvSpPr>
          <p:nvPr/>
        </p:nvSpPr>
        <p:spPr bwMode="auto">
          <a:xfrm>
            <a:off x="4387850" y="3751263"/>
            <a:ext cx="3794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a:latin typeface="Cambria" panose="02040503050406030204" pitchFamily="18" charset="0"/>
              </a:rPr>
              <a:t>E</a:t>
            </a:r>
          </a:p>
        </p:txBody>
      </p:sp>
      <p:sp>
        <p:nvSpPr>
          <p:cNvPr id="21" name="Text Box 19"/>
          <p:cNvSpPr txBox="1">
            <a:spLocks noChangeArrowheads="1"/>
          </p:cNvSpPr>
          <p:nvPr/>
        </p:nvSpPr>
        <p:spPr bwMode="auto">
          <a:xfrm>
            <a:off x="2151063" y="3770313"/>
            <a:ext cx="379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a:latin typeface="Cambria" panose="02040503050406030204" pitchFamily="18" charset="0"/>
              </a:rPr>
              <a:t>F</a:t>
            </a:r>
          </a:p>
        </p:txBody>
      </p:sp>
    </p:spTree>
    <p:extLst>
      <p:ext uri="{BB962C8B-B14F-4D97-AF65-F5344CB8AC3E}">
        <p14:creationId xmlns:p14="http://schemas.microsoft.com/office/powerpoint/2010/main" val="111153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fade">
                                      <p:cBhvr>
                                        <p:cTn id="42" dur="500"/>
                                        <p:tgtEl>
                                          <p:spTgt spid="1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xEl>
                                              <p:pRg st="1" end="1"/>
                                            </p:txEl>
                                          </p:spTgt>
                                        </p:tgtEl>
                                        <p:attrNameLst>
                                          <p:attrName>style.visibility</p:attrName>
                                        </p:attrNameLst>
                                      </p:cBhvr>
                                      <p:to>
                                        <p:strVal val="visible"/>
                                      </p:to>
                                    </p:set>
                                    <p:animEffect transition="in" filter="fade">
                                      <p:cBhvr>
                                        <p:cTn id="53" dur="500"/>
                                        <p:tgtEl>
                                          <p:spTgt spid="15">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xEl>
                                              <p:pRg st="2" end="2"/>
                                            </p:txEl>
                                          </p:spTgt>
                                        </p:tgtEl>
                                        <p:attrNameLst>
                                          <p:attrName>style.visibility</p:attrName>
                                        </p:attrNameLst>
                                      </p:cBhvr>
                                      <p:to>
                                        <p:strVal val="visible"/>
                                      </p:to>
                                    </p:set>
                                    <p:animEffect transition="in" filter="fade">
                                      <p:cBhvr>
                                        <p:cTn id="64" dur="500"/>
                                        <p:tgtEl>
                                          <p:spTgt spid="15">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nodeType="withEffect">
                                  <p:stCondLst>
                                    <p:cond delay="0"/>
                                  </p:stCondLst>
                                  <p:childTnLst>
                                    <p:set>
                                      <p:cBhvr>
                                        <p:cTn id="74" dur="1" fill="hold">
                                          <p:stCondLst>
                                            <p:cond delay="0"/>
                                          </p:stCondLst>
                                        </p:cTn>
                                        <p:tgtEl>
                                          <p:spTgt spid="15">
                                            <p:txEl>
                                              <p:pRg st="3" end="3"/>
                                            </p:txEl>
                                          </p:spTgt>
                                        </p:tgtEl>
                                        <p:attrNameLst>
                                          <p:attrName>style.visibility</p:attrName>
                                        </p:attrNameLst>
                                      </p:cBhvr>
                                      <p:to>
                                        <p:strVal val="visible"/>
                                      </p:to>
                                    </p:set>
                                    <p:animEffect transition="in" filter="fade">
                                      <p:cBhvr>
                                        <p:cTn id="75" dur="500"/>
                                        <p:tgtEl>
                                          <p:spTgt spid="15">
                                            <p:txEl>
                                              <p:pRg st="3" end="3"/>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nodeType="withEffect">
                                  <p:stCondLst>
                                    <p:cond delay="0"/>
                                  </p:stCondLst>
                                  <p:childTnLst>
                                    <p:set>
                                      <p:cBhvr>
                                        <p:cTn id="85" dur="1" fill="hold">
                                          <p:stCondLst>
                                            <p:cond delay="0"/>
                                          </p:stCondLst>
                                        </p:cTn>
                                        <p:tgtEl>
                                          <p:spTgt spid="15">
                                            <p:txEl>
                                              <p:pRg st="4" end="4"/>
                                            </p:txEl>
                                          </p:spTgt>
                                        </p:tgtEl>
                                        <p:attrNameLst>
                                          <p:attrName>style.visibility</p:attrName>
                                        </p:attrNameLst>
                                      </p:cBhvr>
                                      <p:to>
                                        <p:strVal val="visible"/>
                                      </p:to>
                                    </p:set>
                                    <p:animEffect transition="in" filter="fade">
                                      <p:cBhvr>
                                        <p:cTn id="86" dur="500"/>
                                        <p:tgtEl>
                                          <p:spTgt spid="15">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par>
                                <p:cTn id="95" presetID="10" presetClass="entr" presetSubtype="0" fill="hold" nodeType="withEffect">
                                  <p:stCondLst>
                                    <p:cond delay="0"/>
                                  </p:stCondLst>
                                  <p:childTnLst>
                                    <p:set>
                                      <p:cBhvr>
                                        <p:cTn id="96" dur="1" fill="hold">
                                          <p:stCondLst>
                                            <p:cond delay="0"/>
                                          </p:stCondLst>
                                        </p:cTn>
                                        <p:tgtEl>
                                          <p:spTgt spid="15">
                                            <p:txEl>
                                              <p:pRg st="5" end="5"/>
                                            </p:txEl>
                                          </p:spTgt>
                                        </p:tgtEl>
                                        <p:attrNameLst>
                                          <p:attrName>style.visibility</p:attrName>
                                        </p:attrNameLst>
                                      </p:cBhvr>
                                      <p:to>
                                        <p:strVal val="visible"/>
                                      </p:to>
                                    </p:set>
                                    <p:animEffect transition="in" filter="fade">
                                      <p:cBhvr>
                                        <p:cTn id="97"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7" grpId="0"/>
      <p:bldP spid="18" grpId="0"/>
      <p:bldP spid="19" grpId="0"/>
      <p:bldP spid="20" grpId="0"/>
      <p:bldP spid="21"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85862"/>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mtClean="0">
                <a:latin typeface="Cambria" panose="02040503050406030204" pitchFamily="18" charset="0"/>
              </a:rPr>
              <a:t>Web application failures</a:t>
            </a:r>
          </a:p>
        </p:txBody>
      </p:sp>
      <p:sp>
        <p:nvSpPr>
          <p:cNvPr id="4" name="Rectangle 3"/>
          <p:cNvSpPr txBox="1">
            <a:spLocks noChangeArrowheads="1"/>
          </p:cNvSpPr>
          <p:nvPr/>
        </p:nvSpPr>
        <p:spPr bwMode="auto">
          <a:xfrm>
            <a:off x="0" y="2176462"/>
            <a:ext cx="8839200" cy="407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buFontTx/>
              <a:buNone/>
            </a:pPr>
            <a:r>
              <a:rPr lang="en-US" altLang="zh-CN" sz="2400" dirty="0" smtClean="0">
                <a:latin typeface="Cambria" panose="02040503050406030204" pitchFamily="18" charset="0"/>
              </a:rPr>
              <a:t>	A 2003 study by the Business Internet Group of San Francisco found that:</a:t>
            </a:r>
            <a:br>
              <a:rPr lang="en-US" altLang="zh-CN" sz="2400" dirty="0" smtClean="0">
                <a:latin typeface="Cambria" panose="02040503050406030204" pitchFamily="18" charset="0"/>
              </a:rPr>
            </a:br>
            <a:endParaRPr lang="en-US" altLang="zh-CN" sz="2400" dirty="0" smtClean="0">
              <a:latin typeface="Cambria" panose="02040503050406030204" pitchFamily="18" charset="0"/>
            </a:endParaRPr>
          </a:p>
          <a:p>
            <a:pPr lvl="1" eaLnBrk="1" hangingPunct="1">
              <a:lnSpc>
                <a:spcPct val="90000"/>
              </a:lnSpc>
            </a:pPr>
            <a:r>
              <a:rPr lang="en-US" altLang="zh-CN" sz="2000" dirty="0" smtClean="0">
                <a:latin typeface="Cambria" panose="02040503050406030204" pitchFamily="18" charset="0"/>
              </a:rPr>
              <a:t>72% (29/40) leading e-commerce sites, and </a:t>
            </a:r>
          </a:p>
          <a:p>
            <a:pPr lvl="1" eaLnBrk="1" hangingPunct="1">
              <a:lnSpc>
                <a:spcPct val="90000"/>
              </a:lnSpc>
            </a:pPr>
            <a:r>
              <a:rPr lang="en-US" altLang="zh-CN" sz="2000" dirty="0" smtClean="0">
                <a:latin typeface="Cambria" panose="02040503050406030204" pitchFamily="18" charset="0"/>
              </a:rPr>
              <a:t>68% (28/41) government sites contained Web application failures </a:t>
            </a:r>
          </a:p>
          <a:p>
            <a:pPr lvl="2" eaLnBrk="1" hangingPunct="1">
              <a:lnSpc>
                <a:spcPct val="90000"/>
              </a:lnSpc>
            </a:pPr>
            <a:endParaRPr lang="en-US" altLang="zh-CN" sz="1800" dirty="0" smtClean="0">
              <a:latin typeface="Cambria" panose="02040503050406030204" pitchFamily="18" charset="0"/>
            </a:endParaRPr>
          </a:p>
          <a:p>
            <a:pPr lvl="2" eaLnBrk="1" hangingPunct="1">
              <a:lnSpc>
                <a:spcPct val="90000"/>
              </a:lnSpc>
            </a:pPr>
            <a:r>
              <a:rPr lang="en-US" altLang="zh-CN" sz="1800" dirty="0" smtClean="0">
                <a:latin typeface="Cambria" panose="02040503050406030204" pitchFamily="18" charset="0"/>
              </a:rPr>
              <a:t>25 “technical errors”</a:t>
            </a:r>
          </a:p>
          <a:p>
            <a:pPr lvl="3" eaLnBrk="1" hangingPunct="1">
              <a:lnSpc>
                <a:spcPct val="90000"/>
              </a:lnSpc>
            </a:pPr>
            <a:r>
              <a:rPr lang="en-US" altLang="zh-CN" sz="1600" dirty="0" smtClean="0">
                <a:latin typeface="Cambria" panose="02040503050406030204" pitchFamily="18" charset="0"/>
              </a:rPr>
              <a:t>E.g., page not found, multiple attempts to subscribe to a service</a:t>
            </a:r>
          </a:p>
          <a:p>
            <a:pPr lvl="2" eaLnBrk="1" hangingPunct="1">
              <a:lnSpc>
                <a:spcPct val="90000"/>
              </a:lnSpc>
            </a:pPr>
            <a:r>
              <a:rPr lang="en-US" altLang="zh-CN" sz="1800" dirty="0" smtClean="0">
                <a:latin typeface="Cambria" panose="02040503050406030204" pitchFamily="18" charset="0"/>
              </a:rPr>
              <a:t>3 data errors </a:t>
            </a:r>
          </a:p>
          <a:p>
            <a:pPr lvl="3" eaLnBrk="1" hangingPunct="1">
              <a:lnSpc>
                <a:spcPct val="90000"/>
              </a:lnSpc>
            </a:pPr>
            <a:r>
              <a:rPr lang="en-US" altLang="zh-CN" sz="1600" dirty="0" smtClean="0">
                <a:latin typeface="Cambria" panose="02040503050406030204" pitchFamily="18" charset="0"/>
              </a:rPr>
              <a:t>E.g., page without text, wrong page returned</a:t>
            </a:r>
          </a:p>
        </p:txBody>
      </p:sp>
    </p:spTree>
    <p:extLst>
      <p:ext uri="{BB962C8B-B14F-4D97-AF65-F5344CB8AC3E}">
        <p14:creationId xmlns:p14="http://schemas.microsoft.com/office/powerpoint/2010/main" val="294978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096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What type of bugs?</a:t>
            </a:r>
            <a:br>
              <a:rPr lang="en-US" altLang="zh-CN" dirty="0" smtClean="0">
                <a:latin typeface="Cambria" panose="02040503050406030204" pitchFamily="18" charset="0"/>
              </a:rPr>
            </a:br>
            <a:r>
              <a:rPr lang="en-US" altLang="zh-CN" dirty="0" smtClean="0">
                <a:latin typeface="Cambria" panose="02040503050406030204" pitchFamily="18" charset="0"/>
              </a:rPr>
              <a:t> </a:t>
            </a:r>
            <a:r>
              <a:rPr lang="en-US" altLang="zh-CN" sz="2000" dirty="0" smtClean="0">
                <a:latin typeface="Cambria" panose="02040503050406030204" pitchFamily="18" charset="0"/>
              </a:rPr>
              <a:t>Study by </a:t>
            </a:r>
            <a:r>
              <a:rPr lang="en-US" altLang="zh-CN" sz="2000" dirty="0" err="1" smtClean="0">
                <a:latin typeface="Cambria" panose="02040503050406030204" pitchFamily="18" charset="0"/>
              </a:rPr>
              <a:t>Kallepalli</a:t>
            </a:r>
            <a:r>
              <a:rPr lang="en-US" altLang="zh-CN" sz="2000" dirty="0" smtClean="0">
                <a:latin typeface="Cambria" panose="02040503050406030204" pitchFamily="18" charset="0"/>
              </a:rPr>
              <a:t> and Tian [IEEE TSE].</a:t>
            </a:r>
            <a:endParaRPr lang="en-US" altLang="zh-CN" sz="4000" dirty="0" smtClean="0">
              <a:latin typeface="Cambria" panose="02040503050406030204" pitchFamily="18" charset="0"/>
            </a:endParaRPr>
          </a:p>
        </p:txBody>
      </p:sp>
      <p:sp>
        <p:nvSpPr>
          <p:cNvPr id="4" name="Rectangle 3"/>
          <p:cNvSpPr txBox="1">
            <a:spLocks noChangeArrowheads="1"/>
          </p:cNvSpPr>
          <p:nvPr/>
        </p:nvSpPr>
        <p:spPr bwMode="auto">
          <a:xfrm>
            <a:off x="228600" y="2286000"/>
            <a:ext cx="86106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Analyzed the logs of the Web pages of Southern Methodist University for usage and failure information.</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Looked at data from 26 consecutive days.</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Total number of “hits” 762,971 (~30,000 hits/day)</a:t>
            </a:r>
          </a:p>
          <a:p>
            <a:pPr lvl="1" eaLnBrk="1" hangingPunct="1">
              <a:lnSpc>
                <a:spcPct val="90000"/>
              </a:lnSpc>
            </a:pPr>
            <a:r>
              <a:rPr lang="en-US" altLang="zh-CN" sz="2000" dirty="0" smtClean="0">
                <a:latin typeface="Cambria" panose="02040503050406030204" pitchFamily="18" charset="0"/>
              </a:rPr>
              <a:t>A “hit” is registered for each Web page if one of the following happens:</a:t>
            </a:r>
          </a:p>
          <a:p>
            <a:pPr lvl="2" eaLnBrk="1" hangingPunct="1">
              <a:lnSpc>
                <a:spcPct val="90000"/>
              </a:lnSpc>
            </a:pPr>
            <a:r>
              <a:rPr lang="en-US" altLang="zh-CN" sz="1800" dirty="0" smtClean="0">
                <a:latin typeface="Cambria" panose="02040503050406030204" pitchFamily="18" charset="0"/>
              </a:rPr>
              <a:t>The HTML file corresponding to a page is requested.</a:t>
            </a:r>
          </a:p>
          <a:p>
            <a:pPr lvl="2" eaLnBrk="1" hangingPunct="1">
              <a:lnSpc>
                <a:spcPct val="90000"/>
              </a:lnSpc>
            </a:pPr>
            <a:r>
              <a:rPr lang="en-US" altLang="zh-CN" sz="1800" dirty="0" smtClean="0">
                <a:latin typeface="Cambria" panose="02040503050406030204" pitchFamily="18" charset="0"/>
              </a:rPr>
              <a:t>Any graphics within the HTML page is requested.</a:t>
            </a:r>
          </a:p>
        </p:txBody>
      </p:sp>
    </p:spTree>
    <p:extLst>
      <p:ext uri="{BB962C8B-B14F-4D97-AF65-F5344CB8AC3E}">
        <p14:creationId xmlns:p14="http://schemas.microsoft.com/office/powerpoint/2010/main" val="246810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3886200" y="152400"/>
            <a:ext cx="4343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Bug types</a:t>
            </a:r>
          </a:p>
        </p:txBody>
      </p:sp>
      <p:graphicFrame>
        <p:nvGraphicFramePr>
          <p:cNvPr id="5" name="Group 3"/>
          <p:cNvGraphicFramePr>
            <a:graphicFrameLocks noGrp="1"/>
          </p:cNvGraphicFramePr>
          <p:nvPr>
            <p:extLst/>
          </p:nvPr>
        </p:nvGraphicFramePr>
        <p:xfrm>
          <a:off x="6493525" y="1295400"/>
          <a:ext cx="1050275" cy="5181597"/>
        </p:xfrm>
        <a:graphic>
          <a:graphicData uri="http://schemas.openxmlformats.org/drawingml/2006/table">
            <a:tbl>
              <a:tblPr/>
              <a:tblGrid>
                <a:gridCol w="1050275">
                  <a:extLst>
                    <a:ext uri="{9D8B030D-6E8A-4147-A177-3AD203B41FA5}">
                      <a16:colId xmlns:a16="http://schemas.microsoft.com/office/drawing/2014/main" val="20001"/>
                    </a:ext>
                  </a:extLst>
                </a:gridCol>
              </a:tblGrid>
              <a:tr h="47143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rPr>
                        <a:t>2079</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47003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14</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47143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4</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7143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2</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47143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28631</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47003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0</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47143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1</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47143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1</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7143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1</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470031">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27</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47143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rPr>
                        <a:t>0</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bl>
          </a:graphicData>
        </a:graphic>
      </p:graphicFrame>
      <p:graphicFrame>
        <p:nvGraphicFramePr>
          <p:cNvPr id="4" name="Group 3"/>
          <p:cNvGraphicFramePr>
            <a:graphicFrameLocks noGrp="1"/>
          </p:cNvGraphicFramePr>
          <p:nvPr>
            <p:extLst/>
          </p:nvPr>
        </p:nvGraphicFramePr>
        <p:xfrm>
          <a:off x="609601" y="1354348"/>
          <a:ext cx="5869548" cy="5164348"/>
        </p:xfrm>
        <a:graphic>
          <a:graphicData uri="http://schemas.openxmlformats.org/drawingml/2006/table">
            <a:tbl>
              <a:tblPr/>
              <a:tblGrid>
                <a:gridCol w="4833346">
                  <a:extLst>
                    <a:ext uri="{9D8B030D-6E8A-4147-A177-3AD203B41FA5}">
                      <a16:colId xmlns:a16="http://schemas.microsoft.com/office/drawing/2014/main" val="20000"/>
                    </a:ext>
                  </a:extLst>
                </a:gridCol>
                <a:gridCol w="1036202">
                  <a:extLst>
                    <a:ext uri="{9D8B030D-6E8A-4147-A177-3AD203B41FA5}">
                      <a16:colId xmlns:a16="http://schemas.microsoft.com/office/drawing/2014/main" val="20001"/>
                    </a:ext>
                  </a:extLst>
                </a:gridCol>
              </a:tblGrid>
              <a:tr h="471996">
                <a:tc>
                  <a:txBody>
                    <a:bodyPr/>
                    <a:lstStyle/>
                    <a:p>
                      <a:pPr marL="0" marR="0" lvl="0" indent="0" algn="l" defTabSz="914400" rtl="0" eaLnBrk="1" fontAlgn="base" latinLnBrk="0" hangingPunct="1">
                        <a:lnSpc>
                          <a:spcPct val="5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rPr>
                        <a:t>Permission denied</a:t>
                      </a:r>
                    </a:p>
                  </a:txBody>
                  <a:tcPr marT="45715" marB="45715"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endParaRPr>
                    </a:p>
                  </a:txBody>
                  <a:tcPr marT="45715" marB="4571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471996">
                <a:tc>
                  <a:txBody>
                    <a:bodyPr/>
                    <a:lstStyle/>
                    <a:p>
                      <a:pPr marL="0" marR="0" lvl="0" indent="0" algn="l" defTabSz="914400" rtl="0" eaLnBrk="1" fontAlgn="base" latinLnBrk="0" hangingPunct="1">
                        <a:lnSpc>
                          <a:spcPct val="5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rPr>
                        <a:t>No such file or directory</a:t>
                      </a:r>
                    </a:p>
                  </a:txBody>
                  <a:tcPr marT="45715" marB="45715"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endParaRPr>
                    </a:p>
                  </a:txBody>
                  <a:tcPr marT="45715" marB="4571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444388">
                <a:tc>
                  <a:txBody>
                    <a:bodyPr/>
                    <a:lstStyle/>
                    <a:p>
                      <a:pPr marL="0" marR="0" lvl="0" indent="0" algn="l" defTabSz="914400" rtl="0" eaLnBrk="1" fontAlgn="base" latinLnBrk="0" hangingPunct="1">
                        <a:lnSpc>
                          <a:spcPct val="5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Stale NFS handle</a:t>
                      </a:r>
                    </a:p>
                  </a:txBody>
                  <a:tcPr marT="45715" marB="45715"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endParaRPr>
                    </a:p>
                  </a:txBody>
                  <a:tcPr marT="45715" marB="4571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71996">
                <a:tc>
                  <a:txBody>
                    <a:bodyPr/>
                    <a:lstStyle/>
                    <a:p>
                      <a:pPr marL="0" marR="0" lvl="0" indent="0" algn="l" defTabSz="914400" rtl="0" eaLnBrk="1" fontAlgn="base" latinLnBrk="0" hangingPunct="1">
                        <a:lnSpc>
                          <a:spcPct val="5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rPr>
                        <a:t>Client denied by server configuration</a:t>
                      </a:r>
                    </a:p>
                  </a:txBody>
                  <a:tcPr marT="45715" marB="45715"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endParaRPr>
                    </a:p>
                  </a:txBody>
                  <a:tcPr marT="45715" marB="4571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471996">
                <a:tc>
                  <a:txBody>
                    <a:bodyPr/>
                    <a:lstStyle/>
                    <a:p>
                      <a:pPr marL="0" marR="0" lvl="0" indent="0" algn="l" defTabSz="914400" rtl="0" eaLnBrk="1" fontAlgn="base" latinLnBrk="0" hangingPunct="1">
                        <a:lnSpc>
                          <a:spcPct val="5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rPr>
                        <a:t>File does not exist</a:t>
                      </a:r>
                    </a:p>
                  </a:txBody>
                  <a:tcPr marT="45715" marB="45715"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endParaRPr>
                    </a:p>
                  </a:txBody>
                  <a:tcPr marT="45715" marB="4571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471996">
                <a:tc>
                  <a:txBody>
                    <a:bodyPr/>
                    <a:lstStyle/>
                    <a:p>
                      <a:pPr marL="0" marR="0" lvl="0" indent="0" algn="l" defTabSz="914400" rtl="0" eaLnBrk="1" fontAlgn="base" latinLnBrk="0" hangingPunct="1">
                        <a:lnSpc>
                          <a:spcPct val="5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Invalid method in request</a:t>
                      </a:r>
                    </a:p>
                  </a:txBody>
                  <a:tcPr marT="45715" marB="45715"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endParaRPr>
                    </a:p>
                  </a:txBody>
                  <a:tcPr marT="45715" marB="4571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471996">
                <a:tc>
                  <a:txBody>
                    <a:bodyPr/>
                    <a:lstStyle/>
                    <a:p>
                      <a:pPr marL="0" marR="0" lvl="0" indent="0" algn="l" defTabSz="914400" rtl="0" eaLnBrk="1" fontAlgn="base" latinLnBrk="0" hangingPunct="1">
                        <a:lnSpc>
                          <a:spcPct val="5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Invalid URL in request connection</a:t>
                      </a:r>
                    </a:p>
                  </a:txBody>
                  <a:tcPr marT="45715" marB="45715"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endParaRPr>
                    </a:p>
                  </a:txBody>
                  <a:tcPr marT="45715" marB="4571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471996">
                <a:tc>
                  <a:txBody>
                    <a:bodyPr/>
                    <a:lstStyle/>
                    <a:p>
                      <a:pPr marL="0" marR="0" lvl="0" indent="0" algn="l" defTabSz="914400" rtl="0" eaLnBrk="1" fontAlgn="base" latinLnBrk="0" hangingPunct="1">
                        <a:lnSpc>
                          <a:spcPct val="5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Mod_mime_magic</a:t>
                      </a:r>
                    </a:p>
                  </a:txBody>
                  <a:tcPr marT="45715" marB="45715"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endParaRPr>
                    </a:p>
                  </a:txBody>
                  <a:tcPr marT="45715" marB="4571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71996">
                <a:tc>
                  <a:txBody>
                    <a:bodyPr/>
                    <a:lstStyle/>
                    <a:p>
                      <a:pPr marL="0" marR="0" lvl="0" indent="0" algn="l" defTabSz="914400" rtl="0" eaLnBrk="1" fontAlgn="base" latinLnBrk="0" hangingPunct="1">
                        <a:lnSpc>
                          <a:spcPct val="5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Request failed</a:t>
                      </a:r>
                    </a:p>
                  </a:txBody>
                  <a:tcPr marT="45715" marB="45715"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endParaRPr>
                    </a:p>
                  </a:txBody>
                  <a:tcPr marT="45715" marB="4571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471996">
                <a:tc>
                  <a:txBody>
                    <a:bodyPr/>
                    <a:lstStyle/>
                    <a:p>
                      <a:pPr marL="0" marR="0" lvl="0" indent="0" algn="l" defTabSz="914400" rtl="0" eaLnBrk="1" fontAlgn="base" latinLnBrk="0" hangingPunct="1">
                        <a:lnSpc>
                          <a:spcPct val="5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rPr>
                        <a:t>Script not found or unable to start</a:t>
                      </a:r>
                    </a:p>
                  </a:txBody>
                  <a:tcPr marT="45715" marB="45715"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a:ln>
                          <a:noFill/>
                        </a:ln>
                        <a:solidFill>
                          <a:schemeClr val="tx1"/>
                        </a:solidFill>
                        <a:effectLst/>
                        <a:latin typeface="Cambria" panose="02040503050406030204" pitchFamily="18" charset="0"/>
                        <a:ea typeface="ＭＳ Ｐゴシック" charset="-128"/>
                        <a:cs typeface="ＭＳ Ｐゴシック" charset="-128"/>
                      </a:endParaRPr>
                    </a:p>
                  </a:txBody>
                  <a:tcPr marT="45715" marB="4571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471996">
                <a:tc>
                  <a:txBody>
                    <a:bodyPr/>
                    <a:lstStyle/>
                    <a:p>
                      <a:pPr marL="0" marR="0" lvl="0" indent="0" algn="l" defTabSz="914400" rtl="0" eaLnBrk="1" fontAlgn="base" latinLnBrk="0" hangingPunct="1">
                        <a:lnSpc>
                          <a:spcPct val="5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rPr>
                        <a:t>Connection reset by peer</a:t>
                      </a:r>
                    </a:p>
                  </a:txBody>
                  <a:tcPr marT="45715" marB="45715"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dirty="0">
                        <a:ln>
                          <a:noFill/>
                        </a:ln>
                        <a:solidFill>
                          <a:schemeClr val="tx1"/>
                        </a:solidFill>
                        <a:effectLst/>
                        <a:latin typeface="Cambria" panose="02040503050406030204" pitchFamily="18" charset="0"/>
                        <a:ea typeface="ＭＳ Ｐゴシック" charset="-128"/>
                        <a:cs typeface="ＭＳ Ｐゴシック" charset="-128"/>
                      </a:endParaRPr>
                    </a:p>
                  </a:txBody>
                  <a:tcPr marT="45715" marB="4571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88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95400"/>
            <a:ext cx="81920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 (Cont’d)</a:t>
            </a:r>
          </a:p>
        </p:txBody>
      </p:sp>
      <p:sp>
        <p:nvSpPr>
          <p:cNvPr id="4" name="Rectangle 3"/>
          <p:cNvSpPr txBox="1">
            <a:spLocks noChangeArrowheads="1"/>
          </p:cNvSpPr>
          <p:nvPr/>
        </p:nvSpPr>
        <p:spPr bwMode="auto">
          <a:xfrm>
            <a:off x="304800" y="22098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Transportation:</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Deaths</a:t>
            </a:r>
            <a:r>
              <a:rPr lang="en-US" altLang="zh-CN" dirty="0" smtClean="0">
                <a:latin typeface="Cambria" panose="02040503050406030204" pitchFamily="18" charset="0"/>
              </a:rPr>
              <a:t>, delays, sudden acceleration, inability to brake.</a:t>
            </a:r>
          </a:p>
          <a:p>
            <a:pPr eaLnBrk="1" hangingPunct="1"/>
            <a:r>
              <a:rPr lang="en-US" altLang="zh-CN" b="1" u="sng" dirty="0" smtClean="0">
                <a:latin typeface="Cambria" panose="02040503050406030204" pitchFamily="18" charset="0"/>
              </a:rPr>
              <a:t>Safety-critical Applications:</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Death, injuries</a:t>
            </a:r>
            <a:r>
              <a:rPr lang="en-US" altLang="zh-CN" dirty="0" smtClean="0">
                <a:latin typeface="Cambria" panose="02040503050406030204" pitchFamily="18" charset="0"/>
              </a:rPr>
              <a:t>.</a:t>
            </a:r>
          </a:p>
          <a:p>
            <a:pPr eaLnBrk="1" hangingPunct="1"/>
            <a:r>
              <a:rPr lang="en-US" altLang="zh-CN" b="1" u="sng" dirty="0" smtClean="0">
                <a:latin typeface="Cambria" panose="02040503050406030204" pitchFamily="18" charset="0"/>
              </a:rPr>
              <a:t>Electric Power:</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Death, injuries</a:t>
            </a:r>
            <a:r>
              <a:rPr lang="en-US" altLang="zh-CN" dirty="0" smtClean="0">
                <a:latin typeface="Cambria" panose="02040503050406030204" pitchFamily="18" charset="0"/>
              </a:rPr>
              <a:t>, power outages, long-term health hazards (radiation).</a:t>
            </a:r>
          </a:p>
          <a:p>
            <a:pPr eaLnBrk="1" hangingPunct="1"/>
            <a:endParaRPr lang="en-US" altLang="zh-CN" dirty="0" smtClean="0">
              <a:latin typeface="Cambria" panose="02040503050406030204" pitchFamily="18" charset="0"/>
            </a:endParaRPr>
          </a:p>
        </p:txBody>
      </p:sp>
    </p:spTree>
    <p:extLst>
      <p:ext uri="{BB962C8B-B14F-4D97-AF65-F5344CB8AC3E}">
        <p14:creationId xmlns:p14="http://schemas.microsoft.com/office/powerpoint/2010/main" val="384412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mtClean="0">
                <a:latin typeface="Cambria" panose="02040503050406030204" pitchFamily="18" charset="0"/>
              </a:rPr>
              <a:t>About the bugs</a:t>
            </a:r>
          </a:p>
        </p:txBody>
      </p:sp>
      <p:sp>
        <p:nvSpPr>
          <p:cNvPr id="4" name="Rectangle 3"/>
          <p:cNvSpPr txBox="1">
            <a:spLocks noChangeArrowheads="1"/>
          </p:cNvSpPr>
          <p:nvPr/>
        </p:nvSpPr>
        <p:spPr bwMode="auto">
          <a:xfrm>
            <a:off x="381000" y="21336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“Permission denied”</a:t>
            </a:r>
          </a:p>
          <a:p>
            <a:pPr lvl="1" eaLnBrk="1" hangingPunct="1"/>
            <a:r>
              <a:rPr lang="en-US" altLang="zh-CN" dirty="0" smtClean="0">
                <a:latin typeface="Cambria" panose="02040503050406030204" pitchFamily="18" charset="0"/>
              </a:rPr>
              <a:t>Unauthorized access to restricted resources</a:t>
            </a:r>
          </a:p>
          <a:p>
            <a:pPr lvl="1" eaLnBrk="1" hangingPunct="1"/>
            <a:r>
              <a:rPr lang="en-US" altLang="zh-CN" dirty="0" smtClean="0">
                <a:latin typeface="Cambria" panose="02040503050406030204" pitchFamily="18" charset="0"/>
              </a:rPr>
              <a:t>Is this a bug? </a:t>
            </a:r>
          </a:p>
          <a:p>
            <a:pPr eaLnBrk="1" hangingPunct="1"/>
            <a:endParaRPr lang="en-US" altLang="zh-CN" dirty="0" smtClean="0">
              <a:latin typeface="Cambria" panose="02040503050406030204" pitchFamily="18" charset="0"/>
            </a:endParaRPr>
          </a:p>
          <a:p>
            <a:pPr eaLnBrk="1" hangingPunct="1"/>
            <a:r>
              <a:rPr lang="en-US" altLang="zh-CN" dirty="0" smtClean="0">
                <a:latin typeface="Cambria" panose="02040503050406030204" pitchFamily="18" charset="0"/>
              </a:rPr>
              <a:t>“File does not exist”</a:t>
            </a:r>
          </a:p>
          <a:p>
            <a:pPr lvl="1" eaLnBrk="1" hangingPunct="1"/>
            <a:r>
              <a:rPr lang="en-US" altLang="zh-CN" dirty="0" smtClean="0">
                <a:latin typeface="Cambria" panose="02040503050406030204" pitchFamily="18" charset="0"/>
              </a:rPr>
              <a:t>Wrongfully denied access to restricted or unrestricted resources</a:t>
            </a:r>
            <a:br>
              <a:rPr lang="en-US" altLang="zh-CN" dirty="0" smtClean="0">
                <a:latin typeface="Cambria" panose="02040503050406030204" pitchFamily="18" charset="0"/>
              </a:rPr>
            </a:br>
            <a:r>
              <a:rPr lang="en-US" altLang="zh-CN" dirty="0" smtClean="0">
                <a:latin typeface="Cambria" panose="02040503050406030204" pitchFamily="18" charset="0"/>
              </a:rPr>
              <a:t>e.g., wrong file access code</a:t>
            </a:r>
          </a:p>
        </p:txBody>
      </p:sp>
    </p:spTree>
    <p:extLst>
      <p:ext uri="{BB962C8B-B14F-4D97-AF65-F5344CB8AC3E}">
        <p14:creationId xmlns:p14="http://schemas.microsoft.com/office/powerpoint/2010/main" val="87272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4853" name="Group 37"/>
          <p:cNvGraphicFramePr>
            <a:graphicFrameLocks noGrp="1"/>
          </p:cNvGraphicFramePr>
          <p:nvPr>
            <p:ph/>
            <p:extLst/>
          </p:nvPr>
        </p:nvGraphicFramePr>
        <p:xfrm>
          <a:off x="838200" y="1671636"/>
          <a:ext cx="6846888" cy="4348164"/>
        </p:xfrm>
        <a:graphic>
          <a:graphicData uri="http://schemas.openxmlformats.org/drawingml/2006/table">
            <a:tbl>
              <a:tblPr/>
              <a:tblGrid>
                <a:gridCol w="6026150">
                  <a:extLst>
                    <a:ext uri="{9D8B030D-6E8A-4147-A177-3AD203B41FA5}">
                      <a16:colId xmlns:a16="http://schemas.microsoft.com/office/drawing/2014/main" val="3734383259"/>
                    </a:ext>
                  </a:extLst>
                </a:gridCol>
                <a:gridCol w="820738">
                  <a:extLst>
                    <a:ext uri="{9D8B030D-6E8A-4147-A177-3AD203B41FA5}">
                      <a16:colId xmlns:a16="http://schemas.microsoft.com/office/drawing/2014/main" val="2316542006"/>
                    </a:ext>
                  </a:extLst>
                </a:gridCol>
              </a:tblGrid>
              <a:tr h="180975">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Pct val="90000"/>
                        <a:buFontTx/>
                        <a:buNone/>
                        <a:tabLst/>
                      </a:pPr>
                      <a:r>
                        <a:rPr kumimoji="0" lang="en-US" altLang="zh-CN" sz="18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Microsoft's web application stress tool                           </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t" latinLnBrk="0" hangingPunct="1">
                        <a:lnSpc>
                          <a:spcPct val="100000"/>
                        </a:lnSpc>
                        <a:spcBef>
                          <a:spcPct val="0"/>
                        </a:spcBef>
                        <a:spcAft>
                          <a:spcPct val="0"/>
                        </a:spcAft>
                        <a:buClrTx/>
                        <a:buSzPct val="90000"/>
                        <a:buFontTx/>
                        <a:buNone/>
                        <a:tabLst/>
                      </a:pPr>
                      <a:r>
                        <a:rPr kumimoji="0" lang="en-US" altLang="zh-CN" sz="24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0</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1146914"/>
                  </a:ext>
                </a:extLst>
              </a:tr>
              <a:tr h="333375">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Pct val="90000"/>
                        <a:buFontTx/>
                        <a:buNone/>
                        <a:tabLst/>
                      </a:pPr>
                      <a:r>
                        <a:rPr kumimoji="0" lang="en-US" altLang="zh-CN" sz="18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Cyrona's OpenSTA</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t" latinLnBrk="0" hangingPunct="1">
                        <a:lnSpc>
                          <a:spcPct val="100000"/>
                        </a:lnSpc>
                        <a:spcBef>
                          <a:spcPct val="0"/>
                        </a:spcBef>
                        <a:spcAft>
                          <a:spcPct val="0"/>
                        </a:spcAft>
                        <a:buClrTx/>
                        <a:buSzPct val="90000"/>
                        <a:buFontTx/>
                        <a:buNone/>
                        <a:tabLst/>
                      </a:pPr>
                      <a:r>
                        <a:rPr kumimoji="0" lang="en-US" altLang="zh-CN" sz="24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1</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1127770"/>
                  </a:ext>
                </a:extLst>
              </a:tr>
              <a:tr h="493713">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Pct val="90000"/>
                        <a:buFontTx/>
                        <a:buNone/>
                        <a:tabLst/>
                      </a:pPr>
                      <a:r>
                        <a:rPr kumimoji="0" lang="en-US" altLang="zh-CN" sz="18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Quest Software's benchmark factory</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t" latinLnBrk="0" hangingPunct="1">
                        <a:lnSpc>
                          <a:spcPct val="100000"/>
                        </a:lnSpc>
                        <a:spcBef>
                          <a:spcPct val="0"/>
                        </a:spcBef>
                        <a:spcAft>
                          <a:spcPct val="0"/>
                        </a:spcAft>
                        <a:buClrTx/>
                        <a:buSzPct val="90000"/>
                        <a:buFontTx/>
                        <a:buNone/>
                        <a:tabLst/>
                      </a:pPr>
                      <a:r>
                        <a:rPr kumimoji="0" lang="en-US" altLang="zh-CN" sz="24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4</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0663963"/>
                  </a:ext>
                </a:extLst>
              </a:tr>
              <a:tr h="500063">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Pct val="90000"/>
                        <a:buFontTx/>
                        <a:buNone/>
                        <a:tabLst/>
                      </a:pPr>
                      <a:r>
                        <a:rPr kumimoji="0" lang="en-US" altLang="zh-CN" sz="18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Empirix's E-Test Suite 6.0</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t" latinLnBrk="0" hangingPunct="1">
                        <a:lnSpc>
                          <a:spcPct val="100000"/>
                        </a:lnSpc>
                        <a:spcBef>
                          <a:spcPct val="0"/>
                        </a:spcBef>
                        <a:spcAft>
                          <a:spcPct val="0"/>
                        </a:spcAft>
                        <a:buClrTx/>
                        <a:buSzPct val="90000"/>
                        <a:buFontTx/>
                        <a:buNone/>
                        <a:tabLst/>
                      </a:pPr>
                      <a:r>
                        <a:rPr kumimoji="0" lang="en-US" altLang="zh-CN" sz="24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6</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0166561"/>
                  </a:ext>
                </a:extLst>
              </a:tr>
              <a:tr h="495300">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Pct val="90000"/>
                        <a:buFontTx/>
                        <a:buNone/>
                        <a:tabLst/>
                      </a:pPr>
                      <a:r>
                        <a:rPr kumimoji="0" lang="en-US" altLang="zh-CN" sz="18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RadView's WebLoad 5.0</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t" latinLnBrk="0" hangingPunct="1">
                        <a:lnSpc>
                          <a:spcPct val="100000"/>
                        </a:lnSpc>
                        <a:spcBef>
                          <a:spcPct val="0"/>
                        </a:spcBef>
                        <a:spcAft>
                          <a:spcPct val="0"/>
                        </a:spcAft>
                        <a:buClrTx/>
                        <a:buSzPct val="90000"/>
                        <a:buFontTx/>
                        <a:buNone/>
                        <a:tabLst/>
                      </a:pPr>
                      <a:r>
                        <a:rPr kumimoji="0" lang="en-US" altLang="zh-CN" sz="24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7</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9539629"/>
                  </a:ext>
                </a:extLst>
              </a:tr>
              <a:tr h="495300">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Pct val="90000"/>
                        <a:buFontTx/>
                        <a:buNone/>
                        <a:tabLst/>
                      </a:pPr>
                      <a:r>
                        <a:rPr kumimoji="0" lang="en-US" altLang="zh-CN" sz="18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IBM Rational Robot</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t" latinLnBrk="0" hangingPunct="1">
                        <a:lnSpc>
                          <a:spcPct val="100000"/>
                        </a:lnSpc>
                        <a:spcBef>
                          <a:spcPct val="0"/>
                        </a:spcBef>
                        <a:spcAft>
                          <a:spcPct val="0"/>
                        </a:spcAft>
                        <a:buClrTx/>
                        <a:buSzPct val="90000"/>
                        <a:buFontTx/>
                        <a:buNone/>
                        <a:tabLst/>
                      </a:pPr>
                      <a:r>
                        <a:rPr kumimoji="0" lang="en-US" altLang="zh-CN" sz="24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7</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79097981"/>
                  </a:ext>
                </a:extLst>
              </a:tr>
              <a:tr h="496888">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Pct val="90000"/>
                        <a:buFontTx/>
                        <a:buNone/>
                        <a:tabLst/>
                      </a:pPr>
                      <a:r>
                        <a:rPr kumimoji="0" lang="en-US" altLang="zh-CN" sz="18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HP Mercury LoadRunner</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t" latinLnBrk="0" hangingPunct="1">
                        <a:lnSpc>
                          <a:spcPct val="100000"/>
                        </a:lnSpc>
                        <a:spcBef>
                          <a:spcPct val="0"/>
                        </a:spcBef>
                        <a:spcAft>
                          <a:spcPct val="0"/>
                        </a:spcAft>
                        <a:buClrTx/>
                        <a:buSzPct val="90000"/>
                        <a:buFontTx/>
                        <a:buNone/>
                        <a:tabLst/>
                      </a:pPr>
                      <a:r>
                        <a:rPr kumimoji="0" lang="en-US" altLang="zh-CN" sz="24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8</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0625479"/>
                  </a:ext>
                </a:extLst>
              </a:tr>
              <a:tr h="495300">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Pct val="90000"/>
                        <a:buFontTx/>
                        <a:buNone/>
                        <a:tabLst/>
                      </a:pPr>
                      <a:r>
                        <a:rPr kumimoji="0" lang="en-US" altLang="zh-CN" sz="18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Compuware's QA Load 4.7</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t" latinLnBrk="0" hangingPunct="1">
                        <a:lnSpc>
                          <a:spcPct val="100000"/>
                        </a:lnSpc>
                        <a:spcBef>
                          <a:spcPct val="0"/>
                        </a:spcBef>
                        <a:spcAft>
                          <a:spcPct val="0"/>
                        </a:spcAft>
                        <a:buClrTx/>
                        <a:buSzPct val="90000"/>
                        <a:buFontTx/>
                        <a:buNone/>
                        <a:tabLst/>
                      </a:pPr>
                      <a:r>
                        <a:rPr kumimoji="0" lang="en-US" altLang="zh-CN" sz="2400" b="0" i="0"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10</a:t>
                      </a:r>
                      <a:endParaRPr kumimoji="0" lang="en-US" altLang="zh-CN" sz="1800" b="0" i="1" u="none" strike="noStrike" cap="none" normalizeH="0" baseline="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1730402"/>
                  </a:ext>
                </a:extLst>
              </a:tr>
              <a:tr h="180975">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Pct val="90000"/>
                        <a:buFontTx/>
                        <a:buNone/>
                        <a:tabLst/>
                      </a:pPr>
                      <a:r>
                        <a:rPr kumimoji="0" lang="en-US" altLang="zh-CN" sz="18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Segue Software's </a:t>
                      </a:r>
                      <a:r>
                        <a:rPr kumimoji="0" lang="en-US" altLang="zh-CN" sz="1800" b="0" i="0" u="none" strike="noStrike" cap="none" normalizeH="0" baseline="0" dirty="0" err="1"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SilkPerformer</a:t>
                      </a:r>
                      <a:r>
                        <a:rPr kumimoji="0" lang="en-US" altLang="zh-CN" sz="18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 5.0</a:t>
                      </a:r>
                      <a:endParaRPr kumimoji="0" lang="en-US" altLang="zh-CN" sz="1800" b="0" i="1"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t" latinLnBrk="0" hangingPunct="1">
                        <a:lnSpc>
                          <a:spcPct val="100000"/>
                        </a:lnSpc>
                        <a:spcBef>
                          <a:spcPct val="0"/>
                        </a:spcBef>
                        <a:spcAft>
                          <a:spcPct val="0"/>
                        </a:spcAft>
                        <a:buClrTx/>
                        <a:buSzPct val="90000"/>
                        <a:buFontTx/>
                        <a:buNone/>
                        <a:tabLst/>
                      </a:pPr>
                      <a:r>
                        <a:rPr kumimoji="0" lang="en-US" altLang="zh-CN" sz="24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rPr>
                        <a:t>10+ </a:t>
                      </a:r>
                      <a:endParaRPr kumimoji="0" lang="en-US" altLang="zh-CN" sz="1800" b="0" i="1"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90279842"/>
                  </a:ext>
                </a:extLst>
              </a:tr>
            </a:tbl>
          </a:graphicData>
        </a:graphic>
      </p:graphicFrame>
      <p:sp>
        <p:nvSpPr>
          <p:cNvPr id="674850" name="Rectangle 34"/>
          <p:cNvSpPr>
            <a:spLocks noChangeArrowheads="1"/>
          </p:cNvSpPr>
          <p:nvPr/>
        </p:nvSpPr>
        <p:spPr bwMode="auto">
          <a:xfrm>
            <a:off x="2590800" y="304800"/>
            <a:ext cx="6440546" cy="51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95300" indent="-4953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Aft>
                <a:spcPct val="5000"/>
              </a:spcAft>
            </a:pPr>
            <a:r>
              <a:rPr lang="en-US" altLang="zh-CN" sz="3200" b="1" dirty="0">
                <a:solidFill>
                  <a:srgbClr val="133984"/>
                </a:solidFill>
                <a:latin typeface="Cambria" panose="02040503050406030204" pitchFamily="18" charset="0"/>
                <a:ea typeface="宋体" panose="02010600030101010101" pitchFamily="2" charset="-122"/>
              </a:rPr>
              <a:t>Load Testing </a:t>
            </a:r>
            <a:r>
              <a:rPr lang="en-US" altLang="zh-CN" sz="3200" b="1" dirty="0" smtClean="0">
                <a:solidFill>
                  <a:srgbClr val="133984"/>
                </a:solidFill>
                <a:latin typeface="Cambria" panose="02040503050406030204" pitchFamily="18" charset="0"/>
                <a:ea typeface="宋体" panose="02010600030101010101" pitchFamily="2" charset="-122"/>
              </a:rPr>
              <a:t>Tools </a:t>
            </a:r>
            <a:r>
              <a:rPr lang="en-US" altLang="zh-CN" sz="2000" b="1" dirty="0" smtClean="0">
                <a:solidFill>
                  <a:srgbClr val="133984"/>
                </a:solidFill>
                <a:latin typeface="Cambria" panose="02040503050406030204" pitchFamily="18" charset="0"/>
                <a:ea typeface="宋体" panose="02010600030101010101" pitchFamily="2" charset="-122"/>
              </a:rPr>
              <a:t>(From Abraham Jacob)</a:t>
            </a:r>
            <a:endParaRPr lang="zh-CN" altLang="en-US" sz="2000" b="1" dirty="0">
              <a:solidFill>
                <a:srgbClr val="133984"/>
              </a:solidFill>
              <a:latin typeface="Cambria" panose="02040503050406030204" pitchFamily="18" charset="0"/>
              <a:ea typeface="宋体" panose="02010600030101010101" pitchFamily="2" charset="-122"/>
            </a:endParaRPr>
          </a:p>
        </p:txBody>
      </p:sp>
      <p:sp>
        <p:nvSpPr>
          <p:cNvPr id="674851" name="AutoShape 35"/>
          <p:cNvSpPr>
            <a:spLocks noChangeArrowheads="1"/>
          </p:cNvSpPr>
          <p:nvPr/>
        </p:nvSpPr>
        <p:spPr bwMode="auto">
          <a:xfrm>
            <a:off x="8153400" y="1824036"/>
            <a:ext cx="304800" cy="3609975"/>
          </a:xfrm>
          <a:prstGeom prst="downArrow">
            <a:avLst>
              <a:gd name="adj1" fmla="val 50000"/>
              <a:gd name="adj2" fmla="val 29609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674852" name="Text Box 36"/>
          <p:cNvSpPr txBox="1">
            <a:spLocks noChangeArrowheads="1"/>
          </p:cNvSpPr>
          <p:nvPr/>
        </p:nvSpPr>
        <p:spPr bwMode="auto">
          <a:xfrm>
            <a:off x="7999413" y="5610224"/>
            <a:ext cx="992187"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95300" indent="-4953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50000"/>
              </a:spcBef>
              <a:spcAft>
                <a:spcPct val="5000"/>
              </a:spcAft>
            </a:pPr>
            <a:r>
              <a:rPr lang="en-US" altLang="zh-CN" b="0" u="sng">
                <a:latin typeface="Cambria" panose="02040503050406030204" pitchFamily="18" charset="0"/>
                <a:ea typeface="宋体" panose="02010600030101010101" pitchFamily="2" charset="-122"/>
              </a:rPr>
              <a:t>Best</a:t>
            </a:r>
          </a:p>
        </p:txBody>
      </p:sp>
    </p:spTree>
    <p:extLst>
      <p:ext uri="{BB962C8B-B14F-4D97-AF65-F5344CB8AC3E}">
        <p14:creationId xmlns:p14="http://schemas.microsoft.com/office/powerpoint/2010/main" val="1427419532"/>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4" name="Rectangle 24"/>
          <p:cNvSpPr>
            <a:spLocks noChangeArrowheads="1"/>
          </p:cNvSpPr>
          <p:nvPr/>
        </p:nvSpPr>
        <p:spPr bwMode="auto">
          <a:xfrm>
            <a:off x="3352800" y="277496"/>
            <a:ext cx="6477000" cy="51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95300" indent="-4953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Aft>
                <a:spcPct val="5000"/>
              </a:spcAft>
            </a:pPr>
            <a:r>
              <a:rPr lang="en-US" altLang="zh-CN" sz="3200" b="1" dirty="0">
                <a:solidFill>
                  <a:srgbClr val="133984"/>
                </a:solidFill>
                <a:latin typeface="Cambria" panose="02040503050406030204" pitchFamily="18" charset="0"/>
                <a:ea typeface="宋体" panose="02010600030101010101" pitchFamily="2" charset="-122"/>
              </a:rPr>
              <a:t>Test Tools </a:t>
            </a:r>
            <a:endParaRPr lang="zh-CN" altLang="en-US" sz="3200" b="1" dirty="0">
              <a:solidFill>
                <a:srgbClr val="133984"/>
              </a:solidFill>
              <a:latin typeface="Cambria" panose="02040503050406030204" pitchFamily="18" charset="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990600" y="1086196"/>
            <a:ext cx="2915563" cy="2601140"/>
          </a:xfrm>
          <a:prstGeom prst="rect">
            <a:avLst/>
          </a:prstGeom>
        </p:spPr>
      </p:pic>
      <p:pic>
        <p:nvPicPr>
          <p:cNvPr id="4" name="图片 3"/>
          <p:cNvPicPr>
            <a:picLocks noChangeAspect="1"/>
          </p:cNvPicPr>
          <p:nvPr/>
        </p:nvPicPr>
        <p:blipFill>
          <a:blip r:embed="rId4"/>
          <a:stretch>
            <a:fillRect/>
          </a:stretch>
        </p:blipFill>
        <p:spPr>
          <a:xfrm>
            <a:off x="3834939" y="990600"/>
            <a:ext cx="4216840" cy="2711335"/>
          </a:xfrm>
          <a:prstGeom prst="rect">
            <a:avLst/>
          </a:prstGeom>
        </p:spPr>
      </p:pic>
      <p:pic>
        <p:nvPicPr>
          <p:cNvPr id="6" name="图片 5"/>
          <p:cNvPicPr>
            <a:picLocks noChangeAspect="1"/>
          </p:cNvPicPr>
          <p:nvPr/>
        </p:nvPicPr>
        <p:blipFill>
          <a:blip r:embed="rId5"/>
          <a:stretch>
            <a:fillRect/>
          </a:stretch>
        </p:blipFill>
        <p:spPr>
          <a:xfrm>
            <a:off x="1008611" y="3687336"/>
            <a:ext cx="2353033" cy="2833999"/>
          </a:xfrm>
          <a:prstGeom prst="rect">
            <a:avLst/>
          </a:prstGeom>
        </p:spPr>
      </p:pic>
      <p:pic>
        <p:nvPicPr>
          <p:cNvPr id="7" name="图片 6"/>
          <p:cNvPicPr>
            <a:picLocks noChangeAspect="1"/>
          </p:cNvPicPr>
          <p:nvPr/>
        </p:nvPicPr>
        <p:blipFill>
          <a:blip r:embed="rId6"/>
          <a:stretch>
            <a:fillRect/>
          </a:stretch>
        </p:blipFill>
        <p:spPr>
          <a:xfrm>
            <a:off x="3800300" y="3744727"/>
            <a:ext cx="4251479" cy="2738726"/>
          </a:xfrm>
          <a:prstGeom prst="rect">
            <a:avLst/>
          </a:prstGeom>
        </p:spPr>
      </p:pic>
    </p:spTree>
    <p:extLst>
      <p:ext uri="{BB962C8B-B14F-4D97-AF65-F5344CB8AC3E}">
        <p14:creationId xmlns:p14="http://schemas.microsoft.com/office/powerpoint/2010/main" val="2708375134"/>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838200" y="2492375"/>
            <a:ext cx="7772400" cy="1470025"/>
          </a:xfrm>
        </p:spPr>
        <p:txBody>
          <a:bodyPr/>
          <a:lstStyle/>
          <a:p>
            <a:pPr eaLnBrk="1" hangingPunct="1"/>
            <a:r>
              <a:rPr lang="en-US" altLang="zh-CN" dirty="0" smtClean="0">
                <a:latin typeface="Cambria" panose="02040503050406030204" pitchFamily="18" charset="0"/>
              </a:rPr>
              <a:t>To be continued…</a:t>
            </a:r>
            <a:br>
              <a:rPr lang="en-US" altLang="zh-CN" dirty="0" smtClean="0">
                <a:latin typeface="Cambria" panose="02040503050406030204" pitchFamily="18" charset="0"/>
              </a:rPr>
            </a:br>
            <a:r>
              <a:rPr lang="en-US" altLang="zh-CN" sz="3600" dirty="0" smtClean="0">
                <a:latin typeface="Cambria" panose="02040503050406030204" pitchFamily="18" charset="0"/>
              </a:rPr>
              <a:t>See you next week</a:t>
            </a:r>
            <a:endParaRPr lang="zh-CN" altLang="en-US" sz="3600" dirty="0" smtClean="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1752600"/>
            <a:ext cx="8839200" cy="1927225"/>
          </a:xfrm>
        </p:spPr>
        <p:txBody>
          <a:bodyPr/>
          <a:lstStyle/>
          <a:p>
            <a:pPr algn="ctr" eaLnBrk="1" hangingPunct="1"/>
            <a:r>
              <a:rPr lang="en-US" altLang="zh-CN" sz="4000" dirty="0" smtClean="0">
                <a:latin typeface="Cambria" panose="02040503050406030204" pitchFamily="18" charset="0"/>
              </a:rPr>
              <a:t>Software Quality Assurance and Testing Technology</a:t>
            </a:r>
            <a:endParaRPr lang="zh-CN" altLang="zh-CN" sz="4000" dirty="0" smtClean="0">
              <a:latin typeface="Cambria" panose="02040503050406030204" pitchFamily="18" charset="0"/>
            </a:endParaRPr>
          </a:p>
        </p:txBody>
      </p:sp>
      <p:sp>
        <p:nvSpPr>
          <p:cNvPr id="5123" name="Rectangle 3"/>
          <p:cNvSpPr>
            <a:spLocks noGrp="1" noChangeArrowheads="1"/>
          </p:cNvSpPr>
          <p:nvPr>
            <p:ph type="subTitle" idx="1"/>
          </p:nvPr>
        </p:nvSpPr>
        <p:spPr>
          <a:xfrm>
            <a:off x="1600200" y="4419600"/>
            <a:ext cx="6172200" cy="1524000"/>
          </a:xfrm>
        </p:spPr>
        <p:txBody>
          <a:bodyPr/>
          <a:lstStyle/>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1</a:t>
            </a:r>
            <a:r>
              <a:rPr lang="en-US" altLang="zh-CN" sz="1800" b="1" baseline="30000" dirty="0">
                <a:solidFill>
                  <a:srgbClr val="133984"/>
                </a:solidFill>
                <a:latin typeface="Cambria" panose="02040503050406030204" pitchFamily="18" charset="0"/>
                <a:ea typeface="华文新魏" panose="02010800040101010101" pitchFamily="2" charset="-122"/>
              </a:rPr>
              <a:t>st</a:t>
            </a:r>
            <a:r>
              <a:rPr lang="en-US" altLang="zh-CN" sz="1800" b="1" dirty="0" smtClean="0">
                <a:solidFill>
                  <a:srgbClr val="133984"/>
                </a:solidFill>
                <a:latin typeface="Cambria" panose="02040503050406030204" pitchFamily="18" charset="0"/>
                <a:ea typeface="华文新魏" panose="02010800040101010101" pitchFamily="2" charset="-122"/>
              </a:rPr>
              <a:t> Semester, </a:t>
            </a:r>
            <a:r>
              <a:rPr lang="en-US" altLang="zh-CN" sz="1800" b="1" dirty="0">
                <a:solidFill>
                  <a:srgbClr val="133984"/>
                </a:solidFill>
                <a:latin typeface="Cambria" panose="02040503050406030204" pitchFamily="18" charset="0"/>
                <a:ea typeface="华文新魏" panose="02010800040101010101" pitchFamily="2" charset="-122"/>
              </a:rPr>
              <a:t>Fall</a:t>
            </a:r>
            <a:r>
              <a:rPr lang="en-US" altLang="zh-CN" sz="1800" b="1" dirty="0" smtClean="0">
                <a:solidFill>
                  <a:srgbClr val="133984"/>
                </a:solidFill>
                <a:latin typeface="Cambria" panose="02040503050406030204" pitchFamily="18" charset="0"/>
                <a:ea typeface="华文新魏" panose="02010800040101010101" pitchFamily="2" charset="-122"/>
              </a:rPr>
              <a:t> 2022</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Xiaoping CHE (</a:t>
            </a:r>
            <a:r>
              <a:rPr lang="en-US" altLang="zh-CN" sz="1800" b="1" dirty="0" smtClean="0">
                <a:solidFill>
                  <a:srgbClr val="133984"/>
                </a:solidFill>
                <a:latin typeface="Cambria" panose="02040503050406030204" pitchFamily="18" charset="0"/>
                <a:ea typeface="华文新魏" panose="02010800040101010101" pitchFamily="2" charset="-122"/>
                <a:hlinkClick r:id="rId3"/>
              </a:rPr>
              <a:t>xpche@bjtu.edu.cn</a:t>
            </a:r>
            <a:r>
              <a:rPr lang="en-US" altLang="zh-CN" sz="1800" b="1" dirty="0" smtClean="0">
                <a:solidFill>
                  <a:srgbClr val="133984"/>
                </a:solidFill>
                <a:latin typeface="Cambria" panose="02040503050406030204" pitchFamily="18" charset="0"/>
                <a:ea typeface="华文新魏" panose="02010800040101010101" pitchFamily="2" charset="-122"/>
              </a:rPr>
              <a:t>)</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Associate Professor </a:t>
            </a:r>
            <a:endParaRPr lang="en-US" altLang="zh-CN" sz="1800" b="1" dirty="0">
              <a:solidFill>
                <a:srgbClr val="133984"/>
              </a:solidFill>
              <a:latin typeface="Cambria" panose="02040503050406030204" pitchFamily="18" charset="0"/>
              <a:ea typeface="华文新魏" panose="02010800040101010101" pitchFamily="2" charset="-122"/>
            </a:endParaRP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School of Software Engineering</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Beijing </a:t>
            </a:r>
            <a:r>
              <a:rPr lang="en-US" altLang="zh-CN" sz="1800" b="1" dirty="0" err="1" smtClean="0">
                <a:solidFill>
                  <a:srgbClr val="133984"/>
                </a:solidFill>
                <a:latin typeface="Cambria" panose="02040503050406030204" pitchFamily="18" charset="0"/>
                <a:ea typeface="华文新魏" panose="02010800040101010101" pitchFamily="2" charset="-122"/>
              </a:rPr>
              <a:t>Jiaotong</a:t>
            </a:r>
            <a:r>
              <a:rPr lang="en-US" altLang="zh-CN" sz="1800" b="1" dirty="0" smtClean="0">
                <a:solidFill>
                  <a:srgbClr val="133984"/>
                </a:solidFill>
                <a:latin typeface="Cambria" panose="02040503050406030204" pitchFamily="18" charset="0"/>
                <a:ea typeface="华文新魏" panose="02010800040101010101" pitchFamily="2" charset="-122"/>
              </a:rPr>
              <a:t> University</a:t>
            </a:r>
            <a:endParaRPr lang="zh-CN" altLang="zh-CN" sz="2800" b="1" dirty="0" smtClean="0">
              <a:solidFill>
                <a:srgbClr val="133984"/>
              </a:solidFill>
              <a:latin typeface="Cambria" panose="02040503050406030204" pitchFamily="18" charset="0"/>
              <a:ea typeface="华文新魏" panose="0201080004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4" name="墨迹 3"/>
              <p14:cNvContentPartPr/>
              <p14:nvPr/>
            </p14:nvContentPartPr>
            <p14:xfrm>
              <a:off x="567000" y="3444120"/>
              <a:ext cx="4699440" cy="2002680"/>
            </p14:xfrm>
          </p:contentPart>
        </mc:Choice>
        <mc:Fallback xmlns="">
          <p:pic>
            <p:nvPicPr>
              <p:cNvPr id="4" name="墨迹 3"/>
              <p:cNvPicPr/>
              <p:nvPr/>
            </p:nvPicPr>
            <p:blipFill>
              <a:blip r:embed="rId5"/>
              <a:stretch>
                <a:fillRect/>
              </a:stretch>
            </p:blipFill>
            <p:spPr>
              <a:xfrm>
                <a:off x="560520" y="3439440"/>
                <a:ext cx="4709520" cy="2013840"/>
              </a:xfrm>
              <a:prstGeom prst="rect">
                <a:avLst/>
              </a:prstGeom>
            </p:spPr>
          </p:pic>
        </mc:Fallback>
      </mc:AlternateContent>
    </p:spTree>
    <p:extLst>
      <p:ext uri="{BB962C8B-B14F-4D97-AF65-F5344CB8AC3E}">
        <p14:creationId xmlns:p14="http://schemas.microsoft.com/office/powerpoint/2010/main" val="3965108131"/>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8600" y="1676400"/>
            <a:ext cx="6096000" cy="4031873"/>
          </a:xfrm>
          <a:prstGeom prst="rect">
            <a:avLst/>
          </a:prstGeom>
        </p:spPr>
        <p:txBody>
          <a:bodyPr wrap="square">
            <a:spAutoFit/>
          </a:bodyPr>
          <a:lstStyle/>
          <a:p>
            <a:pPr algn="just">
              <a:spcAft>
                <a:spcPts val="0"/>
              </a:spcAft>
            </a:pPr>
            <a:r>
              <a:rPr lang="en-US" altLang="zh-CN" sz="1800" kern="100" dirty="0">
                <a:latin typeface="Times New Roman" panose="02020603050405020304" pitchFamily="18" charset="0"/>
                <a:ea typeface="宋体" panose="02010600030101010101" pitchFamily="2" charset="-122"/>
              </a:rPr>
              <a:t>1	</a:t>
            </a:r>
            <a:r>
              <a:rPr lang="en-US" altLang="zh-CN" sz="1800" kern="100" dirty="0" err="1">
                <a:latin typeface="Times New Roman" panose="02020603050405020304" pitchFamily="18" charset="0"/>
                <a:ea typeface="宋体" panose="02010600030101010101" pitchFamily="2" charset="-122"/>
              </a:rPr>
              <a:t>int</a:t>
            </a:r>
            <a:r>
              <a:rPr lang="en-US" altLang="zh-CN" sz="1800" kern="100" dirty="0">
                <a:latin typeface="Times New Roman" panose="02020603050405020304" pitchFamily="18" charset="0"/>
                <a:ea typeface="宋体" panose="02010600030101010101" pitchFamily="2" charset="-122"/>
              </a:rPr>
              <a:t> main() {</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2	   </a:t>
            </a:r>
            <a:r>
              <a:rPr lang="en-US" altLang="zh-CN" sz="1800" kern="100" dirty="0" err="1">
                <a:latin typeface="Times New Roman" panose="02020603050405020304" pitchFamily="18" charset="0"/>
                <a:ea typeface="宋体" panose="02010600030101010101" pitchFamily="2" charset="-122"/>
              </a:rPr>
              <a:t>int</a:t>
            </a:r>
            <a:r>
              <a:rPr lang="en-US" altLang="zh-CN" sz="1800" kern="100" dirty="0">
                <a:latin typeface="Times New Roman" panose="02020603050405020304" pitchFamily="18" charset="0"/>
                <a:ea typeface="宋体" panose="02010600030101010101" pitchFamily="2" charset="-122"/>
              </a:rPr>
              <a:t> </a:t>
            </a:r>
            <a:r>
              <a:rPr lang="en-US" altLang="zh-CN" sz="1800" kern="100" dirty="0" err="1">
                <a:latin typeface="Times New Roman" panose="02020603050405020304" pitchFamily="18" charset="0"/>
                <a:ea typeface="宋体" panose="02010600030101010101" pitchFamily="2" charset="-122"/>
              </a:rPr>
              <a:t>i</a:t>
            </a:r>
            <a:r>
              <a:rPr lang="en-US" altLang="zh-CN" sz="1800" kern="100" dirty="0">
                <a:latin typeface="Times New Roman" panose="02020603050405020304" pitchFamily="18" charset="0"/>
                <a:ea typeface="宋体" panose="02010600030101010101" pitchFamily="2" charset="-122"/>
              </a:rPr>
              <a:t>;</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3	   double number, sum = 0.0;</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4	   for (</a:t>
            </a:r>
            <a:r>
              <a:rPr lang="en-US" altLang="zh-CN" sz="1800" kern="100" dirty="0" err="1">
                <a:latin typeface="Times New Roman" panose="02020603050405020304" pitchFamily="18" charset="0"/>
                <a:ea typeface="宋体" panose="02010600030101010101" pitchFamily="2" charset="-122"/>
              </a:rPr>
              <a:t>i</a:t>
            </a:r>
            <a:r>
              <a:rPr lang="en-US" altLang="zh-CN" sz="1800" kern="100" dirty="0">
                <a:latin typeface="Times New Roman" panose="02020603050405020304" pitchFamily="18" charset="0"/>
                <a:ea typeface="宋体" panose="02010600030101010101" pitchFamily="2" charset="-122"/>
              </a:rPr>
              <a:t> = 1; </a:t>
            </a:r>
            <a:r>
              <a:rPr lang="en-US" altLang="zh-CN" sz="1800" kern="100" dirty="0" err="1">
                <a:latin typeface="Times New Roman" panose="02020603050405020304" pitchFamily="18" charset="0"/>
                <a:ea typeface="宋体" panose="02010600030101010101" pitchFamily="2" charset="-122"/>
              </a:rPr>
              <a:t>i</a:t>
            </a:r>
            <a:r>
              <a:rPr lang="en-US" altLang="zh-CN" sz="1800" kern="100" dirty="0">
                <a:latin typeface="Times New Roman" panose="02020603050405020304" pitchFamily="18" charset="0"/>
                <a:ea typeface="宋体" panose="02010600030101010101" pitchFamily="2" charset="-122"/>
              </a:rPr>
              <a:t> &lt;= 10; ++</a:t>
            </a:r>
            <a:r>
              <a:rPr lang="en-US" altLang="zh-CN" sz="1800" kern="100" dirty="0" err="1">
                <a:latin typeface="Times New Roman" panose="02020603050405020304" pitchFamily="18" charset="0"/>
                <a:ea typeface="宋体" panose="02010600030101010101" pitchFamily="2" charset="-122"/>
              </a:rPr>
              <a:t>i</a:t>
            </a:r>
            <a:r>
              <a:rPr lang="en-US" altLang="zh-CN" sz="1800" kern="100" dirty="0">
                <a:latin typeface="Times New Roman" panose="02020603050405020304" pitchFamily="18" charset="0"/>
                <a:ea typeface="宋体" panose="02010600030101010101" pitchFamily="2" charset="-122"/>
              </a:rPr>
              <a:t>) {</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5	      </a:t>
            </a:r>
            <a:r>
              <a:rPr lang="en-US" altLang="zh-CN" sz="1800" kern="100" dirty="0" err="1">
                <a:latin typeface="Times New Roman" panose="02020603050405020304" pitchFamily="18" charset="0"/>
                <a:ea typeface="宋体" panose="02010600030101010101" pitchFamily="2" charset="-122"/>
              </a:rPr>
              <a:t>printf</a:t>
            </a:r>
            <a:r>
              <a:rPr lang="en-US" altLang="zh-CN" sz="1800" kern="100" dirty="0">
                <a:latin typeface="Times New Roman" panose="02020603050405020304" pitchFamily="18" charset="0"/>
                <a:ea typeface="宋体" panose="02010600030101010101" pitchFamily="2" charset="-122"/>
              </a:rPr>
              <a:t>("Enter a </a:t>
            </a:r>
            <a:r>
              <a:rPr lang="en-US" altLang="zh-CN" sz="1800" kern="100" dirty="0" err="1">
                <a:latin typeface="Times New Roman" panose="02020603050405020304" pitchFamily="18" charset="0"/>
                <a:ea typeface="宋体" panose="02010600030101010101" pitchFamily="2" charset="-122"/>
              </a:rPr>
              <a:t>n%d</a:t>
            </a:r>
            <a:r>
              <a:rPr lang="en-US" altLang="zh-CN" sz="1800" kern="100" dirty="0">
                <a:latin typeface="Times New Roman" panose="02020603050405020304" pitchFamily="18" charset="0"/>
                <a:ea typeface="宋体" panose="02010600030101010101" pitchFamily="2" charset="-122"/>
              </a:rPr>
              <a:t>: ", </a:t>
            </a:r>
            <a:r>
              <a:rPr lang="en-US" altLang="zh-CN" sz="1800" kern="100" dirty="0" err="1">
                <a:latin typeface="Times New Roman" panose="02020603050405020304" pitchFamily="18" charset="0"/>
                <a:ea typeface="宋体" panose="02010600030101010101" pitchFamily="2" charset="-122"/>
              </a:rPr>
              <a:t>i</a:t>
            </a:r>
            <a:r>
              <a:rPr lang="en-US" altLang="zh-CN" sz="1800" kern="100" dirty="0">
                <a:latin typeface="Times New Roman" panose="02020603050405020304" pitchFamily="18" charset="0"/>
                <a:ea typeface="宋体" panose="02010600030101010101" pitchFamily="2" charset="-122"/>
              </a:rPr>
              <a:t>);</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6	      </a:t>
            </a:r>
            <a:r>
              <a:rPr lang="en-US" altLang="zh-CN" sz="1800" kern="100" dirty="0" err="1">
                <a:latin typeface="Times New Roman" panose="02020603050405020304" pitchFamily="18" charset="0"/>
                <a:ea typeface="宋体" panose="02010600030101010101" pitchFamily="2" charset="-122"/>
              </a:rPr>
              <a:t>scanf</a:t>
            </a:r>
            <a:r>
              <a:rPr lang="en-US" altLang="zh-CN" sz="1800" kern="100" dirty="0">
                <a:latin typeface="Times New Roman" panose="02020603050405020304" pitchFamily="18" charset="0"/>
                <a:ea typeface="宋体" panose="02010600030101010101" pitchFamily="2" charset="-122"/>
              </a:rPr>
              <a:t>("%lf", &amp;number);</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7	      if (number &lt; 0.0) {</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8	         continue;</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9	      }</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10	      sum += number;</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11	   }</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12	   </a:t>
            </a:r>
            <a:r>
              <a:rPr lang="en-US" altLang="zh-CN" sz="1800" kern="100" dirty="0" err="1">
                <a:latin typeface="Times New Roman" panose="02020603050405020304" pitchFamily="18" charset="0"/>
                <a:ea typeface="宋体" panose="02010600030101010101" pitchFamily="2" charset="-122"/>
              </a:rPr>
              <a:t>printf</a:t>
            </a:r>
            <a:r>
              <a:rPr lang="en-US" altLang="zh-CN" sz="1800" kern="100" dirty="0">
                <a:latin typeface="Times New Roman" panose="02020603050405020304" pitchFamily="18" charset="0"/>
                <a:ea typeface="宋体" panose="02010600030101010101" pitchFamily="2" charset="-122"/>
              </a:rPr>
              <a:t>("Sum = %.2lf", sum);</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13	   return 0;</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1800" kern="100" dirty="0">
                <a:latin typeface="Times New Roman" panose="02020603050405020304" pitchFamily="18" charset="0"/>
                <a:ea typeface="宋体" panose="02010600030101010101" pitchFamily="2" charset="-122"/>
              </a:rPr>
              <a:t>14	}</a:t>
            </a:r>
            <a:endParaRPr lang="zh-CN" altLang="zh-CN" sz="1600" kern="100" dirty="0">
              <a:effectLst/>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249120" y="944280"/>
              <a:ext cx="9304560" cy="4948560"/>
            </p14:xfrm>
          </p:contentPart>
        </mc:Choice>
        <mc:Fallback xmlns="">
          <p:pic>
            <p:nvPicPr>
              <p:cNvPr id="4" name="墨迹 3"/>
              <p:cNvPicPr/>
              <p:nvPr/>
            </p:nvPicPr>
            <p:blipFill>
              <a:blip r:embed="rId4"/>
              <a:stretch>
                <a:fillRect/>
              </a:stretch>
            </p:blipFill>
            <p:spPr>
              <a:xfrm>
                <a:off x="-254520" y="939600"/>
                <a:ext cx="9315720" cy="4960800"/>
              </a:xfrm>
              <a:prstGeom prst="rect">
                <a:avLst/>
              </a:prstGeom>
            </p:spPr>
          </p:pic>
        </mc:Fallback>
      </mc:AlternateContent>
    </p:spTree>
    <p:extLst>
      <p:ext uri="{BB962C8B-B14F-4D97-AF65-F5344CB8AC3E}">
        <p14:creationId xmlns:p14="http://schemas.microsoft.com/office/powerpoint/2010/main" val="180361914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4158" y="1138687"/>
            <a:ext cx="7772400" cy="5401479"/>
          </a:xfrm>
          <a:prstGeom prst="rect">
            <a:avLst/>
          </a:prstGeom>
        </p:spPr>
        <p:txBody>
          <a:bodyPr wrap="square">
            <a:spAutoFit/>
          </a:bodyPr>
          <a:lstStyle/>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1. function </a:t>
            </a:r>
            <a:r>
              <a:rPr lang="en-US" altLang="zh-CN" sz="1400" kern="100" dirty="0" err="1">
                <a:latin typeface="Times New Roman" panose="02020603050405020304" pitchFamily="18" charset="0"/>
                <a:ea typeface="宋体" panose="02010600030101010101" pitchFamily="2" charset="-122"/>
              </a:rPr>
              <a:t>radixSort</a:t>
            </a:r>
            <a:r>
              <a:rPr lang="en-US" altLang="zh-CN" sz="1400" kern="100" dirty="0">
                <a:latin typeface="Times New Roman" panose="02020603050405020304" pitchFamily="18" charset="0"/>
                <a:ea typeface="宋体" panose="02010600030101010101" pitchFamily="2" charset="-122"/>
              </a:rPr>
              <a:t>(</a:t>
            </a:r>
            <a:r>
              <a:rPr lang="en-US" altLang="zh-CN" sz="1400" kern="100" dirty="0" err="1">
                <a:latin typeface="Times New Roman" panose="02020603050405020304" pitchFamily="18" charset="0"/>
                <a:ea typeface="宋体" panose="02010600030101010101" pitchFamily="2" charset="-122"/>
              </a:rPr>
              <a:t>arr</a:t>
            </a: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maxDigit</a:t>
            </a: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2.     </a:t>
            </a:r>
            <a:r>
              <a:rPr lang="en-US" altLang="zh-CN" sz="1400" kern="100" dirty="0" err="1">
                <a:latin typeface="Times New Roman" panose="02020603050405020304" pitchFamily="18" charset="0"/>
                <a:ea typeface="宋体" panose="02010600030101010101" pitchFamily="2" charset="-122"/>
              </a:rPr>
              <a:t>varmod</a:t>
            </a:r>
            <a:r>
              <a:rPr lang="en-US" altLang="zh-CN" sz="1400" kern="100" dirty="0">
                <a:latin typeface="Times New Roman" panose="02020603050405020304" pitchFamily="18" charset="0"/>
                <a:ea typeface="宋体" panose="02010600030101010101" pitchFamily="2" charset="-122"/>
              </a:rPr>
              <a:t> = 10;</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3.     </a:t>
            </a:r>
            <a:r>
              <a:rPr lang="en-US" altLang="zh-CN" sz="1400" kern="100" dirty="0" err="1">
                <a:latin typeface="Times New Roman" panose="02020603050405020304" pitchFamily="18" charset="0"/>
                <a:ea typeface="宋体" panose="02010600030101010101" pitchFamily="2" charset="-122"/>
              </a:rPr>
              <a:t>vardev</a:t>
            </a:r>
            <a:r>
              <a:rPr lang="en-US" altLang="zh-CN" sz="1400" kern="100" dirty="0">
                <a:latin typeface="Times New Roman" panose="02020603050405020304" pitchFamily="18" charset="0"/>
                <a:ea typeface="宋体" panose="02010600030101010101" pitchFamily="2" charset="-122"/>
              </a:rPr>
              <a:t> = 1;</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4.     for(</a:t>
            </a:r>
            <a:r>
              <a:rPr lang="en-US" altLang="zh-CN" sz="1400" kern="100" dirty="0" err="1">
                <a:latin typeface="Times New Roman" panose="02020603050405020304" pitchFamily="18" charset="0"/>
                <a:ea typeface="宋体" panose="02010600030101010101" pitchFamily="2" charset="-122"/>
              </a:rPr>
              <a:t>vari</a:t>
            </a:r>
            <a:r>
              <a:rPr lang="en-US" altLang="zh-CN" sz="1400" kern="100" dirty="0">
                <a:latin typeface="Times New Roman" panose="02020603050405020304" pitchFamily="18" charset="0"/>
                <a:ea typeface="宋体" panose="02010600030101010101" pitchFamily="2" charset="-122"/>
              </a:rPr>
              <a:t> = 0;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&lt; </a:t>
            </a:r>
            <a:r>
              <a:rPr lang="en-US" altLang="zh-CN" sz="1400" kern="100" dirty="0" err="1">
                <a:latin typeface="Times New Roman" panose="02020603050405020304" pitchFamily="18" charset="0"/>
                <a:ea typeface="宋体" panose="02010600030101010101" pitchFamily="2" charset="-122"/>
              </a:rPr>
              <a:t>maxDigit</a:t>
            </a: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dev *= 10, mod *= 10)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5.         for(</a:t>
            </a:r>
            <a:r>
              <a:rPr lang="en-US" altLang="zh-CN" sz="1400" kern="100" dirty="0" err="1">
                <a:latin typeface="Times New Roman" panose="02020603050405020304" pitchFamily="18" charset="0"/>
                <a:ea typeface="宋体" panose="02010600030101010101" pitchFamily="2" charset="-122"/>
              </a:rPr>
              <a:t>varj</a:t>
            </a:r>
            <a:r>
              <a:rPr lang="en-US" altLang="zh-CN" sz="1400" kern="100" dirty="0">
                <a:latin typeface="Times New Roman" panose="02020603050405020304" pitchFamily="18" charset="0"/>
                <a:ea typeface="宋体" panose="02010600030101010101" pitchFamily="2" charset="-122"/>
              </a:rPr>
              <a:t> = 0; j &lt; </a:t>
            </a:r>
            <a:r>
              <a:rPr lang="en-US" altLang="zh-CN" sz="1400" kern="100" dirty="0" err="1">
                <a:latin typeface="Times New Roman" panose="02020603050405020304" pitchFamily="18" charset="0"/>
                <a:ea typeface="宋体" panose="02010600030101010101" pitchFamily="2" charset="-122"/>
              </a:rPr>
              <a:t>arr.length</a:t>
            </a: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j++</a:t>
            </a: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6.             </a:t>
            </a:r>
            <a:r>
              <a:rPr lang="en-US" altLang="zh-CN" sz="1400" kern="100" dirty="0" err="1">
                <a:latin typeface="Times New Roman" panose="02020603050405020304" pitchFamily="18" charset="0"/>
                <a:ea typeface="宋体" panose="02010600030101010101" pitchFamily="2" charset="-122"/>
              </a:rPr>
              <a:t>varbucket</a:t>
            </a:r>
            <a:r>
              <a:rPr lang="en-US" altLang="zh-CN" sz="1400" kern="100" dirty="0">
                <a:latin typeface="Times New Roman" panose="02020603050405020304" pitchFamily="18" charset="0"/>
                <a:ea typeface="宋体" panose="02010600030101010101" pitchFamily="2" charset="-122"/>
              </a:rPr>
              <a:t> = </a:t>
            </a:r>
            <a:r>
              <a:rPr lang="en-US" altLang="zh-CN" sz="1400" kern="100" dirty="0" err="1">
                <a:latin typeface="Times New Roman" panose="02020603050405020304" pitchFamily="18" charset="0"/>
                <a:ea typeface="宋体" panose="02010600030101010101" pitchFamily="2" charset="-122"/>
              </a:rPr>
              <a:t>parseInt</a:t>
            </a:r>
            <a:r>
              <a:rPr lang="en-US" altLang="zh-CN" sz="1400" kern="100" dirty="0">
                <a:latin typeface="Times New Roman" panose="02020603050405020304" pitchFamily="18" charset="0"/>
                <a:ea typeface="宋体" panose="02010600030101010101" pitchFamily="2" charset="-122"/>
              </a:rPr>
              <a:t>((</a:t>
            </a:r>
            <a:r>
              <a:rPr lang="en-US" altLang="zh-CN" sz="1400" kern="100" dirty="0" err="1">
                <a:latin typeface="Times New Roman" panose="02020603050405020304" pitchFamily="18" charset="0"/>
                <a:ea typeface="宋体" panose="02010600030101010101" pitchFamily="2" charset="-122"/>
              </a:rPr>
              <a:t>arr</a:t>
            </a:r>
            <a:r>
              <a:rPr lang="en-US" altLang="zh-CN" sz="1400" kern="100" dirty="0">
                <a:latin typeface="Times New Roman" panose="02020603050405020304" pitchFamily="18" charset="0"/>
                <a:ea typeface="宋体" panose="02010600030101010101" pitchFamily="2" charset="-122"/>
              </a:rPr>
              <a:t>[j] % mod) / dev);</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7.             if(counter[bucket]==null)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8.                 counter[bucket] =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9.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10.             counter[bucket].push(</a:t>
            </a:r>
            <a:r>
              <a:rPr lang="en-US" altLang="zh-CN" sz="1400" kern="100" dirty="0" err="1">
                <a:latin typeface="Times New Roman" panose="02020603050405020304" pitchFamily="18" charset="0"/>
                <a:ea typeface="宋体" panose="02010600030101010101" pitchFamily="2" charset="-122"/>
              </a:rPr>
              <a:t>arr</a:t>
            </a:r>
            <a:r>
              <a:rPr lang="en-US" altLang="zh-CN" sz="1400" kern="100" dirty="0">
                <a:latin typeface="Times New Roman" panose="02020603050405020304" pitchFamily="18" charset="0"/>
                <a:ea typeface="宋体" panose="02010600030101010101" pitchFamily="2" charset="-122"/>
              </a:rPr>
              <a:t>[j]);</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11.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12.         </a:t>
            </a:r>
            <a:r>
              <a:rPr lang="en-US" altLang="zh-CN" sz="1400" kern="100" dirty="0" err="1">
                <a:latin typeface="Times New Roman" panose="02020603050405020304" pitchFamily="18" charset="0"/>
                <a:ea typeface="宋体" panose="02010600030101010101" pitchFamily="2" charset="-122"/>
              </a:rPr>
              <a:t>varpos</a:t>
            </a:r>
            <a:r>
              <a:rPr lang="en-US" altLang="zh-CN" sz="1400" kern="100" dirty="0">
                <a:latin typeface="Times New Roman" panose="02020603050405020304" pitchFamily="18" charset="0"/>
                <a:ea typeface="宋体" panose="02010600030101010101" pitchFamily="2" charset="-122"/>
              </a:rPr>
              <a:t> = 0;</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13.         for(</a:t>
            </a:r>
            <a:r>
              <a:rPr lang="en-US" altLang="zh-CN" sz="1400" kern="100" dirty="0" err="1">
                <a:latin typeface="Times New Roman" panose="02020603050405020304" pitchFamily="18" charset="0"/>
                <a:ea typeface="宋体" panose="02010600030101010101" pitchFamily="2" charset="-122"/>
              </a:rPr>
              <a:t>varj</a:t>
            </a:r>
            <a:r>
              <a:rPr lang="en-US" altLang="zh-CN" sz="1400" kern="100" dirty="0">
                <a:latin typeface="Times New Roman" panose="02020603050405020304" pitchFamily="18" charset="0"/>
                <a:ea typeface="宋体" panose="02010600030101010101" pitchFamily="2" charset="-122"/>
              </a:rPr>
              <a:t> = 0; j &lt; </a:t>
            </a:r>
            <a:r>
              <a:rPr lang="en-US" altLang="zh-CN" sz="1400" kern="100" dirty="0" err="1">
                <a:latin typeface="Times New Roman" panose="02020603050405020304" pitchFamily="18" charset="0"/>
                <a:ea typeface="宋体" panose="02010600030101010101" pitchFamily="2" charset="-122"/>
              </a:rPr>
              <a:t>counter.length</a:t>
            </a: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j++</a:t>
            </a: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14.             </a:t>
            </a:r>
            <a:r>
              <a:rPr lang="en-US" altLang="zh-CN" sz="1400" kern="100" dirty="0" err="1">
                <a:latin typeface="Times New Roman" panose="02020603050405020304" pitchFamily="18" charset="0"/>
                <a:ea typeface="宋体" panose="02010600030101010101" pitchFamily="2" charset="-122"/>
              </a:rPr>
              <a:t>varvalue</a:t>
            </a:r>
            <a:r>
              <a:rPr lang="en-US" altLang="zh-CN" sz="1400" kern="100" dirty="0">
                <a:latin typeface="Times New Roman" panose="02020603050405020304" pitchFamily="18" charset="0"/>
                <a:ea typeface="宋体" panose="02010600030101010101" pitchFamily="2" charset="-122"/>
              </a:rPr>
              <a:t> =null;</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15.             if(counter[j]!=null)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16.                 while((value = counter[j].shift()) !=null)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17.                       </a:t>
            </a:r>
            <a:r>
              <a:rPr lang="en-US" altLang="zh-CN" sz="1400" kern="100" dirty="0" err="1">
                <a:latin typeface="Times New Roman" panose="02020603050405020304" pitchFamily="18" charset="0"/>
                <a:ea typeface="宋体" panose="02010600030101010101" pitchFamily="2" charset="-122"/>
              </a:rPr>
              <a:t>arr</a:t>
            </a:r>
            <a:r>
              <a:rPr lang="en-US" altLang="zh-CN" sz="1400" kern="100" dirty="0">
                <a:latin typeface="Times New Roman" panose="02020603050405020304" pitchFamily="18" charset="0"/>
                <a:ea typeface="宋体" panose="02010600030101010101" pitchFamily="2" charset="-122"/>
              </a:rPr>
              <a:t>[</a:t>
            </a:r>
            <a:r>
              <a:rPr lang="en-US" altLang="zh-CN" sz="1400" kern="100" dirty="0" err="1">
                <a:latin typeface="Times New Roman" panose="02020603050405020304" pitchFamily="18" charset="0"/>
                <a:ea typeface="宋体" panose="02010600030101010101" pitchFamily="2" charset="-122"/>
              </a:rPr>
              <a:t>pos</a:t>
            </a:r>
            <a:r>
              <a:rPr lang="en-US" altLang="zh-CN" sz="1400" kern="100" dirty="0">
                <a:latin typeface="Times New Roman" panose="02020603050405020304" pitchFamily="18" charset="0"/>
                <a:ea typeface="宋体" panose="02010600030101010101" pitchFamily="2" charset="-122"/>
              </a:rPr>
              <a:t>++] = value;</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18.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19.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20.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21.     }</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22.     return </a:t>
            </a:r>
            <a:r>
              <a:rPr lang="en-US" altLang="zh-CN" sz="1400" kern="100" dirty="0" err="1">
                <a:latin typeface="Times New Roman" panose="02020603050405020304" pitchFamily="18" charset="0"/>
                <a:ea typeface="宋体" panose="02010600030101010101" pitchFamily="2" charset="-122"/>
              </a:rPr>
              <a:t>arr</a:t>
            </a:r>
            <a:r>
              <a:rPr lang="en-US" altLang="zh-CN" sz="1400" kern="100" dirty="0">
                <a:latin typeface="Times New Roman" panose="02020603050405020304" pitchFamily="18" charset="0"/>
                <a:ea typeface="宋体" panose="02010600030101010101" pitchFamily="2" charset="-122"/>
              </a:rPr>
              <a:t>;</a:t>
            </a:r>
            <a:endParaRPr lang="zh-CN" altLang="zh-CN" sz="1100" kern="100" dirty="0">
              <a:latin typeface="Times New Roman" panose="02020603050405020304" pitchFamily="18" charset="0"/>
              <a:ea typeface="宋体" panose="02010600030101010101" pitchFamily="2" charset="-122"/>
            </a:endParaRPr>
          </a:p>
          <a:p>
            <a:pPr algn="just">
              <a:lnSpc>
                <a:spcPts val="1800"/>
              </a:lnSpc>
              <a:spcAft>
                <a:spcPts val="0"/>
              </a:spcAft>
            </a:pPr>
            <a:r>
              <a:rPr lang="en-US" altLang="zh-CN" sz="1400" kern="100" dirty="0">
                <a:latin typeface="Times New Roman" panose="02020603050405020304" pitchFamily="18" charset="0"/>
                <a:ea typeface="宋体" panose="02010600030101010101" pitchFamily="2" charset="-122"/>
              </a:rPr>
              <a:t>23. }</a:t>
            </a:r>
            <a:endParaRPr lang="zh-CN" altLang="zh-CN" sz="1100" kern="100" dirty="0">
              <a:effectLst/>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689760" y="929160"/>
              <a:ext cx="8279280" cy="5089680"/>
            </p14:xfrm>
          </p:contentPart>
        </mc:Choice>
        <mc:Fallback xmlns="">
          <p:pic>
            <p:nvPicPr>
              <p:cNvPr id="4" name="墨迹 3"/>
              <p:cNvPicPr/>
              <p:nvPr/>
            </p:nvPicPr>
            <p:blipFill>
              <a:blip r:embed="rId4"/>
              <a:stretch>
                <a:fillRect/>
              </a:stretch>
            </p:blipFill>
            <p:spPr>
              <a:xfrm>
                <a:off x="682560" y="923400"/>
                <a:ext cx="8293680" cy="5102280"/>
              </a:xfrm>
              <a:prstGeom prst="rect">
                <a:avLst/>
              </a:prstGeom>
            </p:spPr>
          </p:pic>
        </mc:Fallback>
      </mc:AlternateContent>
    </p:spTree>
    <p:extLst>
      <p:ext uri="{BB962C8B-B14F-4D97-AF65-F5344CB8AC3E}">
        <p14:creationId xmlns:p14="http://schemas.microsoft.com/office/powerpoint/2010/main" val="2631530982"/>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755" y="609600"/>
            <a:ext cx="7696200" cy="6309228"/>
          </a:xfrm>
          <a:prstGeom prst="rect">
            <a:avLst/>
          </a:prstGeom>
        </p:spPr>
        <p:txBody>
          <a:bodyPr wrap="square">
            <a:spAutoFit/>
          </a:bodyPr>
          <a:lstStyle/>
          <a:p>
            <a:pPr marL="342900" lvl="0" indent="-342900" algn="just">
              <a:lnSpc>
                <a:spcPts val="1800"/>
              </a:lnSpc>
              <a:spcAft>
                <a:spcPts val="0"/>
              </a:spcAft>
              <a:buFont typeface="+mj-lt"/>
              <a:buAutoNum type="arabicPeriod"/>
            </a:pPr>
            <a:r>
              <a:rPr lang="en-US" altLang="zh-CN" sz="1400" kern="100" dirty="0" smtClean="0">
                <a:latin typeface="Times New Roman" panose="02020603050405020304" pitchFamily="18" charset="0"/>
                <a:ea typeface="宋体" panose="02010600030101010101" pitchFamily="2" charset="-122"/>
              </a:rPr>
              <a:t>public </a:t>
            </a:r>
            <a:r>
              <a:rPr lang="en-US" altLang="zh-CN" sz="1400" kern="100" dirty="0">
                <a:latin typeface="Times New Roman" panose="02020603050405020304" pitchFamily="18" charset="0"/>
                <a:ea typeface="宋体" panose="02010600030101010101" pitchFamily="2" charset="-122"/>
              </a:rPr>
              <a:t>class </a:t>
            </a:r>
            <a:r>
              <a:rPr lang="en-US" altLang="zh-CN" sz="1400" kern="100" dirty="0" err="1">
                <a:latin typeface="Times New Roman" panose="02020603050405020304" pitchFamily="18" charset="0"/>
                <a:ea typeface="宋体" panose="02010600030101010101" pitchFamily="2" charset="-122"/>
              </a:rPr>
              <a:t>TestBreakContinue</a:t>
            </a: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public static void main(String[] </a:t>
            </a:r>
            <a:r>
              <a:rPr lang="en-US" altLang="zh-CN" sz="1400" kern="100" dirty="0" err="1">
                <a:latin typeface="Times New Roman" panose="02020603050405020304" pitchFamily="18" charset="0"/>
                <a:ea typeface="宋体" panose="02010600030101010101" pitchFamily="2" charset="-122"/>
              </a:rPr>
              <a:t>args</a:t>
            </a: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int</a:t>
            </a:r>
            <a:r>
              <a:rPr lang="en-US" altLang="zh-CN" sz="1400" kern="100" dirty="0">
                <a:latin typeface="Times New Roman" panose="02020603050405020304" pitchFamily="18" charset="0"/>
                <a:ea typeface="宋体" panose="02010600030101010101" pitchFamily="2" charset="-122"/>
              </a:rPr>
              <a:t> total = 0;</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System.out.println</a:t>
            </a:r>
            <a:r>
              <a:rPr lang="en-US" altLang="zh-CN" sz="1400" kern="100" dirty="0">
                <a:latin typeface="Times New Roman" panose="02020603050405020304" pitchFamily="18" charset="0"/>
                <a:ea typeface="宋体" panose="02010600030101010101" pitchFamily="2" charset="-122"/>
              </a:rPr>
              <a:t>("Begin");</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while (true)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total++;</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int</a:t>
            </a: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 (</a:t>
            </a:r>
            <a:r>
              <a:rPr lang="en-US" altLang="zh-CN" sz="1400" kern="100" dirty="0" err="1">
                <a:latin typeface="Times New Roman" panose="02020603050405020304" pitchFamily="18" charset="0"/>
                <a:ea typeface="宋体" panose="02010600030101010101" pitchFamily="2" charset="-122"/>
              </a:rPr>
              <a:t>int</a:t>
            </a: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Math.round</a:t>
            </a:r>
            <a:r>
              <a:rPr lang="en-US" altLang="zh-CN" sz="1400" kern="100" dirty="0">
                <a:latin typeface="Times New Roman" panose="02020603050405020304" pitchFamily="18" charset="0"/>
                <a:ea typeface="宋体" panose="02010600030101010101" pitchFamily="2" charset="-122"/>
              </a:rPr>
              <a:t>(100 * </a:t>
            </a:r>
            <a:r>
              <a:rPr lang="en-US" altLang="zh-CN" sz="1400" kern="100" dirty="0" err="1">
                <a:latin typeface="Times New Roman" panose="02020603050405020304" pitchFamily="18" charset="0"/>
                <a:ea typeface="宋体" panose="02010600030101010101" pitchFamily="2" charset="-122"/>
              </a:rPr>
              <a:t>Math.random</a:t>
            </a:r>
            <a:r>
              <a:rPr lang="en-US" altLang="zh-CN" sz="1400" kern="100" dirty="0">
                <a:latin typeface="Times New Roman" panose="02020603050405020304" pitchFamily="18" charset="0"/>
                <a:ea typeface="宋体" panose="02010600030101010101" pitchFamily="2" charset="-122"/>
              </a:rPr>
              <a:t>());</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if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 88)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break;</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for (</a:t>
            </a:r>
            <a:r>
              <a:rPr lang="en-US" altLang="zh-CN" sz="1400" kern="100" dirty="0" err="1">
                <a:latin typeface="Times New Roman" panose="02020603050405020304" pitchFamily="18" charset="0"/>
                <a:ea typeface="宋体" panose="02010600030101010101" pitchFamily="2" charset="-122"/>
              </a:rPr>
              <a:t>int</a:t>
            </a: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 100;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&lt; 150;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if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 3 == 0)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continue;</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System.out.println</a:t>
            </a:r>
            <a:r>
              <a:rPr lang="en-US" altLang="zh-CN" sz="1400" kern="100" dirty="0">
                <a:latin typeface="Times New Roman" panose="02020603050405020304" pitchFamily="18" charset="0"/>
                <a:ea typeface="宋体" panose="02010600030101010101" pitchFamily="2" charset="-122"/>
              </a:rPr>
              <a:t>(</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int</a:t>
            </a:r>
            <a:r>
              <a:rPr lang="en-US" altLang="zh-CN" sz="1400" kern="100" dirty="0">
                <a:latin typeface="Times New Roman" panose="02020603050405020304" pitchFamily="18" charset="0"/>
                <a:ea typeface="宋体" panose="02010600030101010101" pitchFamily="2" charset="-122"/>
              </a:rPr>
              <a:t> count = 0;</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outer: for (</a:t>
            </a:r>
            <a:r>
              <a:rPr lang="en-US" altLang="zh-CN" sz="1400" kern="100" dirty="0" err="1">
                <a:latin typeface="Times New Roman" panose="02020603050405020304" pitchFamily="18" charset="0"/>
                <a:ea typeface="宋体" panose="02010600030101010101" pitchFamily="2" charset="-122"/>
              </a:rPr>
              <a:t>int</a:t>
            </a: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 101;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&lt; 150;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for (</a:t>
            </a:r>
            <a:r>
              <a:rPr lang="en-US" altLang="zh-CN" sz="1400" kern="100" dirty="0" err="1">
                <a:latin typeface="Times New Roman" panose="02020603050405020304" pitchFamily="18" charset="0"/>
                <a:ea typeface="宋体" panose="02010600030101010101" pitchFamily="2" charset="-122"/>
              </a:rPr>
              <a:t>int</a:t>
            </a:r>
            <a:r>
              <a:rPr lang="en-US" altLang="zh-CN" sz="1400" kern="100" dirty="0">
                <a:latin typeface="Times New Roman" panose="02020603050405020304" pitchFamily="18" charset="0"/>
                <a:ea typeface="宋体" panose="02010600030101010101" pitchFamily="2" charset="-122"/>
              </a:rPr>
              <a:t> j = 2; j &lt;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 2; </a:t>
            </a:r>
            <a:r>
              <a:rPr lang="en-US" altLang="zh-CN" sz="1400" kern="100" dirty="0" err="1">
                <a:latin typeface="Times New Roman" panose="02020603050405020304" pitchFamily="18" charset="0"/>
                <a:ea typeface="宋体" panose="02010600030101010101" pitchFamily="2" charset="-122"/>
              </a:rPr>
              <a:t>j++</a:t>
            </a: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if (</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 j == 0)</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continue outer;</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r>
              <a:rPr lang="en-US" altLang="zh-CN" sz="1400" kern="100" dirty="0" err="1">
                <a:latin typeface="Times New Roman" panose="02020603050405020304" pitchFamily="18" charset="0"/>
                <a:ea typeface="宋体" panose="02010600030101010101" pitchFamily="2" charset="-122"/>
              </a:rPr>
              <a:t>System.out.print</a:t>
            </a:r>
            <a:r>
              <a:rPr lang="en-US" altLang="zh-CN" sz="1400" kern="100" dirty="0">
                <a:latin typeface="Times New Roman" panose="02020603050405020304" pitchFamily="18" charset="0"/>
                <a:ea typeface="宋体" panose="02010600030101010101" pitchFamily="2" charset="-122"/>
              </a:rPr>
              <a:t>(</a:t>
            </a:r>
            <a:r>
              <a:rPr lang="en-US" altLang="zh-CN" sz="1400" kern="100" dirty="0" err="1">
                <a:latin typeface="Times New Roman" panose="02020603050405020304" pitchFamily="18" charset="0"/>
                <a:ea typeface="宋体" panose="02010600030101010101" pitchFamily="2" charset="-122"/>
              </a:rPr>
              <a:t>i</a:t>
            </a:r>
            <a:r>
              <a:rPr lang="en-US" altLang="zh-CN" sz="1400" kern="100" dirty="0">
                <a:latin typeface="Times New Roman" panose="02020603050405020304" pitchFamily="18" charset="0"/>
                <a:ea typeface="宋体" panose="02010600030101010101" pitchFamily="2" charset="-122"/>
              </a:rPr>
              <a:t> + "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	 }</a:t>
            </a:r>
            <a:endParaRPr lang="zh-CN" altLang="zh-CN" sz="1100" kern="100" dirty="0">
              <a:latin typeface="Times New Roman" panose="02020603050405020304" pitchFamily="18" charset="0"/>
              <a:ea typeface="宋体" panose="02010600030101010101" pitchFamily="2" charset="-122"/>
            </a:endParaRPr>
          </a:p>
          <a:p>
            <a:pPr marL="342900" lvl="0" indent="-342900" algn="just">
              <a:lnSpc>
                <a:spcPts val="1800"/>
              </a:lnSpc>
              <a:spcAft>
                <a:spcPts val="0"/>
              </a:spcAft>
              <a:buFont typeface="+mj-lt"/>
              <a:buAutoNum type="arabicPeriod"/>
            </a:pPr>
            <a:r>
              <a:rPr lang="en-US" altLang="zh-CN" sz="1400" kern="100" dirty="0">
                <a:latin typeface="Times New Roman" panose="02020603050405020304" pitchFamily="18" charset="0"/>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298440" y="477720"/>
              <a:ext cx="8666640" cy="5561280"/>
            </p14:xfrm>
          </p:contentPart>
        </mc:Choice>
        <mc:Fallback xmlns="">
          <p:pic>
            <p:nvPicPr>
              <p:cNvPr id="4" name="墨迹 3"/>
              <p:cNvPicPr/>
              <p:nvPr/>
            </p:nvPicPr>
            <p:blipFill>
              <a:blip r:embed="rId4"/>
              <a:stretch>
                <a:fillRect/>
              </a:stretch>
            </p:blipFill>
            <p:spPr>
              <a:xfrm>
                <a:off x="289800" y="471600"/>
                <a:ext cx="8684640" cy="5577120"/>
              </a:xfrm>
              <a:prstGeom prst="rect">
                <a:avLst/>
              </a:prstGeom>
            </p:spPr>
          </p:pic>
        </mc:Fallback>
      </mc:AlternateContent>
    </p:spTree>
    <p:extLst>
      <p:ext uri="{BB962C8B-B14F-4D97-AF65-F5344CB8AC3E}">
        <p14:creationId xmlns:p14="http://schemas.microsoft.com/office/powerpoint/2010/main" val="2436162369"/>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587" y="1235239"/>
            <a:ext cx="8534400" cy="2585323"/>
          </a:xfrm>
          <a:prstGeom prst="rect">
            <a:avLst/>
          </a:prstGeom>
        </p:spPr>
        <p:txBody>
          <a:bodyPr wrap="square">
            <a:spAutoFit/>
          </a:bodyPr>
          <a:lstStyle/>
          <a:p>
            <a:pPr algn="just">
              <a:spcAft>
                <a:spcPts val="0"/>
              </a:spcAft>
            </a:pPr>
            <a:r>
              <a:rPr lang="en-US" altLang="zh-CN" sz="1800" kern="100" dirty="0">
                <a:latin typeface="Times New Roman" panose="02020603050405020304" pitchFamily="18" charset="0"/>
                <a:ea typeface="宋体" panose="02010600030101010101" pitchFamily="2" charset="-122"/>
              </a:rPr>
              <a:t>If you take the train before 9:30 AM or in the afternoon after 4:00 PM until 7:30 PM (‘rush hour’) you must pay full fare. A saver ticket is available for trains between 9:30 AM and 4:00 PM, and after 9:30 PM.</a:t>
            </a:r>
            <a:endParaRPr lang="zh-CN" altLang="zh-CN" sz="1400" kern="100" dirty="0">
              <a:latin typeface="Times New Roman" panose="02020603050405020304" pitchFamily="18" charset="0"/>
              <a:ea typeface="宋体" panose="02010600030101010101" pitchFamily="2" charset="-122"/>
            </a:endParaRPr>
          </a:p>
          <a:p>
            <a:pPr algn="just">
              <a:spcAft>
                <a:spcPts val="0"/>
              </a:spcAft>
            </a:pPr>
            <a:r>
              <a:rPr lang="en-US" altLang="zh-CN" sz="1800" b="1" kern="100" dirty="0">
                <a:latin typeface="Times New Roman" panose="02020603050405020304" pitchFamily="18" charset="0"/>
                <a:ea typeface="宋体" panose="02010600030101010101" pitchFamily="2" charset="-122"/>
              </a:rPr>
              <a:t>Q1: </a:t>
            </a:r>
            <a:r>
              <a:rPr lang="en-US" altLang="zh-CN" sz="1800" kern="100" dirty="0">
                <a:latin typeface="Times New Roman" panose="02020603050405020304" pitchFamily="18" charset="0"/>
                <a:ea typeface="宋体" panose="02010600030101010101" pitchFamily="2" charset="-122"/>
              </a:rPr>
              <a:t>What are the partitions and boundary values to test the train times for this ticket types?</a:t>
            </a:r>
            <a:endParaRPr lang="zh-CN" altLang="zh-CN" sz="1400" kern="100" dirty="0">
              <a:latin typeface="Times New Roman" panose="02020603050405020304" pitchFamily="18" charset="0"/>
              <a:ea typeface="宋体" panose="02010600030101010101" pitchFamily="2" charset="-122"/>
            </a:endParaRPr>
          </a:p>
          <a:p>
            <a:pPr algn="just">
              <a:spcAft>
                <a:spcPts val="0"/>
              </a:spcAft>
            </a:pPr>
            <a:r>
              <a:rPr lang="en-US" altLang="zh-CN" sz="1800" b="1" kern="100" dirty="0">
                <a:latin typeface="Times New Roman" panose="02020603050405020304" pitchFamily="18" charset="0"/>
                <a:ea typeface="宋体" panose="02010600030101010101" pitchFamily="2" charset="-122"/>
              </a:rPr>
              <a:t>Q2: </a:t>
            </a:r>
            <a:r>
              <a:rPr lang="en-US" altLang="zh-CN" sz="1800" kern="100" dirty="0">
                <a:latin typeface="Times New Roman" panose="02020603050405020304" pitchFamily="18" charset="0"/>
                <a:ea typeface="宋体" panose="02010600030101010101" pitchFamily="2" charset="-122"/>
              </a:rPr>
              <a:t>Which are valid partitions and which are invalid partitions?</a:t>
            </a:r>
            <a:endParaRPr lang="zh-CN" altLang="zh-CN" sz="1400" kern="100" dirty="0">
              <a:latin typeface="Times New Roman" panose="02020603050405020304" pitchFamily="18" charset="0"/>
              <a:ea typeface="宋体" panose="02010600030101010101" pitchFamily="2" charset="-122"/>
            </a:endParaRPr>
          </a:p>
          <a:p>
            <a:pPr algn="just">
              <a:spcAft>
                <a:spcPts val="0"/>
              </a:spcAft>
            </a:pPr>
            <a:r>
              <a:rPr lang="en-US" altLang="zh-CN" sz="1800" b="1" kern="100" dirty="0">
                <a:latin typeface="Times New Roman" panose="02020603050405020304" pitchFamily="18" charset="0"/>
                <a:ea typeface="宋体" panose="02010600030101010101" pitchFamily="2" charset="-122"/>
              </a:rPr>
              <a:t>Q3:</a:t>
            </a:r>
            <a:r>
              <a:rPr lang="en-US" altLang="zh-CN" sz="1800" kern="100" dirty="0">
                <a:latin typeface="Times New Roman" panose="02020603050405020304" pitchFamily="18" charset="0"/>
                <a:ea typeface="宋体" panose="02010600030101010101" pitchFamily="2" charset="-122"/>
              </a:rPr>
              <a:t> What are the boundary values? (A table may be useful)</a:t>
            </a:r>
            <a:endParaRPr lang="zh-CN" altLang="zh-CN" sz="1400" kern="100" dirty="0">
              <a:latin typeface="Times New Roman" panose="02020603050405020304" pitchFamily="18" charset="0"/>
              <a:ea typeface="宋体" panose="02010600030101010101" pitchFamily="2" charset="-122"/>
            </a:endParaRPr>
          </a:p>
          <a:p>
            <a:pPr algn="just">
              <a:spcAft>
                <a:spcPts val="0"/>
              </a:spcAft>
            </a:pPr>
            <a:r>
              <a:rPr lang="en-US" altLang="zh-CN" sz="1800" b="1" kern="100" dirty="0">
                <a:latin typeface="Times New Roman" panose="02020603050405020304" pitchFamily="18" charset="0"/>
                <a:ea typeface="宋体" panose="02010600030101010101" pitchFamily="2" charset="-122"/>
              </a:rPr>
              <a:t>Q4:</a:t>
            </a:r>
            <a:r>
              <a:rPr lang="en-US" altLang="zh-CN" sz="1800" kern="100" dirty="0">
                <a:latin typeface="Times New Roman" panose="02020603050405020304" pitchFamily="18" charset="0"/>
                <a:ea typeface="宋体" panose="02010600030101010101" pitchFamily="2" charset="-122"/>
              </a:rPr>
              <a:t> Design test cases for the partitions and boundaries.</a:t>
            </a:r>
            <a:endParaRPr lang="zh-CN" altLang="zh-CN" sz="1400" kern="100" dirty="0">
              <a:latin typeface="Times New Roman" panose="02020603050405020304" pitchFamily="18" charset="0"/>
              <a:ea typeface="宋体" panose="02010600030101010101" pitchFamily="2" charset="-122"/>
            </a:endParaRPr>
          </a:p>
          <a:p>
            <a:pPr algn="just">
              <a:spcAft>
                <a:spcPts val="0"/>
              </a:spcAft>
            </a:pPr>
            <a:r>
              <a:rPr lang="en-US" altLang="zh-CN" sz="1800" b="1" kern="100" dirty="0">
                <a:latin typeface="Times New Roman" panose="02020603050405020304" pitchFamily="18" charset="0"/>
                <a:ea typeface="宋体" panose="02010600030101010101" pitchFamily="2" charset="-122"/>
              </a:rPr>
              <a:t>Q5</a:t>
            </a:r>
            <a:r>
              <a:rPr lang="en-US" altLang="zh-CN" sz="1800" kern="100" dirty="0">
                <a:latin typeface="Times New Roman" panose="02020603050405020304" pitchFamily="18" charset="0"/>
                <a:ea typeface="宋体" panose="02010600030101010101" pitchFamily="2" charset="-122"/>
              </a:rPr>
              <a:t>: Do you have any questions about this ‘requirement’? Is anything unclear?</a:t>
            </a:r>
            <a:endParaRPr lang="zh-CN" altLang="zh-CN" sz="1400" kern="100" dirty="0">
              <a:effectLst/>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55440" y="2134080"/>
              <a:ext cx="9131760" cy="4539960"/>
            </p14:xfrm>
          </p:contentPart>
        </mc:Choice>
        <mc:Fallback xmlns="">
          <p:pic>
            <p:nvPicPr>
              <p:cNvPr id="5" name="墨迹 4"/>
              <p:cNvPicPr/>
              <p:nvPr/>
            </p:nvPicPr>
            <p:blipFill>
              <a:blip r:embed="rId4"/>
              <a:stretch>
                <a:fillRect/>
              </a:stretch>
            </p:blipFill>
            <p:spPr>
              <a:xfrm>
                <a:off x="47520" y="2128320"/>
                <a:ext cx="9143280" cy="4550400"/>
              </a:xfrm>
              <a:prstGeom prst="rect">
                <a:avLst/>
              </a:prstGeom>
            </p:spPr>
          </p:pic>
        </mc:Fallback>
      </mc:AlternateContent>
    </p:spTree>
    <p:extLst>
      <p:ext uri="{BB962C8B-B14F-4D97-AF65-F5344CB8AC3E}">
        <p14:creationId xmlns:p14="http://schemas.microsoft.com/office/powerpoint/2010/main" val="2594811115"/>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2786" y="1066800"/>
            <a:ext cx="8556413" cy="3170099"/>
          </a:xfrm>
          <a:prstGeom prst="rect">
            <a:avLst/>
          </a:prstGeom>
        </p:spPr>
        <p:txBody>
          <a:bodyPr wrap="square">
            <a:spAutoFit/>
          </a:bodyPr>
          <a:lstStyle/>
          <a:p>
            <a:pPr algn="just">
              <a:spcAft>
                <a:spcPts val="0"/>
              </a:spcAft>
            </a:pPr>
            <a:r>
              <a:rPr lang="en-US" altLang="zh-CN" sz="2000" b="1" kern="100" dirty="0">
                <a:latin typeface="Times New Roman" panose="02020603050405020304" pitchFamily="18" charset="0"/>
                <a:ea typeface="宋体" panose="02010600030101010101" pitchFamily="2" charset="-122"/>
              </a:rPr>
              <a:t>Q1:</a:t>
            </a:r>
            <a:r>
              <a:rPr lang="en-US" altLang="zh-CN" sz="2000" kern="100" dirty="0">
                <a:latin typeface="Times New Roman" panose="02020603050405020304" pitchFamily="18" charset="0"/>
                <a:ea typeface="宋体" panose="02010600030101010101" pitchFamily="2" charset="-122"/>
              </a:rPr>
              <a:t> Please put the test cases that implement the following test conditions into</a:t>
            </a:r>
            <a:r>
              <a:rPr lang="en-US" altLang="zh-CN" sz="2000" b="1" kern="100" dirty="0">
                <a:latin typeface="Times New Roman" panose="02020603050405020304" pitchFamily="18" charset="0"/>
                <a:ea typeface="宋体" panose="02010600030101010101" pitchFamily="2" charset="-122"/>
              </a:rPr>
              <a:t> the best order</a:t>
            </a:r>
            <a:r>
              <a:rPr lang="en-US" altLang="zh-CN" sz="2000" kern="100" dirty="0">
                <a:latin typeface="Times New Roman" panose="02020603050405020304" pitchFamily="18" charset="0"/>
                <a:ea typeface="宋体" panose="02010600030101010101" pitchFamily="2" charset="-122"/>
              </a:rPr>
              <a:t> for the test execution schedule and </a:t>
            </a:r>
            <a:r>
              <a:rPr lang="en-US" altLang="zh-CN" sz="2000" b="1" kern="100" dirty="0">
                <a:latin typeface="Times New Roman" panose="02020603050405020304" pitchFamily="18" charset="0"/>
                <a:ea typeface="宋体" panose="02010600030101010101" pitchFamily="2" charset="-122"/>
              </a:rPr>
              <a:t>explain why</a:t>
            </a:r>
            <a:r>
              <a:rPr lang="en-US" altLang="zh-CN" sz="2000" kern="100" dirty="0">
                <a:latin typeface="Times New Roman" panose="02020603050405020304" pitchFamily="18" charset="0"/>
                <a:ea typeface="宋体" panose="02010600030101010101" pitchFamily="2" charset="-122"/>
              </a:rPr>
              <a:t>, for a test that is checking modifications of customers on a database.</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2000" kern="100" dirty="0">
                <a:latin typeface="Times New Roman" panose="02020603050405020304" pitchFamily="18" charset="0"/>
                <a:ea typeface="宋体" panose="02010600030101010101" pitchFamily="2" charset="-122"/>
              </a:rPr>
              <a:t>1) Print modified customer record</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2000" kern="100" dirty="0">
                <a:latin typeface="Times New Roman" panose="02020603050405020304" pitchFamily="18" charset="0"/>
                <a:ea typeface="宋体" panose="02010600030101010101" pitchFamily="2" charset="-122"/>
              </a:rPr>
              <a:t>2) Change customer address: House number and street name</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2000" kern="100" dirty="0">
                <a:latin typeface="Times New Roman" panose="02020603050405020304" pitchFamily="18" charset="0"/>
                <a:ea typeface="宋体" panose="02010600030101010101" pitchFamily="2" charset="-122"/>
              </a:rPr>
              <a:t>3) Capture and print the on-screen error message</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2000" kern="100" dirty="0">
                <a:latin typeface="Times New Roman" panose="02020603050405020304" pitchFamily="18" charset="0"/>
                <a:ea typeface="宋体" panose="02010600030101010101" pitchFamily="2" charset="-122"/>
              </a:rPr>
              <a:t>4) Change customer address: Postal code</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2000" kern="100" dirty="0">
                <a:latin typeface="Times New Roman" panose="02020603050405020304" pitchFamily="18" charset="0"/>
                <a:ea typeface="宋体" panose="02010600030101010101" pitchFamily="2" charset="-122"/>
              </a:rPr>
              <a:t>5) Confirm existing customer is on the database by opening that record</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2000" kern="100" dirty="0">
                <a:latin typeface="Times New Roman" panose="02020603050405020304" pitchFamily="18" charset="0"/>
                <a:ea typeface="宋体" panose="02010600030101010101" pitchFamily="2" charset="-122"/>
              </a:rPr>
              <a:t>6) Close the customer record and close the database</a:t>
            </a:r>
            <a:endParaRPr lang="zh-CN" altLang="zh-CN" sz="1600" kern="100" dirty="0">
              <a:latin typeface="Times New Roman" panose="02020603050405020304" pitchFamily="18" charset="0"/>
              <a:ea typeface="宋体" panose="02010600030101010101" pitchFamily="2" charset="-122"/>
            </a:endParaRPr>
          </a:p>
          <a:p>
            <a:pPr algn="just">
              <a:spcAft>
                <a:spcPts val="0"/>
              </a:spcAft>
            </a:pPr>
            <a:r>
              <a:rPr lang="en-US" altLang="zh-CN" sz="2000" kern="100" dirty="0">
                <a:latin typeface="Times New Roman" panose="02020603050405020304" pitchFamily="18" charset="0"/>
                <a:ea typeface="宋体" panose="02010600030101010101" pitchFamily="2" charset="-122"/>
              </a:rPr>
              <a:t>7) Try to add a new customer with no details at all</a:t>
            </a:r>
            <a:endParaRPr lang="zh-CN" altLang="zh-CN" sz="1600" kern="100" dirty="0">
              <a:effectLst/>
              <a:latin typeface="Times New Roman" panose="02020603050405020304" pitchFamily="18" charset="0"/>
              <a:ea typeface="宋体" panose="02010600030101010101" pitchFamily="2" charset="-122"/>
            </a:endParaRPr>
          </a:p>
        </p:txBody>
      </p:sp>
      <p:sp>
        <p:nvSpPr>
          <p:cNvPr id="4" name="矩形 3"/>
          <p:cNvSpPr/>
          <p:nvPr/>
        </p:nvSpPr>
        <p:spPr>
          <a:xfrm>
            <a:off x="381000" y="4953000"/>
            <a:ext cx="4092787" cy="461665"/>
          </a:xfrm>
          <a:prstGeom prst="rect">
            <a:avLst/>
          </a:prstGeom>
        </p:spPr>
        <p:txBody>
          <a:bodyPr wrap="none">
            <a:spAutoFit/>
          </a:bodyPr>
          <a:lstStyle/>
          <a:p>
            <a:pPr algn="just">
              <a:spcAft>
                <a:spcPts val="0"/>
              </a:spcAft>
            </a:pPr>
            <a:r>
              <a:rPr lang="en-US" altLang="zh-CN" b="1" kern="100" dirty="0">
                <a:solidFill>
                  <a:srgbClr val="FF0000"/>
                </a:solidFill>
                <a:latin typeface="Times New Roman" panose="02020603050405020304" pitchFamily="18" charset="0"/>
                <a:ea typeface="宋体" panose="02010600030101010101" pitchFamily="2" charset="-122"/>
              </a:rPr>
              <a:t>Answer: 5, 4(2), 2(4), 1, 7, 3, 6</a:t>
            </a:r>
            <a:endParaRPr lang="zh-CN" altLang="zh-CN" sz="1800" kern="100" dirty="0">
              <a:effectLst/>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272880" y="1368000"/>
              <a:ext cx="6991560" cy="3832920"/>
            </p14:xfrm>
          </p:contentPart>
        </mc:Choice>
        <mc:Fallback xmlns="">
          <p:pic>
            <p:nvPicPr>
              <p:cNvPr id="5" name="墨迹 4"/>
              <p:cNvPicPr/>
              <p:nvPr/>
            </p:nvPicPr>
            <p:blipFill>
              <a:blip r:embed="rId4"/>
              <a:stretch>
                <a:fillRect/>
              </a:stretch>
            </p:blipFill>
            <p:spPr>
              <a:xfrm>
                <a:off x="266400" y="1362600"/>
                <a:ext cx="7006320" cy="3847680"/>
              </a:xfrm>
              <a:prstGeom prst="rect">
                <a:avLst/>
              </a:prstGeom>
            </p:spPr>
          </p:pic>
        </mc:Fallback>
      </mc:AlternateContent>
    </p:spTree>
    <p:extLst>
      <p:ext uri="{BB962C8B-B14F-4D97-AF65-F5344CB8AC3E}">
        <p14:creationId xmlns:p14="http://schemas.microsoft.com/office/powerpoint/2010/main" val="54652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95400"/>
            <a:ext cx="8153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 (Cont’d)</a:t>
            </a:r>
          </a:p>
        </p:txBody>
      </p:sp>
      <p:sp>
        <p:nvSpPr>
          <p:cNvPr id="4" name="Rectangle 3"/>
          <p:cNvSpPr txBox="1">
            <a:spLocks noChangeArrowheads="1"/>
          </p:cNvSpPr>
          <p:nvPr/>
        </p:nvSpPr>
        <p:spPr bwMode="auto">
          <a:xfrm>
            <a:off x="152400" y="2209800"/>
            <a:ext cx="87630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b="1" u="sng" dirty="0" smtClean="0">
                <a:latin typeface="Cambria" panose="02040503050406030204" pitchFamily="18" charset="0"/>
              </a:rPr>
              <a:t>Money Management:</a:t>
            </a:r>
            <a:r>
              <a:rPr lang="en-US" altLang="zh-CN" dirty="0" smtClean="0">
                <a:latin typeface="Cambria" panose="02040503050406030204" pitchFamily="18" charset="0"/>
              </a:rPr>
              <a:t>  Fraud, violation of privacy, shutdown of stock exchanges and banks, negative interest rates.</a:t>
            </a:r>
          </a:p>
          <a:p>
            <a:pPr eaLnBrk="1" hangingPunct="1">
              <a:lnSpc>
                <a:spcPct val="80000"/>
              </a:lnSpc>
            </a:pPr>
            <a:r>
              <a:rPr lang="en-US" altLang="zh-CN" b="1" u="sng" dirty="0" smtClean="0">
                <a:latin typeface="Cambria" panose="02040503050406030204" pitchFamily="18" charset="0"/>
              </a:rPr>
              <a:t>Control of Elections:</a:t>
            </a:r>
            <a:r>
              <a:rPr lang="en-US" altLang="zh-CN" dirty="0" smtClean="0">
                <a:latin typeface="Cambria" panose="02040503050406030204" pitchFamily="18" charset="0"/>
              </a:rPr>
              <a:t>  Wrong results (intentional or non-intentional).</a:t>
            </a:r>
          </a:p>
          <a:p>
            <a:pPr eaLnBrk="1" hangingPunct="1">
              <a:lnSpc>
                <a:spcPct val="90000"/>
              </a:lnSpc>
            </a:pPr>
            <a:r>
              <a:rPr lang="en-US" altLang="zh-CN" b="1" u="sng" dirty="0" smtClean="0">
                <a:latin typeface="Cambria" panose="02040503050406030204" pitchFamily="18" charset="0"/>
              </a:rPr>
              <a:t>Control of Jails:</a:t>
            </a:r>
            <a:r>
              <a:rPr lang="en-US" altLang="zh-CN" dirty="0" smtClean="0">
                <a:latin typeface="Cambria" panose="02040503050406030204" pitchFamily="18" charset="0"/>
              </a:rPr>
              <a:t>  Technology-aided escape attempts and successes, accidental release of inmates, failures in software controlled locks.</a:t>
            </a:r>
          </a:p>
          <a:p>
            <a:pPr eaLnBrk="1" hangingPunct="1">
              <a:lnSpc>
                <a:spcPct val="70000"/>
              </a:lnSpc>
            </a:pPr>
            <a:r>
              <a:rPr lang="en-US" altLang="zh-CN" b="1" u="sng" dirty="0" smtClean="0">
                <a:latin typeface="Cambria" panose="02040503050406030204" pitchFamily="18" charset="0"/>
              </a:rPr>
              <a:t>Law Enforcement:</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False arrests and imprisonments</a:t>
            </a:r>
            <a:r>
              <a:rPr lang="en-US" altLang="zh-CN" dirty="0" smtClean="0">
                <a:latin typeface="Cambria" panose="02040503050406030204" pitchFamily="18" charset="0"/>
              </a:rPr>
              <a:t>.</a:t>
            </a:r>
          </a:p>
        </p:txBody>
      </p:sp>
    </p:spTree>
    <p:extLst>
      <p:ext uri="{BB962C8B-B14F-4D97-AF65-F5344CB8AC3E}">
        <p14:creationId xmlns:p14="http://schemas.microsoft.com/office/powerpoint/2010/main" val="114851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Bug</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 y="1981200"/>
            <a:ext cx="9144000" cy="438808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墨迹 3"/>
              <p14:cNvContentPartPr/>
              <p14:nvPr/>
            </p14:nvContentPartPr>
            <p14:xfrm>
              <a:off x="71640" y="1603080"/>
              <a:ext cx="5688000" cy="1151280"/>
            </p14:xfrm>
          </p:contentPart>
        </mc:Choice>
        <mc:Fallback xmlns="">
          <p:pic>
            <p:nvPicPr>
              <p:cNvPr id="4" name="墨迹 3"/>
              <p:cNvPicPr/>
              <p:nvPr/>
            </p:nvPicPr>
            <p:blipFill>
              <a:blip r:embed="rId5"/>
              <a:stretch>
                <a:fillRect/>
              </a:stretch>
            </p:blipFill>
            <p:spPr>
              <a:xfrm>
                <a:off x="65880" y="1598040"/>
                <a:ext cx="5699880" cy="1165320"/>
              </a:xfrm>
              <a:prstGeom prst="rect">
                <a:avLst/>
              </a:prstGeom>
            </p:spPr>
          </p:pic>
        </mc:Fallback>
      </mc:AlternateContent>
    </p:spTree>
    <p:extLst>
      <p:ext uri="{BB962C8B-B14F-4D97-AF65-F5344CB8AC3E}">
        <p14:creationId xmlns:p14="http://schemas.microsoft.com/office/powerpoint/2010/main" val="21058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Bug in Space Code</a:t>
            </a:r>
          </a:p>
        </p:txBody>
      </p:sp>
      <p:sp>
        <p:nvSpPr>
          <p:cNvPr id="4" name="Rectangle 3"/>
          <p:cNvSpPr txBox="1">
            <a:spLocks noChangeArrowheads="1"/>
          </p:cNvSpPr>
          <p:nvPr/>
        </p:nvSpPr>
        <p:spPr bwMode="auto">
          <a:xfrm>
            <a:off x="304800" y="20574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Project </a:t>
            </a:r>
            <a:r>
              <a:rPr lang="en-US" altLang="zh-CN" dirty="0" smtClean="0">
                <a:solidFill>
                  <a:srgbClr val="FF0000"/>
                </a:solidFill>
                <a:latin typeface="Cambria" panose="02040503050406030204" pitchFamily="18" charset="0"/>
              </a:rPr>
              <a:t>Mercury’s FORTRAN </a:t>
            </a:r>
            <a:r>
              <a:rPr lang="en-US" altLang="zh-CN" dirty="0" smtClean="0">
                <a:latin typeface="Cambria" panose="02040503050406030204" pitchFamily="18" charset="0"/>
              </a:rPr>
              <a:t>code had the following fault:                                         </a:t>
            </a:r>
            <a:r>
              <a:rPr lang="en-US" altLang="zh-CN" dirty="0" smtClean="0"/>
              <a:t>	</a:t>
            </a:r>
          </a:p>
          <a:p>
            <a:pPr eaLnBrk="1" hangingPunct="1">
              <a:lnSpc>
                <a:spcPct val="90000"/>
              </a:lnSpc>
            </a:pPr>
            <a:r>
              <a:rPr lang="en-US" altLang="zh-CN" dirty="0" smtClean="0">
                <a:solidFill>
                  <a:srgbClr val="FF0000"/>
                </a:solidFill>
                <a:latin typeface="Comic Sans MS" panose="030F0702030302020204" pitchFamily="66" charset="0"/>
              </a:rPr>
              <a:t>DO I=1.10 </a:t>
            </a:r>
            <a:r>
              <a:rPr lang="en-US" altLang="zh-CN" dirty="0" smtClean="0">
                <a:latin typeface="Cambria" panose="02040503050406030204" pitchFamily="18" charset="0"/>
              </a:rPr>
              <a:t>instead of ... </a:t>
            </a:r>
            <a:r>
              <a:rPr lang="en-US" altLang="zh-CN" dirty="0" smtClean="0">
                <a:solidFill>
                  <a:srgbClr val="FF0000"/>
                </a:solidFill>
                <a:latin typeface="Comic Sans MS" panose="030F0702030302020204" pitchFamily="66" charset="0"/>
              </a:rPr>
              <a:t>DO I=1,10</a:t>
            </a:r>
          </a:p>
          <a:p>
            <a:pPr eaLnBrk="1" hangingPunct="1">
              <a:lnSpc>
                <a:spcPct val="90000"/>
              </a:lnSpc>
            </a:pPr>
            <a:r>
              <a:rPr lang="en-US" altLang="zh-CN" dirty="0" smtClean="0">
                <a:latin typeface="Cambria" panose="02040503050406030204" pitchFamily="18" charset="0"/>
              </a:rPr>
              <a:t>The fault was discovered in an analysis of why the software did not seem to generate results that were sufficiently accurate.</a:t>
            </a:r>
          </a:p>
          <a:p>
            <a:pPr eaLnBrk="1" hangingPunct="1">
              <a:lnSpc>
                <a:spcPct val="90000"/>
              </a:lnSpc>
            </a:pPr>
            <a:r>
              <a:rPr lang="en-US" altLang="zh-CN" dirty="0" smtClean="0">
                <a:latin typeface="Cambria" panose="02040503050406030204" pitchFamily="18" charset="0"/>
              </a:rPr>
              <a:t>The erroneous 1.10 would cause the loop to be executed exactly once!</a:t>
            </a:r>
          </a:p>
          <a:p>
            <a:pPr eaLnBrk="1" hangingPunct="1">
              <a:lnSpc>
                <a:spcPct val="90000"/>
              </a:lnSpc>
            </a:pPr>
            <a:endParaRPr lang="en-US" altLang="zh-CN" dirty="0" smtClean="0">
              <a:latin typeface="Cambria" panose="02040503050406030204" pitchFamily="18" charset="0"/>
            </a:endParaRPr>
          </a:p>
          <a:p>
            <a:pPr eaLnBrk="1" hangingPunct="1">
              <a:lnSpc>
                <a:spcPct val="90000"/>
              </a:lnSpc>
            </a:pPr>
            <a:endParaRPr lang="en-US" altLang="zh-CN" dirty="0" smtClean="0">
              <a:latin typeface="Cambria" panose="02040503050406030204" pitchFamily="18" charset="0"/>
            </a:endParaRPr>
          </a:p>
        </p:txBody>
      </p:sp>
    </p:spTree>
    <p:extLst>
      <p:ext uri="{BB962C8B-B14F-4D97-AF65-F5344CB8AC3E}">
        <p14:creationId xmlns:p14="http://schemas.microsoft.com/office/powerpoint/2010/main" val="134964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5"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Bitcoin</a:t>
            </a:r>
          </a:p>
        </p:txBody>
      </p:sp>
      <p:sp>
        <p:nvSpPr>
          <p:cNvPr id="6" name="Rectangle 3"/>
          <p:cNvSpPr txBox="1">
            <a:spLocks noChangeArrowheads="1"/>
          </p:cNvSpPr>
          <p:nvPr/>
        </p:nvSpPr>
        <p:spPr bwMode="auto">
          <a:xfrm>
            <a:off x="371341" y="2057400"/>
            <a:ext cx="83820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latin typeface="Cambria" panose="02040503050406030204" pitchFamily="18" charset="0"/>
              </a:rPr>
              <a:t>Launched in </a:t>
            </a:r>
            <a:r>
              <a:rPr lang="en-US" altLang="zh-CN" dirty="0">
                <a:solidFill>
                  <a:srgbClr val="FF0000"/>
                </a:solidFill>
                <a:latin typeface="Cambria" panose="02040503050406030204" pitchFamily="18" charset="0"/>
              </a:rPr>
              <a:t>2010</a:t>
            </a:r>
            <a:r>
              <a:rPr lang="en-US" altLang="zh-CN" dirty="0">
                <a:latin typeface="Cambria" panose="02040503050406030204" pitchFamily="18" charset="0"/>
              </a:rPr>
              <a:t>, Japanese bitcoin exchange, Mt. </a:t>
            </a:r>
            <a:r>
              <a:rPr lang="en-US" altLang="zh-CN" dirty="0" err="1">
                <a:latin typeface="Cambria" panose="02040503050406030204" pitchFamily="18" charset="0"/>
              </a:rPr>
              <a:t>Gox</a:t>
            </a:r>
            <a:r>
              <a:rPr lang="en-US" altLang="zh-CN" dirty="0">
                <a:latin typeface="Cambria" panose="02040503050406030204" pitchFamily="18" charset="0"/>
              </a:rPr>
              <a:t>, was the largest in the world. </a:t>
            </a:r>
            <a:endParaRPr lang="en-US" altLang="zh-CN" dirty="0" smtClean="0">
              <a:latin typeface="Cambria" panose="02040503050406030204" pitchFamily="18" charset="0"/>
            </a:endParaRPr>
          </a:p>
          <a:p>
            <a:pPr eaLnBrk="1" hangingPunct="1"/>
            <a:r>
              <a:rPr lang="en-US" altLang="zh-CN" dirty="0" smtClean="0">
                <a:latin typeface="Cambria" panose="02040503050406030204" pitchFamily="18" charset="0"/>
              </a:rPr>
              <a:t>After </a:t>
            </a:r>
            <a:r>
              <a:rPr lang="en-US" altLang="zh-CN" dirty="0">
                <a:latin typeface="Cambria" panose="02040503050406030204" pitchFamily="18" charset="0"/>
              </a:rPr>
              <a:t>being hacked in June, 2011, Mt. </a:t>
            </a:r>
            <a:r>
              <a:rPr lang="en-US" altLang="zh-CN" dirty="0" err="1">
                <a:latin typeface="Cambria" panose="02040503050406030204" pitchFamily="18" charset="0"/>
              </a:rPr>
              <a:t>Gox</a:t>
            </a:r>
            <a:r>
              <a:rPr lang="en-US" altLang="zh-CN" dirty="0">
                <a:latin typeface="Cambria" panose="02040503050406030204" pitchFamily="18" charset="0"/>
              </a:rPr>
              <a:t> stated that they’d lost over </a:t>
            </a:r>
            <a:r>
              <a:rPr lang="en-US" altLang="zh-CN" dirty="0">
                <a:solidFill>
                  <a:srgbClr val="FF0000"/>
                </a:solidFill>
                <a:latin typeface="Cambria" panose="02040503050406030204" pitchFamily="18" charset="0"/>
              </a:rPr>
              <a:t>850,000</a:t>
            </a:r>
            <a:r>
              <a:rPr lang="en-US" altLang="zh-CN" dirty="0">
                <a:latin typeface="Cambria" panose="02040503050406030204" pitchFamily="18" charset="0"/>
              </a:rPr>
              <a:t> bitcoins (worth around half </a:t>
            </a:r>
            <a:r>
              <a:rPr lang="en-US" altLang="zh-CN" dirty="0">
                <a:solidFill>
                  <a:srgbClr val="FF0000"/>
                </a:solidFill>
                <a:latin typeface="Cambria" panose="02040503050406030204" pitchFamily="18" charset="0"/>
              </a:rPr>
              <a:t>a billion US dollars </a:t>
            </a:r>
            <a:r>
              <a:rPr lang="en-US" altLang="zh-CN" dirty="0">
                <a:latin typeface="Cambria" panose="02040503050406030204" pitchFamily="18" charset="0"/>
              </a:rPr>
              <a:t>at the time of writing</a:t>
            </a:r>
            <a:r>
              <a:rPr lang="en-US" altLang="zh-CN" dirty="0" smtClean="0">
                <a:latin typeface="Cambria" panose="02040503050406030204" pitchFamily="18" charset="0"/>
              </a:rPr>
              <a:t>).</a:t>
            </a:r>
            <a:endParaRPr lang="en-US" altLang="zh-CN" dirty="0">
              <a:latin typeface="Cambria" panose="02040503050406030204" pitchFamily="18" charset="0"/>
            </a:endParaRPr>
          </a:p>
        </p:txBody>
      </p:sp>
      <p:pic>
        <p:nvPicPr>
          <p:cNvPr id="1026" name="Picture 2" descr="Image result for bitco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4834331"/>
            <a:ext cx="2819400" cy="172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6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5"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Bitcoin</a:t>
            </a:r>
          </a:p>
        </p:txBody>
      </p:sp>
      <p:sp>
        <p:nvSpPr>
          <p:cNvPr id="6" name="Rectangle 3"/>
          <p:cNvSpPr txBox="1">
            <a:spLocks noChangeArrowheads="1"/>
          </p:cNvSpPr>
          <p:nvPr/>
        </p:nvSpPr>
        <p:spPr bwMode="auto">
          <a:xfrm>
            <a:off x="371341" y="2057400"/>
            <a:ext cx="83820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Although </a:t>
            </a:r>
            <a:r>
              <a:rPr lang="en-US" altLang="zh-CN" dirty="0">
                <a:latin typeface="Cambria" panose="02040503050406030204" pitchFamily="18" charset="0"/>
              </a:rPr>
              <a:t>around 200,000 of the bitcoins were recovered, Mark </a:t>
            </a:r>
            <a:r>
              <a:rPr lang="en-US" altLang="zh-CN" dirty="0" err="1">
                <a:latin typeface="Cambria" panose="02040503050406030204" pitchFamily="18" charset="0"/>
              </a:rPr>
              <a:t>Karpeles</a:t>
            </a:r>
            <a:r>
              <a:rPr lang="en-US" altLang="zh-CN" dirty="0">
                <a:latin typeface="Cambria" panose="02040503050406030204" pitchFamily="18" charset="0"/>
              </a:rPr>
              <a:t> admits “We had weaknesses in our system, and our bitcoins vanished.”</a:t>
            </a:r>
            <a:endParaRPr lang="en-US" altLang="zh-CN" dirty="0" smtClean="0">
              <a:latin typeface="Cambria" panose="02040503050406030204" pitchFamily="18" charset="0"/>
            </a:endParaRPr>
          </a:p>
        </p:txBody>
      </p:sp>
      <p:pic>
        <p:nvPicPr>
          <p:cNvPr id="8" name="Picture 2" descr="Image result for bitco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4191000"/>
            <a:ext cx="2819400" cy="172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26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4" name="矩形 3"/>
          <p:cNvSpPr/>
          <p:nvPr/>
        </p:nvSpPr>
        <p:spPr>
          <a:xfrm>
            <a:off x="416822" y="1800285"/>
            <a:ext cx="8157955" cy="4154984"/>
          </a:xfrm>
          <a:prstGeom prst="rect">
            <a:avLst/>
          </a:prstGeom>
        </p:spPr>
        <p:txBody>
          <a:bodyPr wrap="square">
            <a:spAutoFit/>
          </a:bodyPr>
          <a:lstStyle/>
          <a:p>
            <a:r>
              <a:rPr lang="en-US" altLang="zh-CN" dirty="0">
                <a:solidFill>
                  <a:srgbClr val="132584"/>
                </a:solidFill>
                <a:latin typeface="Cambria" panose="02040503050406030204" pitchFamily="18" charset="0"/>
              </a:rPr>
              <a:t>Week 1:               The basic concepts and theories of testing</a:t>
            </a:r>
          </a:p>
          <a:p>
            <a:r>
              <a:rPr lang="en-US" altLang="zh-CN" dirty="0">
                <a:solidFill>
                  <a:srgbClr val="132584"/>
                </a:solidFill>
                <a:latin typeface="Cambria" panose="02040503050406030204" pitchFamily="18" charset="0"/>
              </a:rPr>
              <a:t>Week 2-3:           Principles of Testing</a:t>
            </a:r>
          </a:p>
          <a:p>
            <a:r>
              <a:rPr lang="en-US" altLang="zh-CN" dirty="0">
                <a:solidFill>
                  <a:srgbClr val="132584"/>
                </a:solidFill>
                <a:latin typeface="Cambria" panose="02040503050406030204" pitchFamily="18" charset="0"/>
              </a:rPr>
              <a:t>Week 4-5: 	   White Box Testing</a:t>
            </a:r>
          </a:p>
          <a:p>
            <a:r>
              <a:rPr lang="en-US" altLang="zh-CN" dirty="0">
                <a:solidFill>
                  <a:srgbClr val="132584"/>
                </a:solidFill>
                <a:latin typeface="Cambria" panose="02040503050406030204" pitchFamily="18" charset="0"/>
              </a:rPr>
              <a:t>Week 6-7:	   Test Cases &amp; Black Box Testing</a:t>
            </a:r>
          </a:p>
          <a:p>
            <a:r>
              <a:rPr lang="en-US" altLang="zh-CN" dirty="0">
                <a:solidFill>
                  <a:srgbClr val="132584"/>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133984"/>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rgbClr val="FF0000"/>
                </a:solidFill>
                <a:latin typeface="Cambria" panose="02040503050406030204" pitchFamily="18" charset="0"/>
              </a:rPr>
              <a:t>Week 15-16:	   Conclusion &amp; General </a:t>
            </a:r>
            <a:r>
              <a:rPr lang="en-US" altLang="zh-CN" dirty="0" smtClean="0">
                <a:solidFill>
                  <a:srgbClr val="FF0000"/>
                </a:solidFill>
                <a:latin typeface="Cambria" panose="02040503050406030204" pitchFamily="18" charset="0"/>
              </a:rPr>
              <a:t>Review</a:t>
            </a:r>
            <a:endParaRPr lang="en-US" altLang="zh-CN" dirty="0">
              <a:solidFill>
                <a:srgbClr val="FF0000"/>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46120" y="2026080"/>
              <a:ext cx="6730200" cy="4678920"/>
            </p14:xfrm>
          </p:contentPart>
        </mc:Choice>
        <mc:Fallback xmlns="">
          <p:pic>
            <p:nvPicPr>
              <p:cNvPr id="2" name="墨迹 1"/>
              <p:cNvPicPr/>
              <p:nvPr/>
            </p:nvPicPr>
            <p:blipFill>
              <a:blip r:embed="rId4"/>
              <a:stretch>
                <a:fillRect/>
              </a:stretch>
            </p:blipFill>
            <p:spPr>
              <a:xfrm>
                <a:off x="539640" y="2019240"/>
                <a:ext cx="6744240" cy="4692600"/>
              </a:xfrm>
              <a:prstGeom prst="rect">
                <a:avLst/>
              </a:prstGeom>
            </p:spPr>
          </p:pic>
        </mc:Fallback>
      </mc:AlternateContent>
    </p:spTree>
    <p:extLst>
      <p:ext uri="{BB962C8B-B14F-4D97-AF65-F5344CB8AC3E}">
        <p14:creationId xmlns:p14="http://schemas.microsoft.com/office/powerpoint/2010/main" val="10890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Discussion …</a:t>
            </a:r>
          </a:p>
        </p:txBody>
      </p:sp>
      <p:sp>
        <p:nvSpPr>
          <p:cNvPr id="4" name="Rectangle 3"/>
          <p:cNvSpPr txBox="1">
            <a:spLocks noChangeArrowheads="1"/>
          </p:cNvSpPr>
          <p:nvPr/>
        </p:nvSpPr>
        <p:spPr bwMode="auto">
          <a:xfrm>
            <a:off x="533400" y="2209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Have you heard of other software bugs?</a:t>
            </a:r>
          </a:p>
          <a:p>
            <a:pPr lvl="1" eaLnBrk="1" hangingPunct="1"/>
            <a:r>
              <a:rPr lang="en-US" altLang="zh-CN" dirty="0" smtClean="0">
                <a:latin typeface="Cambria" panose="02040503050406030204" pitchFamily="18" charset="0"/>
              </a:rPr>
              <a:t>In the media?</a:t>
            </a:r>
          </a:p>
          <a:p>
            <a:pPr lvl="1" eaLnBrk="1" hangingPunct="1"/>
            <a:r>
              <a:rPr lang="en-US" altLang="zh-CN" dirty="0" smtClean="0">
                <a:latin typeface="Cambria" panose="02040503050406030204" pitchFamily="18" charset="0"/>
              </a:rPr>
              <a:t>From personal experience?</a:t>
            </a:r>
          </a:p>
          <a:p>
            <a:pPr eaLnBrk="1" hangingPunct="1"/>
            <a:r>
              <a:rPr lang="en-US" altLang="zh-CN" dirty="0" smtClean="0">
                <a:latin typeface="Cambria" panose="02040503050406030204" pitchFamily="18" charset="0"/>
              </a:rPr>
              <a:t>Does this embarrass you as a future software engineer?</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965320" y="3168720"/>
              <a:ext cx="1981800" cy="520920"/>
            </p14:xfrm>
          </p:contentPart>
        </mc:Choice>
        <mc:Fallback xmlns="">
          <p:pic>
            <p:nvPicPr>
              <p:cNvPr id="2" name="墨迹 1"/>
              <p:cNvPicPr/>
              <p:nvPr/>
            </p:nvPicPr>
            <p:blipFill>
              <a:blip r:embed="rId5"/>
              <a:stretch>
                <a:fillRect/>
              </a:stretch>
            </p:blipFill>
            <p:spPr>
              <a:xfrm>
                <a:off x="2955960" y="3159360"/>
                <a:ext cx="2000520" cy="539640"/>
              </a:xfrm>
              <a:prstGeom prst="rect">
                <a:avLst/>
              </a:prstGeom>
            </p:spPr>
          </p:pic>
        </mc:Fallback>
      </mc:AlternateContent>
    </p:spTree>
    <p:extLst>
      <p:ext uri="{BB962C8B-B14F-4D97-AF65-F5344CB8AC3E}">
        <p14:creationId xmlns:p14="http://schemas.microsoft.com/office/powerpoint/2010/main" val="177297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5"/>
          <p:cNvSpPr>
            <a:spLocks noGrp="1"/>
          </p:cNvSpPr>
          <p:nvPr>
            <p:ph type="sldNum" sz="quarter" idx="4294967295"/>
          </p:nvPr>
        </p:nvSpPr>
        <p:spPr/>
        <p:txBody>
          <a:bodyPr/>
          <a:lstStyle/>
          <a:p>
            <a:fld id="{9B9B8C38-9CDD-45AC-AC2C-14EE04337B55}" type="slidenum">
              <a:rPr lang="zh-CN" altLang="en-US"/>
              <a:pPr/>
              <a:t>41</a:t>
            </a:fld>
            <a:endParaRPr lang="en-US" altLang="zh-CN"/>
          </a:p>
        </p:txBody>
      </p:sp>
      <p:sp>
        <p:nvSpPr>
          <p:cNvPr id="220163" name="Text Box 3"/>
          <p:cNvSpPr txBox="1">
            <a:spLocks noChangeArrowheads="1"/>
          </p:cNvSpPr>
          <p:nvPr/>
        </p:nvSpPr>
        <p:spPr bwMode="auto">
          <a:xfrm>
            <a:off x="663575" y="5346700"/>
            <a:ext cx="57626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dirty="0">
                <a:effectLst/>
                <a:latin typeface="Arial" panose="020B0604020202020204" pitchFamily="34" charset="0"/>
                <a:ea typeface="宋体" panose="02010600030101010101" pitchFamily="2" charset="-122"/>
              </a:rPr>
              <a:t>Unit Test</a:t>
            </a:r>
          </a:p>
        </p:txBody>
      </p:sp>
      <p:sp>
        <p:nvSpPr>
          <p:cNvPr id="220164" name="Text Box 4"/>
          <p:cNvSpPr txBox="1">
            <a:spLocks noChangeArrowheads="1"/>
          </p:cNvSpPr>
          <p:nvPr/>
        </p:nvSpPr>
        <p:spPr bwMode="auto">
          <a:xfrm>
            <a:off x="1954213" y="3619500"/>
            <a:ext cx="111601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Integration Test</a:t>
            </a:r>
          </a:p>
        </p:txBody>
      </p:sp>
      <p:sp>
        <p:nvSpPr>
          <p:cNvPr id="220165" name="Text Box 5"/>
          <p:cNvSpPr txBox="1">
            <a:spLocks noChangeArrowheads="1"/>
          </p:cNvSpPr>
          <p:nvPr/>
        </p:nvSpPr>
        <p:spPr bwMode="auto">
          <a:xfrm>
            <a:off x="3467100" y="3619500"/>
            <a:ext cx="1008063"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Function Test</a:t>
            </a:r>
          </a:p>
        </p:txBody>
      </p:sp>
      <p:sp>
        <p:nvSpPr>
          <p:cNvPr id="220166" name="Text Box 6"/>
          <p:cNvSpPr txBox="1">
            <a:spLocks noChangeArrowheads="1"/>
          </p:cNvSpPr>
          <p:nvPr/>
        </p:nvSpPr>
        <p:spPr bwMode="auto">
          <a:xfrm>
            <a:off x="6059488" y="3619500"/>
            <a:ext cx="122396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Acceptance Test</a:t>
            </a:r>
          </a:p>
        </p:txBody>
      </p:sp>
      <p:sp>
        <p:nvSpPr>
          <p:cNvPr id="220167" name="Text Box 7"/>
          <p:cNvSpPr txBox="1">
            <a:spLocks noChangeArrowheads="1"/>
          </p:cNvSpPr>
          <p:nvPr/>
        </p:nvSpPr>
        <p:spPr bwMode="auto">
          <a:xfrm>
            <a:off x="7642225" y="3619500"/>
            <a:ext cx="12604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Installation Test</a:t>
            </a:r>
          </a:p>
        </p:txBody>
      </p:sp>
      <p:sp>
        <p:nvSpPr>
          <p:cNvPr id="220168" name="Text Box 8"/>
          <p:cNvSpPr txBox="1">
            <a:spLocks noChangeArrowheads="1"/>
          </p:cNvSpPr>
          <p:nvPr/>
        </p:nvSpPr>
        <p:spPr bwMode="auto">
          <a:xfrm>
            <a:off x="4833938" y="3619500"/>
            <a:ext cx="90011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System Test</a:t>
            </a:r>
          </a:p>
        </p:txBody>
      </p:sp>
      <p:sp>
        <p:nvSpPr>
          <p:cNvPr id="220169" name="Text Box 9"/>
          <p:cNvSpPr txBox="1">
            <a:spLocks noChangeArrowheads="1"/>
          </p:cNvSpPr>
          <p:nvPr/>
        </p:nvSpPr>
        <p:spPr bwMode="auto">
          <a:xfrm>
            <a:off x="658813" y="2070100"/>
            <a:ext cx="57626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Unit Test</a:t>
            </a:r>
          </a:p>
        </p:txBody>
      </p:sp>
      <p:sp>
        <p:nvSpPr>
          <p:cNvPr id="220170" name="Text Box 10"/>
          <p:cNvSpPr txBox="1">
            <a:spLocks noChangeArrowheads="1"/>
          </p:cNvSpPr>
          <p:nvPr/>
        </p:nvSpPr>
        <p:spPr bwMode="auto">
          <a:xfrm>
            <a:off x="622300" y="3006725"/>
            <a:ext cx="576263"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Unit Test</a:t>
            </a:r>
          </a:p>
        </p:txBody>
      </p:sp>
      <p:sp>
        <p:nvSpPr>
          <p:cNvPr id="220171" name="Line 11"/>
          <p:cNvSpPr>
            <a:spLocks noChangeShapeType="1"/>
          </p:cNvSpPr>
          <p:nvPr/>
        </p:nvSpPr>
        <p:spPr bwMode="auto">
          <a:xfrm>
            <a:off x="1558925" y="1890713"/>
            <a:ext cx="0" cy="4464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2" name="Line 12"/>
          <p:cNvSpPr>
            <a:spLocks noChangeShapeType="1"/>
          </p:cNvSpPr>
          <p:nvPr/>
        </p:nvSpPr>
        <p:spPr bwMode="auto">
          <a:xfrm>
            <a:off x="1233488" y="2322513"/>
            <a:ext cx="288925"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3" name="Line 13"/>
          <p:cNvSpPr>
            <a:spLocks noChangeShapeType="1"/>
          </p:cNvSpPr>
          <p:nvPr/>
        </p:nvSpPr>
        <p:spPr bwMode="auto">
          <a:xfrm>
            <a:off x="1198563" y="3330575"/>
            <a:ext cx="36036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4" name="Line 14"/>
          <p:cNvSpPr>
            <a:spLocks noChangeShapeType="1"/>
          </p:cNvSpPr>
          <p:nvPr/>
        </p:nvSpPr>
        <p:spPr bwMode="auto">
          <a:xfrm>
            <a:off x="1239837" y="5670550"/>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5" name="Line 15"/>
          <p:cNvSpPr>
            <a:spLocks noChangeShapeType="1"/>
          </p:cNvSpPr>
          <p:nvPr/>
        </p:nvSpPr>
        <p:spPr bwMode="auto">
          <a:xfrm>
            <a:off x="1558925" y="3906838"/>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6" name="Line 16"/>
          <p:cNvSpPr>
            <a:spLocks noChangeShapeType="1"/>
          </p:cNvSpPr>
          <p:nvPr/>
        </p:nvSpPr>
        <p:spPr bwMode="auto">
          <a:xfrm>
            <a:off x="3070225" y="3906838"/>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7" name="Line 17"/>
          <p:cNvSpPr>
            <a:spLocks noChangeShapeType="1"/>
          </p:cNvSpPr>
          <p:nvPr/>
        </p:nvSpPr>
        <p:spPr bwMode="auto">
          <a:xfrm>
            <a:off x="2530475" y="2611438"/>
            <a:ext cx="0" cy="1008062"/>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8" name="Line 18"/>
          <p:cNvSpPr>
            <a:spLocks noChangeShapeType="1"/>
          </p:cNvSpPr>
          <p:nvPr/>
        </p:nvSpPr>
        <p:spPr bwMode="auto">
          <a:xfrm>
            <a:off x="7283450" y="3906838"/>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9" name="Line 19"/>
          <p:cNvSpPr>
            <a:spLocks noChangeShapeType="1"/>
          </p:cNvSpPr>
          <p:nvPr/>
        </p:nvSpPr>
        <p:spPr bwMode="auto">
          <a:xfrm>
            <a:off x="5734050" y="3870325"/>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0" name="Line 20"/>
          <p:cNvSpPr>
            <a:spLocks noChangeShapeType="1"/>
          </p:cNvSpPr>
          <p:nvPr/>
        </p:nvSpPr>
        <p:spPr bwMode="auto">
          <a:xfrm>
            <a:off x="4475163" y="3906838"/>
            <a:ext cx="36036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1" name="Line 21"/>
          <p:cNvSpPr>
            <a:spLocks noChangeShapeType="1"/>
          </p:cNvSpPr>
          <p:nvPr/>
        </p:nvSpPr>
        <p:spPr bwMode="auto">
          <a:xfrm>
            <a:off x="8255000" y="2611438"/>
            <a:ext cx="0" cy="1008062"/>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2" name="Line 22"/>
          <p:cNvSpPr>
            <a:spLocks noChangeShapeType="1"/>
          </p:cNvSpPr>
          <p:nvPr/>
        </p:nvSpPr>
        <p:spPr bwMode="auto">
          <a:xfrm>
            <a:off x="6670675" y="2574925"/>
            <a:ext cx="0" cy="1008063"/>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3" name="Line 23"/>
          <p:cNvSpPr>
            <a:spLocks noChangeShapeType="1"/>
          </p:cNvSpPr>
          <p:nvPr/>
        </p:nvSpPr>
        <p:spPr bwMode="auto">
          <a:xfrm>
            <a:off x="5302250" y="2574925"/>
            <a:ext cx="0" cy="1008063"/>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4" name="Line 24"/>
          <p:cNvSpPr>
            <a:spLocks noChangeShapeType="1"/>
          </p:cNvSpPr>
          <p:nvPr/>
        </p:nvSpPr>
        <p:spPr bwMode="auto">
          <a:xfrm>
            <a:off x="3970338" y="2574925"/>
            <a:ext cx="3175" cy="1046163"/>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5" name="Line 25"/>
          <p:cNvSpPr>
            <a:spLocks noChangeShapeType="1"/>
          </p:cNvSpPr>
          <p:nvPr/>
        </p:nvSpPr>
        <p:spPr bwMode="auto">
          <a:xfrm>
            <a:off x="8291513" y="4159250"/>
            <a:ext cx="0" cy="97155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6" name="Text Box 26"/>
          <p:cNvSpPr txBox="1">
            <a:spLocks noChangeArrowheads="1"/>
          </p:cNvSpPr>
          <p:nvPr/>
        </p:nvSpPr>
        <p:spPr bwMode="auto">
          <a:xfrm>
            <a:off x="724246" y="3594302"/>
            <a:ext cx="428625" cy="1692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vert="eaVert">
            <a:spAutoFit/>
          </a:bodyPr>
          <a:lstStyle/>
          <a:p>
            <a:pPr algn="ctr" eaLnBrk="1" hangingPunct="1">
              <a:spcBef>
                <a:spcPct val="50000"/>
              </a:spcBef>
            </a:pPr>
            <a:r>
              <a:rPr lang="en-US" altLang="zh-CN" sz="1600" b="1" dirty="0">
                <a:solidFill>
                  <a:schemeClr val="folHlink"/>
                </a:solidFill>
                <a:effectLst/>
                <a:latin typeface="Arial" panose="020B0604020202020204" pitchFamily="34" charset="0"/>
                <a:ea typeface="宋体" panose="02010600030101010101" pitchFamily="2" charset="-122"/>
              </a:rPr>
              <a:t>Components</a:t>
            </a:r>
          </a:p>
        </p:txBody>
      </p:sp>
      <p:sp>
        <p:nvSpPr>
          <p:cNvPr id="220187" name="Rectangle 27"/>
          <p:cNvSpPr>
            <a:spLocks noChangeArrowheads="1"/>
          </p:cNvSpPr>
          <p:nvPr/>
        </p:nvSpPr>
        <p:spPr bwMode="auto">
          <a:xfrm>
            <a:off x="1701800" y="2035175"/>
            <a:ext cx="1435100"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Design Specification</a:t>
            </a:r>
          </a:p>
        </p:txBody>
      </p:sp>
      <p:sp>
        <p:nvSpPr>
          <p:cNvPr id="220188" name="Rectangle 28"/>
          <p:cNvSpPr>
            <a:spLocks noChangeArrowheads="1"/>
          </p:cNvSpPr>
          <p:nvPr/>
        </p:nvSpPr>
        <p:spPr bwMode="auto">
          <a:xfrm>
            <a:off x="3214688" y="1819275"/>
            <a:ext cx="1435100"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System Functional requirements</a:t>
            </a:r>
          </a:p>
        </p:txBody>
      </p:sp>
      <p:sp>
        <p:nvSpPr>
          <p:cNvPr id="220189" name="Rectangle 29"/>
          <p:cNvSpPr>
            <a:spLocks noChangeArrowheads="1"/>
          </p:cNvSpPr>
          <p:nvPr/>
        </p:nvSpPr>
        <p:spPr bwMode="auto">
          <a:xfrm>
            <a:off x="4583113" y="1819275"/>
            <a:ext cx="1404937"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Other software requirements</a:t>
            </a:r>
          </a:p>
        </p:txBody>
      </p:sp>
      <p:sp>
        <p:nvSpPr>
          <p:cNvPr id="220190" name="Rectangle 30"/>
          <p:cNvSpPr>
            <a:spLocks noChangeArrowheads="1"/>
          </p:cNvSpPr>
          <p:nvPr/>
        </p:nvSpPr>
        <p:spPr bwMode="auto">
          <a:xfrm>
            <a:off x="6022975" y="1819275"/>
            <a:ext cx="1435100"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Customer requirements Specification</a:t>
            </a:r>
          </a:p>
        </p:txBody>
      </p:sp>
      <p:sp>
        <p:nvSpPr>
          <p:cNvPr id="220191" name="Rectangle 31"/>
          <p:cNvSpPr>
            <a:spLocks noChangeArrowheads="1"/>
          </p:cNvSpPr>
          <p:nvPr/>
        </p:nvSpPr>
        <p:spPr bwMode="auto">
          <a:xfrm>
            <a:off x="7570788" y="2035175"/>
            <a:ext cx="1331912"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User Environment</a:t>
            </a:r>
          </a:p>
        </p:txBody>
      </p:sp>
      <p:sp>
        <p:nvSpPr>
          <p:cNvPr id="220192" name="Rectangle 32"/>
          <p:cNvSpPr>
            <a:spLocks noChangeArrowheads="1"/>
          </p:cNvSpPr>
          <p:nvPr/>
        </p:nvSpPr>
        <p:spPr bwMode="auto">
          <a:xfrm>
            <a:off x="2530475" y="4303713"/>
            <a:ext cx="1435100"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Integrated modules</a:t>
            </a:r>
          </a:p>
        </p:txBody>
      </p:sp>
      <p:sp>
        <p:nvSpPr>
          <p:cNvPr id="220193" name="Rectangle 33"/>
          <p:cNvSpPr>
            <a:spLocks noChangeArrowheads="1"/>
          </p:cNvSpPr>
          <p:nvPr/>
        </p:nvSpPr>
        <p:spPr bwMode="auto">
          <a:xfrm>
            <a:off x="4114800" y="4267200"/>
            <a:ext cx="1223963"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Functioning system</a:t>
            </a:r>
          </a:p>
        </p:txBody>
      </p:sp>
      <p:sp>
        <p:nvSpPr>
          <p:cNvPr id="220194" name="Rectangle 34"/>
          <p:cNvSpPr>
            <a:spLocks noChangeArrowheads="1"/>
          </p:cNvSpPr>
          <p:nvPr/>
        </p:nvSpPr>
        <p:spPr bwMode="auto">
          <a:xfrm>
            <a:off x="5446713" y="4267200"/>
            <a:ext cx="1081087"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Verified, validated software</a:t>
            </a:r>
          </a:p>
        </p:txBody>
      </p:sp>
      <p:sp>
        <p:nvSpPr>
          <p:cNvPr id="220195" name="Rectangle 35"/>
          <p:cNvSpPr>
            <a:spLocks noChangeArrowheads="1"/>
          </p:cNvSpPr>
          <p:nvPr/>
        </p:nvSpPr>
        <p:spPr bwMode="auto">
          <a:xfrm>
            <a:off x="6994525" y="4230688"/>
            <a:ext cx="1079500"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Accepted test</a:t>
            </a:r>
          </a:p>
        </p:txBody>
      </p:sp>
      <p:sp>
        <p:nvSpPr>
          <p:cNvPr id="220196" name="Rectangle 36"/>
          <p:cNvSpPr>
            <a:spLocks noChangeArrowheads="1"/>
          </p:cNvSpPr>
          <p:nvPr/>
        </p:nvSpPr>
        <p:spPr bwMode="auto">
          <a:xfrm>
            <a:off x="7750175" y="5094288"/>
            <a:ext cx="1044575"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600" b="1">
                <a:effectLst/>
                <a:latin typeface="Arial" panose="020B0604020202020204" pitchFamily="34" charset="0"/>
                <a:ea typeface="宋体" panose="02010600030101010101" pitchFamily="2" charset="-122"/>
              </a:rPr>
              <a:t>System in use</a:t>
            </a:r>
          </a:p>
        </p:txBody>
      </p:sp>
      <p:sp>
        <p:nvSpPr>
          <p:cNvPr id="41"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40520" y="1053720"/>
              <a:ext cx="7585200" cy="5195880"/>
            </p14:xfrm>
          </p:contentPart>
        </mc:Choice>
        <mc:Fallback xmlns="">
          <p:pic>
            <p:nvPicPr>
              <p:cNvPr id="2" name="墨迹 1"/>
              <p:cNvPicPr/>
              <p:nvPr/>
            </p:nvPicPr>
            <p:blipFill>
              <a:blip r:embed="rId4"/>
              <a:stretch>
                <a:fillRect/>
              </a:stretch>
            </p:blipFill>
            <p:spPr>
              <a:xfrm>
                <a:off x="731520" y="1045080"/>
                <a:ext cx="7604640" cy="5212800"/>
              </a:xfrm>
              <a:prstGeom prst="rect">
                <a:avLst/>
              </a:prstGeom>
            </p:spPr>
          </p:pic>
        </mc:Fallback>
      </mc:AlternateContent>
    </p:spTree>
    <p:extLst>
      <p:ext uri="{BB962C8B-B14F-4D97-AF65-F5344CB8AC3E}">
        <p14:creationId xmlns:p14="http://schemas.microsoft.com/office/powerpoint/2010/main" val="242755330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0095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Specification</a:t>
            </a:r>
            <a:br>
              <a:rPr lang="en-US" altLang="zh-CN" dirty="0" smtClean="0">
                <a:latin typeface="Cambria" panose="02040503050406030204" pitchFamily="18" charset="0"/>
              </a:rPr>
            </a:br>
            <a:r>
              <a:rPr lang="en-US" altLang="zh-CN" sz="3200" dirty="0" smtClean="0">
                <a:latin typeface="Cambria" panose="02040503050406030204" pitchFamily="18" charset="0"/>
              </a:rPr>
              <a:t>“</a:t>
            </a:r>
            <a:r>
              <a:rPr lang="en-US" altLang="zh-CN" sz="3200" dirty="0" smtClean="0">
                <a:solidFill>
                  <a:srgbClr val="FF0000"/>
                </a:solidFill>
                <a:latin typeface="Cambria" panose="02040503050406030204" pitchFamily="18" charset="0"/>
              </a:rPr>
              <a:t>if you can’t say it, you can’t do it</a:t>
            </a:r>
            <a:r>
              <a:rPr lang="en-US" altLang="zh-CN" sz="3200" dirty="0" smtClean="0">
                <a:latin typeface="Cambria" panose="02040503050406030204" pitchFamily="18" charset="0"/>
              </a:rPr>
              <a:t>”</a:t>
            </a:r>
            <a:endParaRPr lang="en-US" altLang="zh-CN" dirty="0" smtClean="0">
              <a:latin typeface="Cambria" panose="02040503050406030204" pitchFamily="18" charset="0"/>
            </a:endParaRPr>
          </a:p>
        </p:txBody>
      </p:sp>
      <p:pic>
        <p:nvPicPr>
          <p:cNvPr id="5" name="Picture 6" descr="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050" y="2284412"/>
            <a:ext cx="5975350" cy="41925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76200" y="3048000"/>
            <a:ext cx="2667000" cy="218829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lvl="1">
              <a:spcBef>
                <a:spcPct val="30000"/>
              </a:spcBef>
              <a:buClr>
                <a:srgbClr val="3366FF"/>
              </a:buClr>
              <a:buSzPct val="80000"/>
              <a:buFont typeface="Wingdings" panose="05000000000000000000" pitchFamily="2" charset="2"/>
              <a:buChar char="p"/>
            </a:pPr>
            <a:r>
              <a:rPr lang="en-US" altLang="zh-CN" sz="1800" dirty="0">
                <a:latin typeface="Cambria" panose="02040503050406030204" pitchFamily="18" charset="0"/>
              </a:rPr>
              <a:t> </a:t>
            </a:r>
            <a:r>
              <a:rPr lang="en-US" altLang="zh-CN" sz="1800" i="1" dirty="0">
                <a:latin typeface="Cambria" panose="02040503050406030204" pitchFamily="18" charset="0"/>
              </a:rPr>
              <a:t>not written.</a:t>
            </a:r>
          </a:p>
          <a:p>
            <a:pPr lvl="1">
              <a:spcBef>
                <a:spcPct val="30000"/>
              </a:spcBef>
              <a:buClr>
                <a:srgbClr val="3366FF"/>
              </a:buClr>
              <a:buSzPct val="80000"/>
              <a:buFont typeface="Wingdings" panose="05000000000000000000" pitchFamily="2" charset="2"/>
              <a:buChar char="p"/>
            </a:pPr>
            <a:r>
              <a:rPr lang="en-US" altLang="zh-CN" sz="1800" i="1" dirty="0">
                <a:latin typeface="Cambria" panose="02040503050406030204" pitchFamily="18" charset="0"/>
              </a:rPr>
              <a:t> not thorough enough.</a:t>
            </a:r>
          </a:p>
          <a:p>
            <a:pPr lvl="1">
              <a:spcBef>
                <a:spcPct val="30000"/>
              </a:spcBef>
              <a:buClr>
                <a:srgbClr val="3366FF"/>
              </a:buClr>
              <a:buSzPct val="80000"/>
              <a:buFont typeface="Wingdings" panose="05000000000000000000" pitchFamily="2" charset="2"/>
              <a:buChar char="p"/>
            </a:pPr>
            <a:r>
              <a:rPr lang="en-US" altLang="zh-CN" sz="1800" i="1" dirty="0">
                <a:latin typeface="Cambria" panose="02040503050406030204" pitchFamily="18" charset="0"/>
              </a:rPr>
              <a:t> constantly changing.</a:t>
            </a:r>
          </a:p>
          <a:p>
            <a:pPr lvl="1">
              <a:spcBef>
                <a:spcPct val="30000"/>
              </a:spcBef>
              <a:buClr>
                <a:srgbClr val="3366FF"/>
              </a:buClr>
              <a:buSzPct val="80000"/>
              <a:buFont typeface="Wingdings" panose="05000000000000000000" pitchFamily="2" charset="2"/>
              <a:buChar char="p"/>
            </a:pPr>
            <a:r>
              <a:rPr lang="en-US" altLang="zh-CN" sz="1800" i="1" dirty="0">
                <a:latin typeface="Cambria" panose="02040503050406030204" pitchFamily="18" charset="0"/>
              </a:rPr>
              <a:t> not communicated to the entire team in a timely manner</a:t>
            </a:r>
            <a:r>
              <a:rPr lang="en-US" altLang="zh-CN" sz="18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273560" y="3708360"/>
              <a:ext cx="146520" cy="6840"/>
            </p14:xfrm>
          </p:contentPart>
        </mc:Choice>
        <mc:Fallback xmlns="">
          <p:pic>
            <p:nvPicPr>
              <p:cNvPr id="2" name="墨迹 1"/>
              <p:cNvPicPr/>
              <p:nvPr/>
            </p:nvPicPr>
            <p:blipFill>
              <a:blip r:embed="rId5"/>
              <a:stretch>
                <a:fillRect/>
              </a:stretch>
            </p:blipFill>
            <p:spPr>
              <a:xfrm>
                <a:off x="4264200" y="3699000"/>
                <a:ext cx="165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p14:cNvContentPartPr/>
              <p14:nvPr/>
            </p14:nvContentPartPr>
            <p14:xfrm>
              <a:off x="510120" y="1722240"/>
              <a:ext cx="1034280" cy="563400"/>
            </p14:xfrm>
          </p:contentPart>
        </mc:Choice>
        <mc:Fallback xmlns="">
          <p:pic>
            <p:nvPicPr>
              <p:cNvPr id="4" name="墨迹 3"/>
              <p:cNvPicPr/>
              <p:nvPr/>
            </p:nvPicPr>
            <p:blipFill>
              <a:blip r:embed="rId7"/>
              <a:stretch>
                <a:fillRect/>
              </a:stretch>
            </p:blipFill>
            <p:spPr>
              <a:xfrm>
                <a:off x="498600" y="1712880"/>
                <a:ext cx="1055880" cy="580680"/>
              </a:xfrm>
              <a:prstGeom prst="rect">
                <a:avLst/>
              </a:prstGeom>
            </p:spPr>
          </p:pic>
        </mc:Fallback>
      </mc:AlternateContent>
    </p:spTree>
    <p:extLst>
      <p:ext uri="{BB962C8B-B14F-4D97-AF65-F5344CB8AC3E}">
        <p14:creationId xmlns:p14="http://schemas.microsoft.com/office/powerpoint/2010/main" val="26426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0095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Specification</a:t>
            </a:r>
            <a:br>
              <a:rPr lang="en-US" altLang="zh-CN" dirty="0" smtClean="0">
                <a:latin typeface="Cambria" panose="02040503050406030204" pitchFamily="18" charset="0"/>
              </a:rPr>
            </a:br>
            <a:r>
              <a:rPr lang="en-US" altLang="zh-CN" sz="3200" dirty="0" smtClean="0">
                <a:latin typeface="Cambria" panose="02040503050406030204" pitchFamily="18" charset="0"/>
              </a:rPr>
              <a:t>“</a:t>
            </a:r>
            <a:r>
              <a:rPr lang="en-US" altLang="zh-CN" sz="3200" dirty="0" smtClean="0">
                <a:solidFill>
                  <a:srgbClr val="FF0000"/>
                </a:solidFill>
                <a:latin typeface="Cambria" panose="02040503050406030204" pitchFamily="18" charset="0"/>
              </a:rPr>
              <a:t>if you can’t say it, you can’t do it</a:t>
            </a:r>
            <a:r>
              <a:rPr lang="en-US" altLang="zh-CN" sz="3200" dirty="0" smtClean="0">
                <a:latin typeface="Cambria" panose="02040503050406030204" pitchFamily="18" charset="0"/>
              </a:rPr>
              <a:t>”</a:t>
            </a:r>
            <a:endParaRPr lang="en-US" altLang="zh-CN" dirty="0" smtClean="0">
              <a:latin typeface="Cambria" panose="02040503050406030204" pitchFamily="18" charset="0"/>
            </a:endParaRPr>
          </a:p>
        </p:txBody>
      </p:sp>
      <p:sp>
        <p:nvSpPr>
          <p:cNvPr id="4" name="Rectangle 3"/>
          <p:cNvSpPr txBox="1">
            <a:spLocks noChangeArrowheads="1"/>
          </p:cNvSpPr>
          <p:nvPr/>
        </p:nvSpPr>
        <p:spPr bwMode="auto">
          <a:xfrm>
            <a:off x="231820" y="2362200"/>
            <a:ext cx="868358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You have to know what your product is before you can say if it has a bug.</a:t>
            </a:r>
          </a:p>
          <a:p>
            <a:pPr eaLnBrk="1" hangingPunct="1">
              <a:lnSpc>
                <a:spcPct val="90000"/>
              </a:lnSpc>
            </a:pPr>
            <a:r>
              <a:rPr lang="en-US" altLang="zh-CN" dirty="0" smtClean="0">
                <a:latin typeface="Cambria" panose="02040503050406030204" pitchFamily="18" charset="0"/>
              </a:rPr>
              <a:t>A </a:t>
            </a:r>
            <a:r>
              <a:rPr lang="en-US" altLang="zh-CN" i="1" dirty="0" smtClean="0">
                <a:solidFill>
                  <a:srgbClr val="FF0000"/>
                </a:solidFill>
                <a:latin typeface="Cambria" panose="02040503050406030204" pitchFamily="18" charset="0"/>
              </a:rPr>
              <a:t>specification</a:t>
            </a:r>
            <a:r>
              <a:rPr lang="en-US" altLang="zh-CN" dirty="0" smtClean="0">
                <a:latin typeface="Cambria" panose="02040503050406030204" pitchFamily="18" charset="0"/>
              </a:rPr>
              <a:t> defines the product being created and includes:</a:t>
            </a:r>
          </a:p>
          <a:p>
            <a:pPr lvl="1" eaLnBrk="1" hangingPunct="1">
              <a:lnSpc>
                <a:spcPct val="90000"/>
              </a:lnSpc>
            </a:pPr>
            <a:r>
              <a:rPr lang="en-US" altLang="zh-CN" dirty="0" smtClean="0">
                <a:latin typeface="Cambria" panose="02040503050406030204" pitchFamily="18" charset="0"/>
              </a:rPr>
              <a:t>Functional requirements that describes the features the product will support. E.g., on a word processor</a:t>
            </a:r>
          </a:p>
          <a:p>
            <a:pPr lvl="2" eaLnBrk="1" hangingPunct="1">
              <a:lnSpc>
                <a:spcPct val="90000"/>
              </a:lnSpc>
            </a:pPr>
            <a:r>
              <a:rPr lang="en-US" altLang="zh-CN" sz="2000" dirty="0" smtClean="0">
                <a:latin typeface="Cambria" panose="02040503050406030204" pitchFamily="18" charset="0"/>
              </a:rPr>
              <a:t>Save, print, check spelling, change font, … </a:t>
            </a:r>
          </a:p>
          <a:p>
            <a:pPr lvl="1" eaLnBrk="1" hangingPunct="1">
              <a:lnSpc>
                <a:spcPct val="90000"/>
              </a:lnSpc>
            </a:pPr>
            <a:r>
              <a:rPr lang="en-US" altLang="zh-CN" dirty="0" smtClean="0">
                <a:latin typeface="Cambria" panose="02040503050406030204" pitchFamily="18" charset="0"/>
              </a:rPr>
              <a:t>Non-functional requirements are constraints on the product. </a:t>
            </a:r>
            <a:r>
              <a:rPr lang="en-US" altLang="zh-CN" dirty="0" err="1" smtClean="0">
                <a:latin typeface="Cambria" panose="02040503050406030204" pitchFamily="18" charset="0"/>
              </a:rPr>
              <a:t>E.g</a:t>
            </a:r>
            <a:r>
              <a:rPr lang="en-US" altLang="zh-CN" dirty="0" smtClean="0">
                <a:latin typeface="Cambria" panose="02040503050406030204" pitchFamily="18" charset="0"/>
              </a:rPr>
              <a:t>, </a:t>
            </a:r>
          </a:p>
          <a:p>
            <a:pPr lvl="2" eaLnBrk="1" hangingPunct="1">
              <a:lnSpc>
                <a:spcPct val="90000"/>
              </a:lnSpc>
            </a:pPr>
            <a:r>
              <a:rPr lang="en-US" altLang="zh-CN" sz="2000" dirty="0" smtClean="0">
                <a:latin typeface="Cambria" panose="02040503050406030204" pitchFamily="18" charset="0"/>
              </a:rPr>
              <a:t>Security, reliability, user friendliness, platform, …</a:t>
            </a:r>
          </a:p>
        </p:txBody>
      </p:sp>
    </p:spTree>
    <p:extLst>
      <p:ext uri="{BB962C8B-B14F-4D97-AF65-F5344CB8AC3E}">
        <p14:creationId xmlns:p14="http://schemas.microsoft.com/office/powerpoint/2010/main" val="264786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066800"/>
            <a:ext cx="8001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 software bug occurs when at least one of these rules is true</a:t>
            </a:r>
          </a:p>
        </p:txBody>
      </p:sp>
      <p:sp>
        <p:nvSpPr>
          <p:cNvPr id="4" name="Rectangle 3"/>
          <p:cNvSpPr txBox="1">
            <a:spLocks noChangeArrowheads="1"/>
          </p:cNvSpPr>
          <p:nvPr/>
        </p:nvSpPr>
        <p:spPr bwMode="auto">
          <a:xfrm>
            <a:off x="381000" y="22860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The software does not do something that the specification says it should do.</a:t>
            </a:r>
          </a:p>
          <a:p>
            <a:pPr eaLnBrk="1" hangingPunct="1">
              <a:lnSpc>
                <a:spcPct val="90000"/>
              </a:lnSpc>
            </a:pPr>
            <a:r>
              <a:rPr lang="en-US" altLang="zh-CN" dirty="0" smtClean="0">
                <a:latin typeface="Cambria" panose="02040503050406030204" pitchFamily="18" charset="0"/>
              </a:rPr>
              <a:t>The software does something that the specification says it should not do.</a:t>
            </a:r>
          </a:p>
          <a:p>
            <a:pPr eaLnBrk="1" hangingPunct="1">
              <a:lnSpc>
                <a:spcPct val="90000"/>
              </a:lnSpc>
            </a:pPr>
            <a:r>
              <a:rPr lang="en-US" altLang="zh-CN" dirty="0" smtClean="0">
                <a:latin typeface="Cambria" panose="02040503050406030204" pitchFamily="18" charset="0"/>
              </a:rPr>
              <a:t>The software does something that the specification does not mention.</a:t>
            </a:r>
          </a:p>
          <a:p>
            <a:pPr eaLnBrk="1" hangingPunct="1">
              <a:lnSpc>
                <a:spcPct val="90000"/>
              </a:lnSpc>
            </a:pPr>
            <a:r>
              <a:rPr lang="en-US" altLang="zh-CN" dirty="0" smtClean="0">
                <a:latin typeface="Cambria" panose="02040503050406030204" pitchFamily="18" charset="0"/>
              </a:rPr>
              <a:t>The software does not do something that the product specification does not mention but should. </a:t>
            </a:r>
          </a:p>
          <a:p>
            <a:pPr eaLnBrk="1" hangingPunct="1">
              <a:lnSpc>
                <a:spcPct val="90000"/>
              </a:lnSpc>
            </a:pPr>
            <a:r>
              <a:rPr lang="en-US" altLang="zh-CN" dirty="0" smtClean="0">
                <a:latin typeface="Cambria" panose="02040503050406030204" pitchFamily="18" charset="0"/>
              </a:rPr>
              <a:t>The software is difficult to understand, hard to use, slow …</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43640" y="2697120"/>
              <a:ext cx="735840" cy="2704680"/>
            </p14:xfrm>
          </p:contentPart>
        </mc:Choice>
        <mc:Fallback xmlns="">
          <p:pic>
            <p:nvPicPr>
              <p:cNvPr id="2" name="墨迹 1"/>
              <p:cNvPicPr/>
              <p:nvPr/>
            </p:nvPicPr>
            <p:blipFill>
              <a:blip r:embed="rId5"/>
              <a:stretch>
                <a:fillRect/>
              </a:stretch>
            </p:blipFill>
            <p:spPr>
              <a:xfrm>
                <a:off x="136440" y="2692080"/>
                <a:ext cx="748080" cy="2717280"/>
              </a:xfrm>
              <a:prstGeom prst="rect">
                <a:avLst/>
              </a:prstGeom>
            </p:spPr>
          </p:pic>
        </mc:Fallback>
      </mc:AlternateContent>
    </p:spTree>
    <p:extLst>
      <p:ext uri="{BB962C8B-B14F-4D97-AF65-F5344CB8AC3E}">
        <p14:creationId xmlns:p14="http://schemas.microsoft.com/office/powerpoint/2010/main" val="417971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Most bugs are not because of mistakes in the code …</a:t>
            </a:r>
          </a:p>
        </p:txBody>
      </p:sp>
      <p:sp>
        <p:nvSpPr>
          <p:cNvPr id="4" name="Rectangle 3"/>
          <p:cNvSpPr txBox="1">
            <a:spLocks noChangeArrowheads="1"/>
          </p:cNvSpPr>
          <p:nvPr/>
        </p:nvSpPr>
        <p:spPr bwMode="auto">
          <a:xfrm>
            <a:off x="251138" y="2590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solidFill>
                  <a:srgbClr val="FF0000"/>
                </a:solidFill>
                <a:latin typeface="Cambria" panose="02040503050406030204" pitchFamily="18" charset="0"/>
              </a:rPr>
              <a:t>Specification</a:t>
            </a:r>
            <a:r>
              <a:rPr lang="en-US" altLang="zh-CN" dirty="0" smtClean="0">
                <a:latin typeface="Cambria" panose="02040503050406030204" pitchFamily="18" charset="0"/>
              </a:rPr>
              <a:t> (~= 55%)</a:t>
            </a:r>
          </a:p>
          <a:p>
            <a:pPr eaLnBrk="1" hangingPunct="1"/>
            <a:r>
              <a:rPr lang="en-US" altLang="zh-CN" dirty="0" smtClean="0">
                <a:latin typeface="Cambria" panose="02040503050406030204" pitchFamily="18" charset="0"/>
              </a:rPr>
              <a:t>Design (~= 25%)</a:t>
            </a:r>
          </a:p>
          <a:p>
            <a:pPr eaLnBrk="1" hangingPunct="1"/>
            <a:r>
              <a:rPr lang="en-US" altLang="zh-CN" dirty="0" smtClean="0">
                <a:latin typeface="Cambria" panose="02040503050406030204" pitchFamily="18" charset="0"/>
              </a:rPr>
              <a:t>Code (~= 15%)</a:t>
            </a:r>
          </a:p>
          <a:p>
            <a:pPr eaLnBrk="1" hangingPunct="1"/>
            <a:r>
              <a:rPr lang="en-US" altLang="zh-CN" dirty="0" smtClean="0">
                <a:latin typeface="Cambria" panose="02040503050406030204" pitchFamily="18" charset="0"/>
              </a:rPr>
              <a:t>Other (~= 5%)</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981200"/>
            <a:ext cx="4200000" cy="387619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墨迹 4"/>
              <p14:cNvContentPartPr/>
              <p14:nvPr/>
            </p14:nvContentPartPr>
            <p14:xfrm>
              <a:off x="7215120" y="3371040"/>
              <a:ext cx="438840" cy="385920"/>
            </p14:xfrm>
          </p:contentPart>
        </mc:Choice>
        <mc:Fallback xmlns="">
          <p:pic>
            <p:nvPicPr>
              <p:cNvPr id="5" name="墨迹 4"/>
              <p:cNvPicPr/>
              <p:nvPr/>
            </p:nvPicPr>
            <p:blipFill>
              <a:blip r:embed="rId6"/>
              <a:stretch>
                <a:fillRect/>
              </a:stretch>
            </p:blipFill>
            <p:spPr>
              <a:xfrm>
                <a:off x="7206840" y="3362400"/>
                <a:ext cx="456120" cy="401400"/>
              </a:xfrm>
              <a:prstGeom prst="rect">
                <a:avLst/>
              </a:prstGeom>
            </p:spPr>
          </p:pic>
        </mc:Fallback>
      </mc:AlternateContent>
    </p:spTree>
    <p:extLst>
      <p:ext uri="{BB962C8B-B14F-4D97-AF65-F5344CB8AC3E}">
        <p14:creationId xmlns:p14="http://schemas.microsoft.com/office/powerpoint/2010/main" val="108013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Relative cost of bugs</a:t>
            </a:r>
            <a:br>
              <a:rPr lang="en-US" altLang="zh-CN" dirty="0" smtClean="0">
                <a:latin typeface="Cambria" panose="02040503050406030204" pitchFamily="18" charset="0"/>
              </a:rPr>
            </a:br>
            <a:r>
              <a:rPr lang="en-US" altLang="zh-CN" sz="3600" dirty="0" smtClean="0">
                <a:latin typeface="Cambria" panose="02040503050406030204" pitchFamily="18" charset="0"/>
              </a:rPr>
              <a:t>“bugs found later cost more to fix”</a:t>
            </a:r>
            <a:endParaRPr lang="en-US" altLang="zh-CN" dirty="0" smtClean="0">
              <a:latin typeface="Cambria" panose="02040503050406030204" pitchFamily="18" charset="0"/>
            </a:endParaRPr>
          </a:p>
        </p:txBody>
      </p:sp>
      <p:sp>
        <p:nvSpPr>
          <p:cNvPr id="4" name="Rectangle 3"/>
          <p:cNvSpPr txBox="1">
            <a:spLocks noChangeArrowheads="1"/>
          </p:cNvSpPr>
          <p:nvPr/>
        </p:nvSpPr>
        <p:spPr bwMode="auto">
          <a:xfrm>
            <a:off x="381000" y="25146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Cost to fix a bug increases </a:t>
            </a:r>
            <a:r>
              <a:rPr lang="en-US" altLang="zh-CN" dirty="0" smtClean="0">
                <a:solidFill>
                  <a:srgbClr val="FF0000"/>
                </a:solidFill>
                <a:latin typeface="Cambria" panose="02040503050406030204" pitchFamily="18" charset="0"/>
              </a:rPr>
              <a:t>exponentially</a:t>
            </a:r>
            <a:r>
              <a:rPr lang="en-US" altLang="zh-CN" dirty="0" smtClean="0">
                <a:latin typeface="Cambria" panose="02040503050406030204" pitchFamily="18" charset="0"/>
              </a:rPr>
              <a:t> (10</a:t>
            </a:r>
            <a:r>
              <a:rPr lang="en-US" altLang="zh-CN" baseline="30000" dirty="0" smtClean="0">
                <a:latin typeface="Cambria" panose="02040503050406030204" pitchFamily="18" charset="0"/>
              </a:rPr>
              <a:t>x</a:t>
            </a:r>
            <a:r>
              <a:rPr lang="en-US" altLang="zh-CN" dirty="0" smtClean="0">
                <a:latin typeface="Cambria" panose="02040503050406030204" pitchFamily="18" charset="0"/>
              </a:rPr>
              <a:t>)</a:t>
            </a:r>
          </a:p>
          <a:p>
            <a:pPr lvl="1" eaLnBrk="1" hangingPunct="1"/>
            <a:r>
              <a:rPr lang="en-US" altLang="zh-CN" dirty="0" smtClean="0">
                <a:latin typeface="Cambria" panose="02040503050406030204" pitchFamily="18" charset="0"/>
              </a:rPr>
              <a:t>i.e., it increases tenfold as time increases</a:t>
            </a:r>
          </a:p>
          <a:p>
            <a:pPr eaLnBrk="1" hangingPunct="1"/>
            <a:r>
              <a:rPr lang="en-US" altLang="zh-CN" dirty="0" smtClean="0">
                <a:latin typeface="Cambria" panose="02040503050406030204" pitchFamily="18" charset="0"/>
              </a:rPr>
              <a:t>E.g., a bug found during specification costs $1 to fix.</a:t>
            </a:r>
          </a:p>
          <a:p>
            <a:pPr eaLnBrk="1" hangingPunct="1"/>
            <a:r>
              <a:rPr lang="en-US" altLang="zh-CN" dirty="0" smtClean="0">
                <a:latin typeface="Cambria" panose="02040503050406030204" pitchFamily="18" charset="0"/>
              </a:rPr>
              <a:t>… if found in design cost is $10</a:t>
            </a:r>
          </a:p>
          <a:p>
            <a:pPr eaLnBrk="1" hangingPunct="1"/>
            <a:r>
              <a:rPr lang="en-US" altLang="zh-CN" dirty="0" smtClean="0">
                <a:latin typeface="Cambria" panose="02040503050406030204" pitchFamily="18" charset="0"/>
              </a:rPr>
              <a:t>… if found in code cost is $100</a:t>
            </a:r>
          </a:p>
          <a:p>
            <a:pPr eaLnBrk="1" hangingPunct="1"/>
            <a:r>
              <a:rPr lang="en-US" altLang="zh-CN" dirty="0" smtClean="0">
                <a:latin typeface="Cambria" panose="02040503050406030204" pitchFamily="18" charset="0"/>
              </a:rPr>
              <a:t>… if found in released software cost is </a:t>
            </a:r>
            <a:r>
              <a:rPr lang="en-US" altLang="zh-CN" dirty="0" smtClean="0">
                <a:solidFill>
                  <a:srgbClr val="FF0000"/>
                </a:solidFill>
                <a:latin typeface="Cambria" panose="02040503050406030204" pitchFamily="18" charset="0"/>
              </a:rPr>
              <a:t>$1000</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179240" y="2284920"/>
              <a:ext cx="1809000" cy="787680"/>
            </p14:xfrm>
          </p:contentPart>
        </mc:Choice>
        <mc:Fallback xmlns="">
          <p:pic>
            <p:nvPicPr>
              <p:cNvPr id="2" name="墨迹 1"/>
              <p:cNvPicPr/>
              <p:nvPr/>
            </p:nvPicPr>
            <p:blipFill>
              <a:blip r:embed="rId5"/>
              <a:stretch>
                <a:fillRect/>
              </a:stretch>
            </p:blipFill>
            <p:spPr>
              <a:xfrm>
                <a:off x="4173840" y="2275560"/>
                <a:ext cx="1820520" cy="804600"/>
              </a:xfrm>
              <a:prstGeom prst="rect">
                <a:avLst/>
              </a:prstGeom>
            </p:spPr>
          </p:pic>
        </mc:Fallback>
      </mc:AlternateContent>
    </p:spTree>
    <p:extLst>
      <p:ext uri="{BB962C8B-B14F-4D97-AF65-F5344CB8AC3E}">
        <p14:creationId xmlns:p14="http://schemas.microsoft.com/office/powerpoint/2010/main" val="228025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p>
        </p:txBody>
      </p:sp>
      <p:pic>
        <p:nvPicPr>
          <p:cNvPr id="163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17245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157982500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p>
        </p:txBody>
      </p:sp>
      <p:graphicFrame>
        <p:nvGraphicFramePr>
          <p:cNvPr id="164867" name="Object 3"/>
          <p:cNvGraphicFramePr>
            <a:graphicFrameLocks noChangeAspect="1"/>
          </p:cNvGraphicFramePr>
          <p:nvPr/>
        </p:nvGraphicFramePr>
        <p:xfrm>
          <a:off x="762000" y="1676400"/>
          <a:ext cx="7869238" cy="4752975"/>
        </p:xfrm>
        <a:graphic>
          <a:graphicData uri="http://schemas.openxmlformats.org/presentationml/2006/ole">
            <mc:AlternateContent xmlns:mc="http://schemas.openxmlformats.org/markup-compatibility/2006">
              <mc:Choice xmlns:v="urn:schemas-microsoft-com:vml" Requires="v">
                <p:oleObj spid="_x0000_s2061" name="位图图像" r:id="rId4" imgW="7868748" imgH="4753639" progId="Paint.Picture">
                  <p:embed/>
                </p:oleObj>
              </mc:Choice>
              <mc:Fallback>
                <p:oleObj name="位图图像" r:id="rId4" imgW="7868748" imgH="4753639" progId="Paint.Picture">
                  <p:embed/>
                  <p:pic>
                    <p:nvPicPr>
                      <p:cNvPr id="1648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676400"/>
                        <a:ext cx="7869238"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62865405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a:xfrm>
            <a:off x="1752600" y="1143000"/>
            <a:ext cx="5008563" cy="879475"/>
          </a:xfrm>
        </p:spPr>
        <p:txBody>
          <a:bodyPr/>
          <a:lstStyle/>
          <a:p>
            <a:r>
              <a:rPr lang="en-US" altLang="zh-CN" i="1" dirty="0">
                <a:solidFill>
                  <a:schemeClr val="hlink"/>
                </a:solidFill>
                <a:latin typeface="Cambria" panose="02040503050406030204" pitchFamily="18" charset="0"/>
              </a:rPr>
              <a:t>The Cost of bugs</a:t>
            </a:r>
          </a:p>
        </p:txBody>
      </p:sp>
      <p:graphicFrame>
        <p:nvGraphicFramePr>
          <p:cNvPr id="1041412" name="Object 4"/>
          <p:cNvGraphicFramePr>
            <a:graphicFrameLocks noChangeAspect="1"/>
          </p:cNvGraphicFramePr>
          <p:nvPr/>
        </p:nvGraphicFramePr>
        <p:xfrm>
          <a:off x="1187450" y="1844675"/>
          <a:ext cx="6719888" cy="4483100"/>
        </p:xfrm>
        <a:graphic>
          <a:graphicData uri="http://schemas.openxmlformats.org/presentationml/2006/ole">
            <mc:AlternateContent xmlns:mc="http://schemas.openxmlformats.org/markup-compatibility/2006">
              <mc:Choice xmlns:v="urn:schemas-microsoft-com:vml" Requires="v">
                <p:oleObj spid="_x0000_s3085" name="Chart" r:id="rId4" imgW="6095928" imgH="4069008" progId="MSGraph.Chart.8">
                  <p:embed followColorScheme="full"/>
                </p:oleObj>
              </mc:Choice>
              <mc:Fallback>
                <p:oleObj name="Chart" r:id="rId4" imgW="6095928" imgH="4069008" progId="MSGraph.Chart.8">
                  <p:embed followColorScheme="full"/>
                  <p:pic>
                    <p:nvPicPr>
                      <p:cNvPr id="1041412" name="Object 4"/>
                      <p:cNvPicPr>
                        <a:picLocks noChangeAspect="1" noChangeArrowheads="1"/>
                      </p:cNvPicPr>
                      <p:nvPr/>
                    </p:nvPicPr>
                    <p:blipFill>
                      <a:blip r:embed="rId5"/>
                      <a:srcRect/>
                      <a:stretch>
                        <a:fillRect/>
                      </a:stretch>
                    </p:blipFill>
                    <p:spPr bwMode="auto">
                      <a:xfrm>
                        <a:off x="1187450" y="1844675"/>
                        <a:ext cx="6719888" cy="448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16"/>
          <p:cNvSpPr txBox="1">
            <a:spLocks noChangeArrowheads="1"/>
          </p:cNvSpPr>
          <p:nvPr/>
        </p:nvSpPr>
        <p:spPr bwMode="auto">
          <a:xfrm>
            <a:off x="1295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smtClean="0">
                <a:latin typeface="Cambria" panose="02040503050406030204" pitchFamily="18" charset="0"/>
              </a:rPr>
              <a:t>Introduction</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4641619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11" name="Rectangle 3"/>
          <p:cNvSpPr txBox="1">
            <a:spLocks noChangeArrowheads="1"/>
          </p:cNvSpPr>
          <p:nvPr/>
        </p:nvSpPr>
        <p:spPr bwMode="auto">
          <a:xfrm>
            <a:off x="76200" y="1971020"/>
            <a:ext cx="8991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buSzPct val="80000"/>
              <a:buFont typeface="+mj-lt"/>
              <a:buAutoNum type="arabicPeriod"/>
            </a:pPr>
            <a:r>
              <a:rPr lang="en-US" altLang="zh-CN" sz="2400" dirty="0" smtClean="0">
                <a:latin typeface="Cambria" panose="02040503050406030204" pitchFamily="18" charset="0"/>
              </a:rPr>
              <a:t>Ron Patton</a:t>
            </a:r>
            <a:r>
              <a:rPr lang="zh-CN" altLang="en-US" sz="2400" dirty="0" smtClean="0">
                <a:latin typeface="Cambria" panose="02040503050406030204" pitchFamily="18" charset="0"/>
              </a:rPr>
              <a:t>,</a:t>
            </a:r>
            <a:r>
              <a:rPr lang="en-US" altLang="zh-CN" sz="2400" dirty="0">
                <a:latin typeface="Cambria" panose="02040503050406030204" pitchFamily="18" charset="0"/>
              </a:rPr>
              <a:t> </a:t>
            </a:r>
            <a:r>
              <a:rPr lang="en-US" altLang="zh-CN" sz="2400" dirty="0" smtClean="0">
                <a:latin typeface="Cambria" panose="02040503050406030204" pitchFamily="18" charset="0"/>
              </a:rPr>
              <a:t> </a:t>
            </a:r>
            <a:r>
              <a:rPr lang="en-US" altLang="zh-CN" sz="2400" b="1" dirty="0" smtClean="0">
                <a:solidFill>
                  <a:srgbClr val="FF0000"/>
                </a:solidFill>
                <a:latin typeface="Cambria" panose="02040503050406030204" pitchFamily="18" charset="0"/>
              </a:rPr>
              <a:t>Software Testing</a:t>
            </a:r>
            <a:r>
              <a:rPr lang="zh-CN" altLang="en-US" sz="2400" b="1" dirty="0" smtClean="0">
                <a:latin typeface="Cambria" panose="02040503050406030204" pitchFamily="18" charset="0"/>
              </a:rPr>
              <a:t> (</a:t>
            </a:r>
            <a:r>
              <a:rPr lang="en-US" altLang="zh-CN" sz="2400" b="1" dirty="0" smtClean="0">
                <a:latin typeface="Cambria" panose="02040503050406030204" pitchFamily="18" charset="0"/>
              </a:rPr>
              <a:t>2</a:t>
            </a:r>
            <a:r>
              <a:rPr lang="zh-CN" altLang="en-US" sz="2400" b="1" dirty="0" smtClean="0">
                <a:latin typeface="Cambria" panose="02040503050406030204" pitchFamily="18" charset="0"/>
              </a:rPr>
              <a:t>th Edition)</a:t>
            </a:r>
          </a:p>
          <a:p>
            <a:pPr marL="457200" indent="-457200">
              <a:lnSpc>
                <a:spcPct val="80000"/>
              </a:lnSpc>
              <a:buSzPct val="80000"/>
              <a:buFont typeface="+mj-lt"/>
              <a:buAutoNum type="arabicPeriod"/>
            </a:pPr>
            <a:r>
              <a:rPr lang="en-US" altLang="zh-CN" sz="2400" dirty="0" err="1" smtClean="0">
                <a:latin typeface="Cambria" panose="02040503050406030204" pitchFamily="18" charset="0"/>
              </a:rPr>
              <a:t>Glenford</a:t>
            </a:r>
            <a:r>
              <a:rPr lang="en-US" altLang="zh-CN" sz="2400" dirty="0" smtClean="0">
                <a:latin typeface="Cambria" panose="02040503050406030204" pitchFamily="18" charset="0"/>
              </a:rPr>
              <a:t> </a:t>
            </a:r>
            <a:r>
              <a:rPr lang="en-US" altLang="zh-CN" sz="2400" dirty="0">
                <a:latin typeface="Cambria" panose="02040503050406030204" pitchFamily="18" charset="0"/>
              </a:rPr>
              <a:t>J. </a:t>
            </a:r>
            <a:r>
              <a:rPr lang="en-US" altLang="zh-CN" sz="2400" dirty="0" smtClean="0">
                <a:latin typeface="Cambria" panose="02040503050406030204" pitchFamily="18" charset="0"/>
              </a:rPr>
              <a:t>Myers,  </a:t>
            </a:r>
            <a:r>
              <a:rPr lang="en-US" altLang="zh-CN" sz="2400" b="1" dirty="0" smtClean="0">
                <a:solidFill>
                  <a:srgbClr val="FF0000"/>
                </a:solidFill>
                <a:latin typeface="Cambria" panose="02040503050406030204" pitchFamily="18" charset="0"/>
              </a:rPr>
              <a:t>The </a:t>
            </a:r>
            <a:r>
              <a:rPr lang="en-US" altLang="zh-CN" sz="2400" b="1" dirty="0">
                <a:solidFill>
                  <a:srgbClr val="FF0000"/>
                </a:solidFill>
                <a:latin typeface="Cambria" panose="02040503050406030204" pitchFamily="18" charset="0"/>
              </a:rPr>
              <a:t>Art of Software Testing </a:t>
            </a:r>
            <a:r>
              <a:rPr lang="en-US" altLang="zh-CN" sz="2400" b="1" dirty="0">
                <a:latin typeface="Cambria" panose="02040503050406030204" pitchFamily="18" charset="0"/>
              </a:rPr>
              <a:t>(3rd Edition</a:t>
            </a:r>
            <a:r>
              <a:rPr lang="en-US" altLang="zh-CN" sz="2400" b="1" dirty="0" smtClean="0">
                <a:latin typeface="Cambria" panose="02040503050406030204" pitchFamily="18" charset="0"/>
              </a:rPr>
              <a:t>)</a:t>
            </a:r>
            <a:endParaRPr lang="zh-CN" altLang="en-US" sz="2400" b="1" dirty="0">
              <a:latin typeface="Cambria" panose="02040503050406030204" pitchFamily="18" charset="0"/>
            </a:endParaRPr>
          </a:p>
          <a:p>
            <a:pPr marL="457200" indent="-457200" algn="just">
              <a:lnSpc>
                <a:spcPct val="80000"/>
              </a:lnSpc>
              <a:buSzPct val="80000"/>
              <a:buFont typeface="+mj-lt"/>
              <a:buAutoNum type="arabicPeriod"/>
            </a:pPr>
            <a:r>
              <a:rPr lang="en-US" altLang="zh-CN" sz="2400" dirty="0" smtClean="0">
                <a:latin typeface="Cambria" panose="02040503050406030204" pitchFamily="18" charset="0"/>
              </a:rPr>
              <a:t>Gerald M. Weinberg,  </a:t>
            </a:r>
            <a:r>
              <a:rPr lang="en-US" altLang="zh-CN" sz="2400" b="1" dirty="0" smtClean="0">
                <a:latin typeface="Cambria" panose="02040503050406030204" pitchFamily="18" charset="0"/>
              </a:rPr>
              <a:t>Perfect Software</a:t>
            </a:r>
            <a:endParaRPr lang="zh-CN" altLang="en-US" sz="2400" b="1" dirty="0" smtClean="0">
              <a:latin typeface="Cambria" panose="02040503050406030204" pitchFamily="18" charset="0"/>
            </a:endParaRPr>
          </a:p>
        </p:txBody>
      </p:sp>
      <p:sp>
        <p:nvSpPr>
          <p:cNvPr id="12" name="矩形 11"/>
          <p:cNvSpPr/>
          <p:nvPr/>
        </p:nvSpPr>
        <p:spPr>
          <a:xfrm>
            <a:off x="3695700" y="1219200"/>
            <a:ext cx="2552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References</a:t>
            </a:r>
            <a:endParaRPr lang="zh-CN" altLang="en-US" sz="2800" b="1" dirty="0">
              <a:solidFill>
                <a:srgbClr val="132584"/>
              </a:solidFill>
              <a:latin typeface="Cambria" panose="02040503050406030204" pitchFamily="18" charset="0"/>
            </a:endParaRPr>
          </a:p>
        </p:txBody>
      </p:sp>
      <p:pic>
        <p:nvPicPr>
          <p:cNvPr id="2050" name="Picture 2" descr="https://img9.doubanio.com/view/subject/l/public/s2708250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1762" y="3505200"/>
            <a:ext cx="1845717" cy="23463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s3.bdstatic.com/70cFv8Sh_Q1YnxGkpoWK1HF6hhy/it/u=1608197350,501810203&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3657600"/>
            <a:ext cx="2022475" cy="2022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mg14.360buyimg.com/n0/10442/61dc478b-d14b-4e51-89eb-cb8023ff07af.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4600" y="3699059"/>
            <a:ext cx="1981016" cy="19810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rfect Software: And Other Illusions about Testing: Gerald M. Weinberg:  9780932633699: Amazon.com: Book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74298" y="3680927"/>
            <a:ext cx="1346200" cy="20172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 name="墨迹 1"/>
              <p14:cNvContentPartPr/>
              <p14:nvPr/>
            </p14:nvContentPartPr>
            <p14:xfrm>
              <a:off x="666000" y="2280240"/>
              <a:ext cx="4032360" cy="2090880"/>
            </p14:xfrm>
          </p:contentPart>
        </mc:Choice>
        <mc:Fallback xmlns="">
          <p:pic>
            <p:nvPicPr>
              <p:cNvPr id="2" name="墨迹 1"/>
              <p:cNvPicPr/>
              <p:nvPr/>
            </p:nvPicPr>
            <p:blipFill>
              <a:blip r:embed="rId9"/>
              <a:stretch>
                <a:fillRect/>
              </a:stretch>
            </p:blipFill>
            <p:spPr>
              <a:xfrm>
                <a:off x="660240" y="2271960"/>
                <a:ext cx="4046400" cy="210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墨迹 2"/>
              <p14:cNvContentPartPr/>
              <p14:nvPr/>
            </p14:nvContentPartPr>
            <p14:xfrm>
              <a:off x="2376000" y="469800"/>
              <a:ext cx="4122360" cy="2305440"/>
            </p14:xfrm>
          </p:contentPart>
        </mc:Choice>
        <mc:Fallback xmlns="">
          <p:pic>
            <p:nvPicPr>
              <p:cNvPr id="3" name="墨迹 2"/>
              <p:cNvPicPr/>
              <p:nvPr/>
            </p:nvPicPr>
            <p:blipFill>
              <a:blip r:embed="rId11"/>
              <a:stretch>
                <a:fillRect/>
              </a:stretch>
            </p:blipFill>
            <p:spPr>
              <a:xfrm>
                <a:off x="2369160" y="462240"/>
                <a:ext cx="4138560" cy="2322360"/>
              </a:xfrm>
              <a:prstGeom prst="rect">
                <a:avLst/>
              </a:prstGeom>
            </p:spPr>
          </p:pic>
        </mc:Fallback>
      </mc:AlternateContent>
    </p:spTree>
    <p:extLst>
      <p:ext uri="{BB962C8B-B14F-4D97-AF65-F5344CB8AC3E}">
        <p14:creationId xmlns:p14="http://schemas.microsoft.com/office/powerpoint/2010/main" val="141956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Bug Free Software</a:t>
            </a:r>
          </a:p>
        </p:txBody>
      </p:sp>
      <p:sp>
        <p:nvSpPr>
          <p:cNvPr id="4" name="Rectangle 3"/>
          <p:cNvSpPr txBox="1">
            <a:spLocks noChangeArrowheads="1"/>
          </p:cNvSpPr>
          <p:nvPr/>
        </p:nvSpPr>
        <p:spPr bwMode="auto">
          <a:xfrm>
            <a:off x="381000" y="21336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Software is in the news for the wrong reason</a:t>
            </a:r>
          </a:p>
          <a:p>
            <a:pPr lvl="1" eaLnBrk="1" hangingPunct="1"/>
            <a:r>
              <a:rPr lang="en-US" altLang="zh-CN" dirty="0" smtClean="0">
                <a:latin typeface="Cambria" panose="02040503050406030204" pitchFamily="18" charset="0"/>
              </a:rPr>
              <a:t>Security breach, Mars Lander lost, hackers getting credit card information, etc.</a:t>
            </a:r>
          </a:p>
          <a:p>
            <a:pPr eaLnBrk="1" hangingPunct="1"/>
            <a:r>
              <a:rPr lang="en-US" altLang="zh-CN" dirty="0" smtClean="0">
                <a:latin typeface="Cambria" panose="02040503050406030204" pitchFamily="18" charset="0"/>
              </a:rPr>
              <a:t>Why can’t software engineers develop software that just works?</a:t>
            </a:r>
          </a:p>
          <a:p>
            <a:pPr lvl="1" eaLnBrk="1" hangingPunct="1"/>
            <a:r>
              <a:rPr lang="en-US" altLang="zh-CN" dirty="0" smtClean="0">
                <a:latin typeface="Cambria" panose="02040503050406030204" pitchFamily="18" charset="0"/>
              </a:rPr>
              <a:t>As software gets more features and supports more platforms it becomes increasingly difficult to make it create bug-free.</a:t>
            </a:r>
          </a:p>
        </p:txBody>
      </p:sp>
    </p:spTree>
    <p:extLst>
      <p:ext uri="{BB962C8B-B14F-4D97-AF65-F5344CB8AC3E}">
        <p14:creationId xmlns:p14="http://schemas.microsoft.com/office/powerpoint/2010/main" val="346471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Discussion …</a:t>
            </a:r>
          </a:p>
        </p:txBody>
      </p:sp>
      <p:sp>
        <p:nvSpPr>
          <p:cNvPr id="4" name="Rectangle 3"/>
          <p:cNvSpPr txBox="1">
            <a:spLocks noChangeArrowheads="1"/>
          </p:cNvSpPr>
          <p:nvPr/>
        </p:nvSpPr>
        <p:spPr bwMode="auto">
          <a:xfrm>
            <a:off x="457200" y="21336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Do you think bug free software is unattainable?</a:t>
            </a:r>
          </a:p>
          <a:p>
            <a:pPr lvl="1" eaLnBrk="1" hangingPunct="1"/>
            <a:r>
              <a:rPr lang="en-US" altLang="zh-CN" dirty="0" smtClean="0">
                <a:latin typeface="Cambria" panose="02040503050406030204" pitchFamily="18" charset="0"/>
              </a:rPr>
              <a:t>Are their technical barriers that make this impossible?</a:t>
            </a:r>
          </a:p>
          <a:p>
            <a:pPr lvl="1" eaLnBrk="1" hangingPunct="1"/>
            <a:r>
              <a:rPr lang="en-US" altLang="zh-CN" dirty="0" smtClean="0">
                <a:latin typeface="Cambria" panose="02040503050406030204" pitchFamily="18" charset="0"/>
              </a:rPr>
              <a:t>Is it just a question of time before we can do this?</a:t>
            </a:r>
          </a:p>
          <a:p>
            <a:pPr lvl="1" eaLnBrk="1" hangingPunct="1"/>
            <a:r>
              <a:rPr lang="en-US" altLang="zh-CN" dirty="0" smtClean="0">
                <a:latin typeface="Cambria" panose="02040503050406030204" pitchFamily="18" charset="0"/>
              </a:rPr>
              <a:t>Are we missing technology or processes?</a:t>
            </a:r>
          </a:p>
          <a:p>
            <a:pPr eaLnBrk="1" hangingPunct="1"/>
            <a:endParaRPr lang="en-US" altLang="zh-CN" dirty="0" smtClean="0">
              <a:latin typeface="Cambria" panose="02040503050406030204" pitchFamily="18" charset="0"/>
            </a:endParaRPr>
          </a:p>
        </p:txBody>
      </p:sp>
    </p:spTree>
    <p:extLst>
      <p:ext uri="{BB962C8B-B14F-4D97-AF65-F5344CB8AC3E}">
        <p14:creationId xmlns:p14="http://schemas.microsoft.com/office/powerpoint/2010/main" val="416001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Goal of a software tester</a:t>
            </a:r>
          </a:p>
        </p:txBody>
      </p:sp>
      <p:sp>
        <p:nvSpPr>
          <p:cNvPr id="4" name="Rectangle 3"/>
          <p:cNvSpPr txBox="1">
            <a:spLocks noChangeArrowheads="1"/>
          </p:cNvSpPr>
          <p:nvPr/>
        </p:nvSpPr>
        <p:spPr bwMode="auto">
          <a:xfrm>
            <a:off x="685800" y="1981200"/>
            <a:ext cx="8229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 to </a:t>
            </a:r>
            <a:r>
              <a:rPr lang="en-US" altLang="zh-CN" i="1" dirty="0" smtClean="0">
                <a:latin typeface="Cambria" panose="02040503050406030204" pitchFamily="18" charset="0"/>
              </a:rPr>
              <a:t>find</a:t>
            </a:r>
            <a:r>
              <a:rPr lang="en-US" altLang="zh-CN" dirty="0" smtClean="0">
                <a:latin typeface="Cambria" panose="02040503050406030204" pitchFamily="18" charset="0"/>
              </a:rPr>
              <a:t> bugs </a:t>
            </a:r>
          </a:p>
          <a:p>
            <a:pPr eaLnBrk="1" hangingPunct="1">
              <a:lnSpc>
                <a:spcPct val="90000"/>
              </a:lnSpc>
            </a:pPr>
            <a:r>
              <a:rPr lang="en-US" altLang="zh-CN" dirty="0" smtClean="0">
                <a:latin typeface="Cambria" panose="02040503050406030204" pitchFamily="18" charset="0"/>
              </a:rPr>
              <a:t>… as </a:t>
            </a:r>
            <a:r>
              <a:rPr lang="en-US" altLang="zh-CN" i="1" dirty="0" smtClean="0">
                <a:latin typeface="Cambria" panose="02040503050406030204" pitchFamily="18" charset="0"/>
              </a:rPr>
              <a:t>early</a:t>
            </a:r>
            <a:r>
              <a:rPr lang="en-US" altLang="zh-CN" dirty="0" smtClean="0">
                <a:latin typeface="Cambria" panose="02040503050406030204" pitchFamily="18" charset="0"/>
              </a:rPr>
              <a:t> in the software development processes as possible</a:t>
            </a:r>
          </a:p>
          <a:p>
            <a:pPr eaLnBrk="1" hangingPunct="1">
              <a:lnSpc>
                <a:spcPct val="90000"/>
              </a:lnSpc>
            </a:pPr>
            <a:r>
              <a:rPr lang="en-US" altLang="zh-CN" dirty="0" smtClean="0">
                <a:latin typeface="Cambria" panose="02040503050406030204" pitchFamily="18" charset="0"/>
              </a:rPr>
              <a:t>… and make sure they get </a:t>
            </a:r>
            <a:r>
              <a:rPr lang="en-US" altLang="zh-CN" i="1" dirty="0" smtClean="0">
                <a:latin typeface="Cambria" panose="02040503050406030204" pitchFamily="18" charset="0"/>
              </a:rPr>
              <a:t>fixed</a:t>
            </a:r>
            <a:r>
              <a:rPr lang="en-US" altLang="zh-CN" dirty="0" smtClean="0">
                <a:latin typeface="Cambria" panose="02040503050406030204" pitchFamily="18" charset="0"/>
              </a:rPr>
              <a:t>.</a:t>
            </a:r>
          </a:p>
          <a:p>
            <a:pPr eaLnBrk="1" hangingPunct="1">
              <a:lnSpc>
                <a:spcPct val="90000"/>
              </a:lnSpc>
            </a:pPr>
            <a:endParaRPr lang="en-US" altLang="zh-CN" dirty="0" smtClean="0">
              <a:latin typeface="Cambria" panose="02040503050406030204" pitchFamily="18" charset="0"/>
            </a:endParaRPr>
          </a:p>
          <a:p>
            <a:pPr eaLnBrk="1" hangingPunct="1">
              <a:lnSpc>
                <a:spcPct val="90000"/>
              </a:lnSpc>
            </a:pPr>
            <a:r>
              <a:rPr lang="en-US" altLang="zh-CN" b="1" dirty="0" smtClean="0">
                <a:latin typeface="Cambria" panose="02040503050406030204" pitchFamily="18" charset="0"/>
              </a:rPr>
              <a:t>Advice:</a:t>
            </a:r>
            <a:r>
              <a:rPr lang="en-US" altLang="zh-CN" dirty="0" smtClean="0">
                <a:latin typeface="Cambria" panose="02040503050406030204" pitchFamily="18" charset="0"/>
              </a:rPr>
              <a:t> Be careful not to get caught in the dangerous spiral of unattainable perfection.</a:t>
            </a:r>
          </a:p>
        </p:txBody>
      </p:sp>
    </p:spTree>
    <p:extLst>
      <p:ext uri="{BB962C8B-B14F-4D97-AF65-F5344CB8AC3E}">
        <p14:creationId xmlns:p14="http://schemas.microsoft.com/office/powerpoint/2010/main" val="26261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6130" name="Rectangle 2"/>
          <p:cNvSpPr>
            <a:spLocks noGrp="1" noChangeArrowheads="1"/>
          </p:cNvSpPr>
          <p:nvPr>
            <p:ph type="title"/>
          </p:nvPr>
        </p:nvSpPr>
        <p:spPr>
          <a:xfrm>
            <a:off x="1447800" y="228600"/>
            <a:ext cx="7772400" cy="1143000"/>
          </a:xfrm>
        </p:spPr>
        <p:txBody>
          <a:bodyPr/>
          <a:lstStyle/>
          <a:p>
            <a:r>
              <a:rPr lang="en-US" altLang="zh-CN" sz="3600" dirty="0">
                <a:solidFill>
                  <a:srgbClr val="132584"/>
                </a:solidFill>
                <a:latin typeface="Cambria" panose="02040503050406030204" pitchFamily="18" charset="0"/>
              </a:rPr>
              <a:t>DEBUGGING vs. TESTING</a:t>
            </a:r>
          </a:p>
        </p:txBody>
      </p:sp>
      <p:sp>
        <p:nvSpPr>
          <p:cNvPr id="1456131" name="Text Box 3"/>
          <p:cNvSpPr txBox="1">
            <a:spLocks noChangeArrowheads="1"/>
          </p:cNvSpPr>
          <p:nvPr/>
        </p:nvSpPr>
        <p:spPr bwMode="auto">
          <a:xfrm>
            <a:off x="721822" y="4114800"/>
            <a:ext cx="7696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800" b="1" dirty="0">
                <a:latin typeface="Cambria" panose="02040503050406030204" pitchFamily="18" charset="0"/>
              </a:rPr>
              <a:t>THERE IS A FUNDAMENTAL CONFLICT BETWEEN THESE ROLES</a:t>
            </a:r>
          </a:p>
        </p:txBody>
      </p:sp>
      <p:sp>
        <p:nvSpPr>
          <p:cNvPr id="1456132" name="Rectangle 4"/>
          <p:cNvSpPr>
            <a:spLocks noChangeArrowheads="1"/>
          </p:cNvSpPr>
          <p:nvPr/>
        </p:nvSpPr>
        <p:spPr bwMode="auto">
          <a:xfrm>
            <a:off x="721822" y="1447800"/>
            <a:ext cx="6408737" cy="2277547"/>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800" b="1" dirty="0">
                <a:solidFill>
                  <a:srgbClr val="000099"/>
                </a:solidFill>
                <a:latin typeface="Cambria" panose="02040503050406030204" pitchFamily="18" charset="0"/>
              </a:rPr>
              <a:t>TESTER</a:t>
            </a:r>
            <a:r>
              <a:rPr lang="en-US" altLang="zh-CN" sz="2400" dirty="0">
                <a:solidFill>
                  <a:srgbClr val="000099"/>
                </a:solidFill>
                <a:latin typeface="Cambria" panose="02040503050406030204" pitchFamily="18" charset="0"/>
              </a:rPr>
              <a:t>                         </a:t>
            </a:r>
            <a:r>
              <a:rPr lang="en-US" altLang="zh-CN" sz="2400" b="1" dirty="0">
                <a:latin typeface="Cambria" panose="02040503050406030204" pitchFamily="18" charset="0"/>
              </a:rPr>
              <a:t> </a:t>
            </a:r>
            <a:r>
              <a:rPr lang="en-US" altLang="zh-CN" sz="2800" b="1" dirty="0">
                <a:solidFill>
                  <a:srgbClr val="000099"/>
                </a:solidFill>
                <a:latin typeface="Cambria" panose="02040503050406030204" pitchFamily="18" charset="0"/>
              </a:rPr>
              <a:t>DEBUGGER</a:t>
            </a:r>
          </a:p>
          <a:p>
            <a:pPr lvl="1">
              <a:buClr>
                <a:schemeClr val="accent1"/>
              </a:buClr>
              <a:buFontTx/>
              <a:buChar char="•"/>
            </a:pPr>
            <a:r>
              <a:rPr lang="en-US" altLang="zh-CN" sz="2400" dirty="0">
                <a:latin typeface="Cambria" panose="02040503050406030204" pitchFamily="18" charset="0"/>
              </a:rPr>
              <a:t> Developer                         </a:t>
            </a:r>
            <a:r>
              <a:rPr lang="en-US" altLang="zh-CN" sz="2400" dirty="0" err="1">
                <a:latin typeface="Cambria" panose="02040503050406030204" pitchFamily="18" charset="0"/>
              </a:rPr>
              <a:t>Developer</a:t>
            </a:r>
            <a:endParaRPr lang="en-US" altLang="zh-CN" sz="2400" dirty="0">
              <a:latin typeface="Cambria" panose="02040503050406030204" pitchFamily="18" charset="0"/>
            </a:endParaRPr>
          </a:p>
          <a:p>
            <a:pPr lvl="1">
              <a:buClr>
                <a:schemeClr val="accent1"/>
              </a:buClr>
              <a:buFontTx/>
              <a:buChar char="•"/>
            </a:pPr>
            <a:r>
              <a:rPr lang="en-US" altLang="zh-CN" sz="2400" dirty="0">
                <a:latin typeface="Cambria" panose="02040503050406030204" pitchFamily="18" charset="0"/>
              </a:rPr>
              <a:t> Test team                          Analyst</a:t>
            </a:r>
          </a:p>
          <a:p>
            <a:pPr lvl="1">
              <a:buClr>
                <a:schemeClr val="accent1"/>
              </a:buClr>
              <a:buFontTx/>
              <a:buChar char="•"/>
            </a:pPr>
            <a:r>
              <a:rPr lang="en-US" altLang="zh-CN" sz="2400" dirty="0">
                <a:latin typeface="Cambria" panose="02040503050406030204" pitchFamily="18" charset="0"/>
              </a:rPr>
              <a:t> QA team</a:t>
            </a:r>
          </a:p>
          <a:p>
            <a:pPr lvl="1">
              <a:buClr>
                <a:schemeClr val="accent1"/>
              </a:buClr>
              <a:buFontTx/>
              <a:buChar char="•"/>
            </a:pPr>
            <a:r>
              <a:rPr lang="en-US" altLang="zh-CN" sz="2400" dirty="0">
                <a:latin typeface="Cambria" panose="02040503050406030204" pitchFamily="18" charset="0"/>
              </a:rPr>
              <a:t> End user</a:t>
            </a:r>
          </a:p>
          <a:p>
            <a:endParaRPr lang="en-US" altLang="zh-CN" sz="24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953160" y="765720"/>
              <a:ext cx="2777040" cy="87840"/>
            </p14:xfrm>
          </p:contentPart>
        </mc:Choice>
        <mc:Fallback xmlns="">
          <p:pic>
            <p:nvPicPr>
              <p:cNvPr id="2" name="墨迹 1"/>
              <p:cNvPicPr/>
              <p:nvPr/>
            </p:nvPicPr>
            <p:blipFill>
              <a:blip r:embed="rId4"/>
              <a:stretch>
                <a:fillRect/>
              </a:stretch>
            </p:blipFill>
            <p:spPr>
              <a:xfrm>
                <a:off x="3945600" y="756720"/>
                <a:ext cx="2791080" cy="103680"/>
              </a:xfrm>
              <a:prstGeom prst="rect">
                <a:avLst/>
              </a:prstGeom>
            </p:spPr>
          </p:pic>
        </mc:Fallback>
      </mc:AlternateContent>
    </p:spTree>
    <p:extLst>
      <p:ext uri="{BB962C8B-B14F-4D97-AF65-F5344CB8AC3E}">
        <p14:creationId xmlns:p14="http://schemas.microsoft.com/office/powerpoint/2010/main" val="2414344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561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Rectangle 2"/>
          <p:cNvSpPr>
            <a:spLocks noGrp="1" noChangeArrowheads="1"/>
          </p:cNvSpPr>
          <p:nvPr>
            <p:ph type="title"/>
          </p:nvPr>
        </p:nvSpPr>
        <p:spPr>
          <a:xfrm>
            <a:off x="2590800" y="152400"/>
            <a:ext cx="4600575" cy="846138"/>
          </a:xfrm>
        </p:spPr>
        <p:txBody>
          <a:bodyPr/>
          <a:lstStyle/>
          <a:p>
            <a:r>
              <a:rPr lang="en-US" altLang="zh-CN" sz="4000" dirty="0">
                <a:solidFill>
                  <a:srgbClr val="132584"/>
                </a:solidFill>
                <a:latin typeface="Cambria" panose="02040503050406030204" pitchFamily="18" charset="0"/>
              </a:rPr>
              <a:t>TESTING</a:t>
            </a:r>
          </a:p>
        </p:txBody>
      </p:sp>
      <p:sp>
        <p:nvSpPr>
          <p:cNvPr id="1452035" name="Rectangle 3"/>
          <p:cNvSpPr>
            <a:spLocks noGrp="1" noChangeArrowheads="1"/>
          </p:cNvSpPr>
          <p:nvPr>
            <p:ph type="body" idx="1"/>
          </p:nvPr>
        </p:nvSpPr>
        <p:spPr>
          <a:xfrm>
            <a:off x="304800" y="1295400"/>
            <a:ext cx="8610600" cy="4608512"/>
          </a:xfrm>
        </p:spPr>
        <p:txBody>
          <a:bodyPr/>
          <a:lstStyle/>
          <a:p>
            <a:pPr>
              <a:lnSpc>
                <a:spcPct val="110000"/>
              </a:lnSpc>
            </a:pPr>
            <a:r>
              <a:rPr lang="en-US" altLang="zh-CN" sz="2400" dirty="0">
                <a:latin typeface="Cambria" panose="02040503050406030204" pitchFamily="18" charset="0"/>
              </a:rPr>
              <a:t>The </a:t>
            </a:r>
            <a:r>
              <a:rPr lang="en-US" altLang="zh-CN" sz="2400" b="1" dirty="0">
                <a:latin typeface="Cambria" panose="02040503050406030204" pitchFamily="18" charset="0"/>
              </a:rPr>
              <a:t>operation</a:t>
            </a:r>
            <a:r>
              <a:rPr lang="en-US" altLang="zh-CN" sz="2400" dirty="0">
                <a:latin typeface="Cambria" panose="02040503050406030204" pitchFamily="18" charset="0"/>
              </a:rPr>
              <a:t> </a:t>
            </a:r>
            <a:r>
              <a:rPr lang="en-US" altLang="zh-CN" sz="2400" b="1" dirty="0">
                <a:latin typeface="Cambria" panose="02040503050406030204" pitchFamily="18" charset="0"/>
              </a:rPr>
              <a:t>of a system or application</a:t>
            </a:r>
            <a:r>
              <a:rPr lang="en-US" altLang="zh-CN" sz="2400" dirty="0">
                <a:latin typeface="Cambria" panose="02040503050406030204" pitchFamily="18" charset="0"/>
              </a:rPr>
              <a:t> under controlled conditions and the </a:t>
            </a:r>
            <a:r>
              <a:rPr lang="en-US" altLang="zh-CN" sz="2400" b="1" dirty="0">
                <a:latin typeface="Cambria" panose="02040503050406030204" pitchFamily="18" charset="0"/>
              </a:rPr>
              <a:t>evaluation of results</a:t>
            </a:r>
            <a:r>
              <a:rPr lang="en-US" altLang="zh-CN" sz="2400" dirty="0">
                <a:latin typeface="Cambria" panose="02040503050406030204" pitchFamily="18" charset="0"/>
              </a:rPr>
              <a:t> with the intent of finding errors.</a:t>
            </a:r>
          </a:p>
          <a:p>
            <a:pPr lvl="1">
              <a:lnSpc>
                <a:spcPct val="110000"/>
              </a:lnSpc>
            </a:pPr>
            <a:r>
              <a:rPr lang="en-US" altLang="zh-CN" dirty="0">
                <a:latin typeface="Cambria" panose="02040503050406030204" pitchFamily="18" charset="0"/>
              </a:rPr>
              <a:t>Should include normal and abnormal conditions</a:t>
            </a:r>
          </a:p>
          <a:p>
            <a:pPr>
              <a:lnSpc>
                <a:spcPct val="110000"/>
              </a:lnSpc>
            </a:pPr>
            <a:r>
              <a:rPr lang="en-US" altLang="zh-CN" sz="2400" b="1" dirty="0">
                <a:solidFill>
                  <a:srgbClr val="FF0000"/>
                </a:solidFill>
                <a:latin typeface="Cambria" panose="02040503050406030204" pitchFamily="18" charset="0"/>
              </a:rPr>
              <a:t>Testing</a:t>
            </a:r>
            <a:r>
              <a:rPr lang="en-US" altLang="zh-CN" sz="2400" b="1" dirty="0">
                <a:latin typeface="Cambria" panose="02040503050406030204" pitchFamily="18" charset="0"/>
              </a:rPr>
              <a:t> intentionally attempts to make things go wrong to determine:</a:t>
            </a:r>
          </a:p>
          <a:p>
            <a:pPr lvl="1">
              <a:lnSpc>
                <a:spcPct val="110000"/>
              </a:lnSpc>
            </a:pPr>
            <a:r>
              <a:rPr lang="en-US" altLang="zh-CN" dirty="0">
                <a:latin typeface="Cambria" panose="02040503050406030204" pitchFamily="18" charset="0"/>
              </a:rPr>
              <a:t>if things happen when they shouldn’t</a:t>
            </a:r>
          </a:p>
          <a:p>
            <a:pPr lvl="1">
              <a:lnSpc>
                <a:spcPct val="110000"/>
              </a:lnSpc>
            </a:pPr>
            <a:r>
              <a:rPr lang="en-US" altLang="zh-CN" dirty="0">
                <a:latin typeface="Cambria" panose="02040503050406030204" pitchFamily="18" charset="0"/>
              </a:rPr>
              <a:t>if things don’t happen when they should</a:t>
            </a:r>
          </a:p>
          <a:p>
            <a:pPr>
              <a:lnSpc>
                <a:spcPct val="110000"/>
              </a:lnSpc>
            </a:pPr>
            <a:r>
              <a:rPr lang="en-US" altLang="zh-CN" sz="2400" dirty="0">
                <a:latin typeface="Cambria" panose="02040503050406030204" pitchFamily="18" charset="0"/>
              </a:rPr>
              <a:t>Oriented towards “</a:t>
            </a:r>
            <a:r>
              <a:rPr lang="en-US" altLang="zh-CN" sz="2400" b="1" dirty="0">
                <a:solidFill>
                  <a:srgbClr val="FF0000"/>
                </a:solidFill>
                <a:latin typeface="Cambria" panose="02040503050406030204" pitchFamily="18" charset="0"/>
              </a:rPr>
              <a:t>detection</a:t>
            </a:r>
            <a:r>
              <a:rPr lang="en-US" altLang="zh-CN" sz="24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239640" y="4598280"/>
              <a:ext cx="2223360" cy="1283760"/>
            </p14:xfrm>
          </p:contentPart>
        </mc:Choice>
        <mc:Fallback xmlns="">
          <p:pic>
            <p:nvPicPr>
              <p:cNvPr id="2" name="墨迹 1"/>
              <p:cNvPicPr/>
              <p:nvPr/>
            </p:nvPicPr>
            <p:blipFill>
              <a:blip r:embed="rId4"/>
              <a:stretch>
                <a:fillRect/>
              </a:stretch>
            </p:blipFill>
            <p:spPr>
              <a:xfrm>
                <a:off x="3232440" y="4590360"/>
                <a:ext cx="2233800" cy="1297080"/>
              </a:xfrm>
              <a:prstGeom prst="rect">
                <a:avLst/>
              </a:prstGeom>
            </p:spPr>
          </p:pic>
        </mc:Fallback>
      </mc:AlternateContent>
    </p:spTree>
    <p:extLst>
      <p:ext uri="{BB962C8B-B14F-4D97-AF65-F5344CB8AC3E}">
        <p14:creationId xmlns:p14="http://schemas.microsoft.com/office/powerpoint/2010/main" val="35660775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ChangeArrowheads="1"/>
          </p:cNvSpPr>
          <p:nvPr>
            <p:ph type="title"/>
          </p:nvPr>
        </p:nvSpPr>
        <p:spPr>
          <a:xfrm>
            <a:off x="1752600" y="76200"/>
            <a:ext cx="6705600" cy="838200"/>
          </a:xfrm>
        </p:spPr>
        <p:txBody>
          <a:bodyPr/>
          <a:lstStyle/>
          <a:p>
            <a:r>
              <a:rPr lang="en-US" altLang="zh-CN" sz="4400" dirty="0">
                <a:solidFill>
                  <a:srgbClr val="132584"/>
                </a:solidFill>
                <a:latin typeface="Cambria" panose="02040503050406030204" pitchFamily="18" charset="0"/>
              </a:rPr>
              <a:t>DEBUGGING</a:t>
            </a:r>
          </a:p>
        </p:txBody>
      </p:sp>
      <p:sp>
        <p:nvSpPr>
          <p:cNvPr id="5" name="Rectangle 3"/>
          <p:cNvSpPr txBox="1">
            <a:spLocks noChangeArrowheads="1"/>
          </p:cNvSpPr>
          <p:nvPr/>
        </p:nvSpPr>
        <p:spPr bwMode="auto">
          <a:xfrm>
            <a:off x="228600" y="1371600"/>
            <a:ext cx="8610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FF0000"/>
                </a:solidFill>
                <a:latin typeface="Cambria" panose="02040503050406030204" pitchFamily="18" charset="0"/>
              </a:rPr>
              <a:t>DEBUGGING</a:t>
            </a:r>
            <a:r>
              <a:rPr lang="en-US" altLang="zh-CN" sz="2400" dirty="0" smtClean="0">
                <a:latin typeface="Cambria" panose="02040503050406030204" pitchFamily="18" charset="0"/>
              </a:rPr>
              <a:t> </a:t>
            </a:r>
            <a:r>
              <a:rPr lang="en-US" altLang="zh-CN" sz="2400" b="1" dirty="0">
                <a:latin typeface="Cambria" panose="02040503050406030204" pitchFamily="18" charset="0"/>
              </a:rPr>
              <a:t>starts with an identified</a:t>
            </a:r>
            <a:r>
              <a:rPr lang="en-US" altLang="zh-CN" sz="2400" dirty="0">
                <a:latin typeface="Cambria" panose="02040503050406030204" pitchFamily="18" charset="0"/>
              </a:rPr>
              <a:t> error and is the process of locating what is causing the bug and correcting the </a:t>
            </a:r>
            <a:r>
              <a:rPr lang="en-US" altLang="zh-CN" sz="2400" dirty="0" smtClean="0">
                <a:latin typeface="Cambria" panose="02040503050406030204" pitchFamily="18" charset="0"/>
              </a:rPr>
              <a:t>flaw.</a:t>
            </a:r>
          </a:p>
          <a:p>
            <a:endParaRPr lang="en-US" altLang="zh-CN" sz="2400" dirty="0">
              <a:latin typeface="Cambria" panose="02040503050406030204" pitchFamily="18" charset="0"/>
            </a:endParaRPr>
          </a:p>
          <a:p>
            <a:r>
              <a:rPr lang="en-US" altLang="zh-CN" sz="2400" dirty="0" smtClean="0">
                <a:latin typeface="Cambria" panose="02040503050406030204" pitchFamily="18" charset="0"/>
              </a:rPr>
              <a:t>It </a:t>
            </a:r>
            <a:r>
              <a:rPr lang="en-US" altLang="zh-CN" sz="2400" dirty="0">
                <a:latin typeface="Cambria" panose="02040503050406030204" pitchFamily="18" charset="0"/>
              </a:rPr>
              <a:t>is NOT the process of showing that a bug </a:t>
            </a:r>
            <a:r>
              <a:rPr lang="en-US" altLang="zh-CN" sz="2400" dirty="0" smtClean="0">
                <a:latin typeface="Cambria" panose="02040503050406030204" pitchFamily="18" charset="0"/>
              </a:rPr>
              <a:t>exists.</a:t>
            </a:r>
          </a:p>
          <a:p>
            <a:endParaRPr lang="en-US" altLang="zh-CN" sz="2400" dirty="0">
              <a:latin typeface="Cambria" panose="02040503050406030204" pitchFamily="18" charset="0"/>
            </a:endParaRPr>
          </a:p>
          <a:p>
            <a:r>
              <a:rPr lang="en-US" altLang="zh-CN" sz="2400" dirty="0" smtClean="0">
                <a:latin typeface="Cambria" panose="02040503050406030204" pitchFamily="18" charset="0"/>
              </a:rPr>
              <a:t>Oriented </a:t>
            </a:r>
            <a:r>
              <a:rPr lang="en-US" altLang="zh-CN" sz="2400" dirty="0">
                <a:latin typeface="Cambria" panose="02040503050406030204" pitchFamily="18" charset="0"/>
              </a:rPr>
              <a:t>towards “</a:t>
            </a:r>
            <a:r>
              <a:rPr lang="en-US" altLang="zh-CN" sz="2400" b="1" dirty="0">
                <a:solidFill>
                  <a:srgbClr val="FF0000"/>
                </a:solidFill>
                <a:latin typeface="Cambria" panose="02040503050406030204" pitchFamily="18" charset="0"/>
              </a:rPr>
              <a:t>correction</a:t>
            </a:r>
            <a:r>
              <a:rPr lang="en-US" altLang="zh-CN" sz="2400" dirty="0">
                <a:latin typeface="Cambria" panose="02040503050406030204" pitchFamily="18" charset="0"/>
              </a:rPr>
              <a:t>”.</a:t>
            </a:r>
          </a:p>
          <a:p>
            <a:endParaRPr lang="en-US" altLang="zh-CN" sz="2000"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206880" y="3676320"/>
              <a:ext cx="1407240" cy="924480"/>
            </p14:xfrm>
          </p:contentPart>
        </mc:Choice>
        <mc:Fallback xmlns="">
          <p:pic>
            <p:nvPicPr>
              <p:cNvPr id="2" name="墨迹 1"/>
              <p:cNvPicPr/>
              <p:nvPr/>
            </p:nvPicPr>
            <p:blipFill>
              <a:blip r:embed="rId5"/>
              <a:stretch>
                <a:fillRect/>
              </a:stretch>
            </p:blipFill>
            <p:spPr>
              <a:xfrm>
                <a:off x="3199320" y="3667680"/>
                <a:ext cx="1423440" cy="937800"/>
              </a:xfrm>
              <a:prstGeom prst="rect">
                <a:avLst/>
              </a:prstGeom>
            </p:spPr>
          </p:pic>
        </mc:Fallback>
      </mc:AlternateContent>
    </p:spTree>
    <p:extLst>
      <p:ext uri="{BB962C8B-B14F-4D97-AF65-F5344CB8AC3E}">
        <p14:creationId xmlns:p14="http://schemas.microsoft.com/office/powerpoint/2010/main" val="30957893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457200" y="1066800"/>
            <a:ext cx="8382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What to look for when interviewing someone for the position of software tester</a:t>
            </a:r>
            <a:endParaRPr lang="en-US" altLang="zh-CN" dirty="0" smtClean="0">
              <a:latin typeface="Cambria" panose="02040503050406030204" pitchFamily="18" charset="0"/>
            </a:endParaRPr>
          </a:p>
        </p:txBody>
      </p:sp>
      <p:sp>
        <p:nvSpPr>
          <p:cNvPr id="4" name="Rectangle 3"/>
          <p:cNvSpPr txBox="1">
            <a:spLocks noChangeArrowheads="1"/>
          </p:cNvSpPr>
          <p:nvPr/>
        </p:nvSpPr>
        <p:spPr bwMode="auto">
          <a:xfrm>
            <a:off x="685800" y="2286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Are they explorers?</a:t>
            </a:r>
          </a:p>
          <a:p>
            <a:pPr eaLnBrk="1" hangingPunct="1">
              <a:lnSpc>
                <a:spcPct val="90000"/>
              </a:lnSpc>
            </a:pPr>
            <a:r>
              <a:rPr lang="en-US" altLang="zh-CN" dirty="0" smtClean="0">
                <a:latin typeface="Cambria" panose="02040503050406030204" pitchFamily="18" charset="0"/>
              </a:rPr>
              <a:t>Are they troubleshooters?</a:t>
            </a:r>
          </a:p>
          <a:p>
            <a:pPr eaLnBrk="1" hangingPunct="1">
              <a:lnSpc>
                <a:spcPct val="90000"/>
              </a:lnSpc>
            </a:pPr>
            <a:r>
              <a:rPr lang="en-US" altLang="zh-CN" dirty="0" smtClean="0">
                <a:latin typeface="Cambria" panose="02040503050406030204" pitchFamily="18" charset="0"/>
              </a:rPr>
              <a:t>Are they relentless?</a:t>
            </a:r>
          </a:p>
          <a:p>
            <a:pPr eaLnBrk="1" hangingPunct="1">
              <a:lnSpc>
                <a:spcPct val="90000"/>
              </a:lnSpc>
            </a:pPr>
            <a:r>
              <a:rPr lang="en-US" altLang="zh-CN" dirty="0" smtClean="0">
                <a:latin typeface="Cambria" panose="02040503050406030204" pitchFamily="18" charset="0"/>
              </a:rPr>
              <a:t>Are they creative?</a:t>
            </a:r>
          </a:p>
          <a:p>
            <a:pPr eaLnBrk="1" hangingPunct="1">
              <a:lnSpc>
                <a:spcPct val="90000"/>
              </a:lnSpc>
            </a:pPr>
            <a:r>
              <a:rPr lang="en-US" altLang="zh-CN" dirty="0" smtClean="0">
                <a:latin typeface="Cambria" panose="02040503050406030204" pitchFamily="18" charset="0"/>
              </a:rPr>
              <a:t>Are they perfectionists (within reason)?</a:t>
            </a:r>
          </a:p>
          <a:p>
            <a:pPr eaLnBrk="1" hangingPunct="1">
              <a:lnSpc>
                <a:spcPct val="90000"/>
              </a:lnSpc>
            </a:pPr>
            <a:r>
              <a:rPr lang="en-US" altLang="zh-CN" dirty="0" smtClean="0">
                <a:latin typeface="Cambria" panose="02040503050406030204" pitchFamily="18" charset="0"/>
              </a:rPr>
              <a:t>Do they exercise good judgment?</a:t>
            </a:r>
          </a:p>
          <a:p>
            <a:pPr eaLnBrk="1" hangingPunct="1">
              <a:lnSpc>
                <a:spcPct val="90000"/>
              </a:lnSpc>
            </a:pPr>
            <a:r>
              <a:rPr lang="en-US" altLang="zh-CN" dirty="0" smtClean="0">
                <a:latin typeface="Cambria" panose="02040503050406030204" pitchFamily="18" charset="0"/>
              </a:rPr>
              <a:t>Are they tactful and diplomatic?</a:t>
            </a:r>
          </a:p>
          <a:p>
            <a:pPr eaLnBrk="1" hangingPunct="1">
              <a:lnSpc>
                <a:spcPct val="90000"/>
              </a:lnSpc>
            </a:pPr>
            <a:r>
              <a:rPr lang="en-US" altLang="zh-CN" dirty="0" smtClean="0">
                <a:latin typeface="Cambria" panose="02040503050406030204" pitchFamily="18" charset="0"/>
              </a:rPr>
              <a:t>Are they persuasive?</a:t>
            </a:r>
          </a:p>
          <a:p>
            <a:pPr eaLnBrk="1" hangingPunct="1">
              <a:lnSpc>
                <a:spcPct val="90000"/>
              </a:lnSpc>
            </a:pPr>
            <a:endParaRPr lang="en-US" altLang="zh-CN" dirty="0" smtClean="0">
              <a:latin typeface="Cambria" panose="02040503050406030204" pitchFamily="18" charset="0"/>
            </a:endParaRPr>
          </a:p>
        </p:txBody>
      </p:sp>
    </p:spTree>
    <p:extLst>
      <p:ext uri="{BB962C8B-B14F-4D97-AF65-F5344CB8AC3E}">
        <p14:creationId xmlns:p14="http://schemas.microsoft.com/office/powerpoint/2010/main" val="218534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50383"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You now know …</a:t>
            </a:r>
          </a:p>
        </p:txBody>
      </p:sp>
      <p:sp>
        <p:nvSpPr>
          <p:cNvPr id="4" name="Rectangle 3"/>
          <p:cNvSpPr txBox="1">
            <a:spLocks noChangeArrowheads="1"/>
          </p:cNvSpPr>
          <p:nvPr/>
        </p:nvSpPr>
        <p:spPr bwMode="auto">
          <a:xfrm>
            <a:off x="6096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 what is a bug</a:t>
            </a:r>
          </a:p>
          <a:p>
            <a:pPr eaLnBrk="1" hangingPunct="1">
              <a:lnSpc>
                <a:spcPct val="90000"/>
              </a:lnSpc>
            </a:pPr>
            <a:r>
              <a:rPr lang="en-US" altLang="zh-CN" dirty="0" smtClean="0">
                <a:latin typeface="Cambria" panose="02040503050406030204" pitchFamily="18" charset="0"/>
              </a:rPr>
              <a:t>… the relationship between specification and bugs</a:t>
            </a:r>
          </a:p>
          <a:p>
            <a:pPr eaLnBrk="1" hangingPunct="1">
              <a:lnSpc>
                <a:spcPct val="90000"/>
              </a:lnSpc>
            </a:pPr>
            <a:r>
              <a:rPr lang="en-US" altLang="zh-CN" dirty="0" smtClean="0">
                <a:latin typeface="Cambria" panose="02040503050406030204" pitchFamily="18" charset="0"/>
              </a:rPr>
              <a:t>… the cost of a bug relative to when it is found</a:t>
            </a:r>
          </a:p>
          <a:p>
            <a:pPr eaLnBrk="1" hangingPunct="1">
              <a:lnSpc>
                <a:spcPct val="90000"/>
              </a:lnSpc>
            </a:pPr>
            <a:r>
              <a:rPr lang="en-US" altLang="zh-CN" dirty="0" smtClean="0">
                <a:latin typeface="Cambria" panose="02040503050406030204" pitchFamily="18" charset="0"/>
              </a:rPr>
              <a:t>… the unattainable goal of perfect software</a:t>
            </a:r>
          </a:p>
          <a:p>
            <a:pPr eaLnBrk="1" hangingPunct="1">
              <a:lnSpc>
                <a:spcPct val="90000"/>
              </a:lnSpc>
            </a:pPr>
            <a:r>
              <a:rPr lang="en-US" altLang="zh-CN" dirty="0" smtClean="0">
                <a:latin typeface="Cambria" panose="02040503050406030204" pitchFamily="18" charset="0"/>
              </a:rPr>
              <a:t>… the goal of the software tester </a:t>
            </a:r>
          </a:p>
          <a:p>
            <a:pPr eaLnBrk="1" hangingPunct="1">
              <a:lnSpc>
                <a:spcPct val="90000"/>
              </a:lnSpc>
            </a:pPr>
            <a:r>
              <a:rPr lang="en-US" altLang="zh-CN" dirty="0" smtClean="0">
                <a:latin typeface="Cambria" panose="02040503050406030204" pitchFamily="18" charset="0"/>
              </a:rPr>
              <a:t>… valuable attributes of a software tester</a:t>
            </a:r>
          </a:p>
          <a:p>
            <a:pPr eaLnBrk="1" hangingPunct="1">
              <a:lnSpc>
                <a:spcPct val="90000"/>
              </a:lnSpc>
            </a:pPr>
            <a:endParaRPr lang="en-US" altLang="zh-CN" dirty="0" smtClean="0">
              <a:latin typeface="Cambria" panose="02040503050406030204" pitchFamily="18" charset="0"/>
            </a:endParaRPr>
          </a:p>
          <a:p>
            <a:pPr eaLnBrk="1" hangingPunct="1">
              <a:lnSpc>
                <a:spcPct val="90000"/>
              </a:lnSpc>
            </a:pPr>
            <a:endParaRPr lang="en-US" altLang="zh-CN" dirty="0" smtClean="0">
              <a:latin typeface="Cambria" panose="02040503050406030204" pitchFamily="18" charset="0"/>
            </a:endParaRPr>
          </a:p>
          <a:p>
            <a:pPr eaLnBrk="1" hangingPunct="1">
              <a:lnSpc>
                <a:spcPct val="90000"/>
              </a:lnSpc>
            </a:pPr>
            <a:endParaRPr lang="en-US"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450600" y="2127960"/>
              <a:ext cx="1499760" cy="3161160"/>
            </p14:xfrm>
          </p:contentPart>
        </mc:Choice>
        <mc:Fallback xmlns="">
          <p:pic>
            <p:nvPicPr>
              <p:cNvPr id="2" name="墨迹 1"/>
              <p:cNvPicPr/>
              <p:nvPr/>
            </p:nvPicPr>
            <p:blipFill>
              <a:blip r:embed="rId5"/>
              <a:stretch>
                <a:fillRect/>
              </a:stretch>
            </p:blipFill>
            <p:spPr>
              <a:xfrm>
                <a:off x="3443040" y="2118240"/>
                <a:ext cx="1515600" cy="3178440"/>
              </a:xfrm>
              <a:prstGeom prst="rect">
                <a:avLst/>
              </a:prstGeom>
            </p:spPr>
          </p:pic>
        </mc:Fallback>
      </mc:AlternateContent>
    </p:spTree>
    <p:extLst>
      <p:ext uri="{BB962C8B-B14F-4D97-AF65-F5344CB8AC3E}">
        <p14:creationId xmlns:p14="http://schemas.microsoft.com/office/powerpoint/2010/main" val="51575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154984"/>
          </a:xfrm>
          <a:prstGeom prst="rect">
            <a:avLst/>
          </a:prstGeom>
        </p:spPr>
        <p:txBody>
          <a:bodyPr wrap="square">
            <a:spAutoFit/>
          </a:bodyPr>
          <a:lstStyle/>
          <a:p>
            <a:r>
              <a:rPr lang="en-US" altLang="zh-CN" dirty="0">
                <a:solidFill>
                  <a:schemeClr val="accent2"/>
                </a:solidFill>
                <a:latin typeface="Cambria" panose="02040503050406030204" pitchFamily="18" charset="0"/>
              </a:rPr>
              <a:t>Week </a:t>
            </a:r>
            <a:r>
              <a:rPr lang="en-US" altLang="zh-CN" dirty="0" smtClean="0">
                <a:solidFill>
                  <a:schemeClr val="accent2"/>
                </a:solidFill>
                <a:latin typeface="Cambria" panose="02040503050406030204" pitchFamily="18" charset="0"/>
              </a:rPr>
              <a:t>1:               </a:t>
            </a:r>
            <a:r>
              <a:rPr lang="en-US" altLang="zh-CN" dirty="0">
                <a:solidFill>
                  <a:schemeClr val="accent2"/>
                </a:solidFill>
                <a:latin typeface="Cambria" panose="02040503050406030204" pitchFamily="18" charset="0"/>
              </a:rPr>
              <a:t>The basic concepts and theories of testing</a:t>
            </a:r>
          </a:p>
          <a:p>
            <a:r>
              <a:rPr lang="en-US" altLang="zh-CN" dirty="0">
                <a:solidFill>
                  <a:srgbClr val="FF0000"/>
                </a:solidFill>
                <a:latin typeface="Cambria" panose="02040503050406030204" pitchFamily="18" charset="0"/>
              </a:rPr>
              <a:t>Week 2-3:           Principles of Testing</a:t>
            </a:r>
          </a:p>
          <a:p>
            <a:r>
              <a:rPr lang="en-US" altLang="zh-CN" dirty="0">
                <a:solidFill>
                  <a:srgbClr val="132584"/>
                </a:solidFill>
                <a:latin typeface="Cambria" panose="02040503050406030204" pitchFamily="18" charset="0"/>
              </a:rPr>
              <a:t>Week 4-5: 	   White Box Testing</a:t>
            </a:r>
          </a:p>
          <a:p>
            <a:r>
              <a:rPr lang="en-US" altLang="zh-CN" dirty="0">
                <a:solidFill>
                  <a:srgbClr val="132584"/>
                </a:solidFill>
                <a:latin typeface="Cambria" panose="02040503050406030204" pitchFamily="18" charset="0"/>
              </a:rPr>
              <a:t>Week 6-7:	   Test Cases &amp; Black Box Testing</a:t>
            </a:r>
          </a:p>
          <a:p>
            <a:r>
              <a:rPr lang="en-US" altLang="zh-CN" dirty="0">
                <a:solidFill>
                  <a:srgbClr val="132584"/>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133984"/>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chemeClr val="accent2"/>
                </a:solidFill>
                <a:latin typeface="Cambria" panose="02040503050406030204" pitchFamily="18" charset="0"/>
              </a:rPr>
              <a:t>Week 15-16:	   Conclusion &amp; General </a:t>
            </a:r>
            <a:r>
              <a:rPr lang="en-US" altLang="zh-CN" dirty="0" smtClean="0">
                <a:solidFill>
                  <a:schemeClr val="accent2"/>
                </a:solidFill>
                <a:latin typeface="Cambria" panose="02040503050406030204" pitchFamily="18" charset="0"/>
              </a:rPr>
              <a:t>Review</a:t>
            </a:r>
            <a:endParaRPr lang="en-US" altLang="zh-CN" dirty="0">
              <a:solidFill>
                <a:schemeClr val="accent2"/>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4347360" y="1778760"/>
              <a:ext cx="208440" cy="254880"/>
            </p14:xfrm>
          </p:contentPart>
        </mc:Choice>
        <mc:Fallback xmlns="">
          <p:pic>
            <p:nvPicPr>
              <p:cNvPr id="2" name="墨迹 1"/>
              <p:cNvPicPr/>
              <p:nvPr/>
            </p:nvPicPr>
            <p:blipFill>
              <a:blip r:embed="rId4"/>
              <a:stretch>
                <a:fillRect/>
              </a:stretch>
            </p:blipFill>
            <p:spPr>
              <a:xfrm>
                <a:off x="4339080" y="1769400"/>
                <a:ext cx="221760" cy="268200"/>
              </a:xfrm>
              <a:prstGeom prst="rect">
                <a:avLst/>
              </a:prstGeom>
            </p:spPr>
          </p:pic>
        </mc:Fallback>
      </mc:AlternateContent>
    </p:spTree>
    <p:extLst>
      <p:ext uri="{BB962C8B-B14F-4D97-AF65-F5344CB8AC3E}">
        <p14:creationId xmlns:p14="http://schemas.microsoft.com/office/powerpoint/2010/main" val="41448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latin typeface="Cambria" panose="02040503050406030204" pitchFamily="18" charset="0"/>
              </a:rPr>
              <a:t>R</a:t>
            </a:r>
            <a:r>
              <a:rPr lang="en-US" altLang="zh-CN" dirty="0" smtClean="0">
                <a:latin typeface="Cambria" panose="02040503050406030204" pitchFamily="18" charset="0"/>
              </a:rPr>
              <a:t>equirements specification documents</a:t>
            </a:r>
          </a:p>
          <a:p>
            <a:pPr eaLnBrk="1" hangingPunct="1"/>
            <a:r>
              <a:rPr lang="en-US" altLang="zh-CN" dirty="0">
                <a:latin typeface="Cambria" panose="02040503050406030204" pitchFamily="18" charset="0"/>
              </a:rPr>
              <a:t>D</a:t>
            </a:r>
            <a:r>
              <a:rPr lang="en-US" altLang="zh-CN" dirty="0" smtClean="0">
                <a:latin typeface="Cambria" panose="02040503050406030204" pitchFamily="18" charset="0"/>
              </a:rPr>
              <a:t>esign documents</a:t>
            </a:r>
          </a:p>
          <a:p>
            <a:pPr eaLnBrk="1" hangingPunct="1"/>
            <a:r>
              <a:rPr lang="en-US" altLang="zh-CN" dirty="0">
                <a:latin typeface="Cambria" panose="02040503050406030204" pitchFamily="18" charset="0"/>
              </a:rPr>
              <a:t>S</a:t>
            </a:r>
            <a:r>
              <a:rPr lang="en-US" altLang="zh-CN" dirty="0" smtClean="0">
                <a:latin typeface="Cambria" panose="02040503050406030204" pitchFamily="18" charset="0"/>
              </a:rPr>
              <a:t>ource code</a:t>
            </a:r>
          </a:p>
          <a:p>
            <a:pPr eaLnBrk="1" hangingPunct="1"/>
            <a:r>
              <a:rPr lang="en-US" altLang="zh-CN" dirty="0">
                <a:latin typeface="Cambria" panose="02040503050406030204" pitchFamily="18" charset="0"/>
              </a:rPr>
              <a:t>T</a:t>
            </a:r>
            <a:r>
              <a:rPr lang="en-US" altLang="zh-CN" dirty="0" smtClean="0">
                <a:latin typeface="Cambria" panose="02040503050406030204" pitchFamily="18" charset="0"/>
              </a:rPr>
              <a:t>est suites and test plans</a:t>
            </a:r>
          </a:p>
          <a:p>
            <a:pPr eaLnBrk="1" hangingPunct="1"/>
            <a:r>
              <a:rPr lang="en-US" altLang="zh-CN" dirty="0">
                <a:latin typeface="Cambria" panose="02040503050406030204" pitchFamily="18" charset="0"/>
              </a:rPr>
              <a:t>I</a:t>
            </a:r>
            <a:r>
              <a:rPr lang="en-US" altLang="zh-CN" dirty="0" smtClean="0">
                <a:latin typeface="Cambria" panose="02040503050406030204" pitchFamily="18" charset="0"/>
              </a:rPr>
              <a:t>nterfaces to hardware and software operating environment</a:t>
            </a:r>
          </a:p>
          <a:p>
            <a:pPr eaLnBrk="1" hangingPunct="1"/>
            <a:r>
              <a:rPr lang="en-US" altLang="zh-CN" dirty="0">
                <a:latin typeface="Cambria" panose="02040503050406030204" pitchFamily="18" charset="0"/>
              </a:rPr>
              <a:t>I</a:t>
            </a:r>
            <a:r>
              <a:rPr lang="en-US" altLang="zh-CN" dirty="0" smtClean="0">
                <a:latin typeface="Cambria" panose="02040503050406030204" pitchFamily="18" charset="0"/>
              </a:rPr>
              <a:t>nternal and external documentation</a:t>
            </a:r>
          </a:p>
          <a:p>
            <a:pPr eaLnBrk="1" hangingPunct="1"/>
            <a:r>
              <a:rPr lang="en-US" altLang="zh-CN" dirty="0">
                <a:latin typeface="Cambria" panose="02040503050406030204" pitchFamily="18" charset="0"/>
              </a:rPr>
              <a:t>E</a:t>
            </a:r>
            <a:r>
              <a:rPr lang="en-US" altLang="zh-CN" dirty="0" smtClean="0">
                <a:latin typeface="Cambria" panose="02040503050406030204" pitchFamily="18" charset="0"/>
              </a:rPr>
              <a:t>xecutable programs and their persistent data</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149" y="1240630"/>
            <a:ext cx="2308226" cy="173116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3890520" y="1738080"/>
              <a:ext cx="1434960" cy="4526640"/>
            </p14:xfrm>
          </p:contentPart>
        </mc:Choice>
        <mc:Fallback xmlns="">
          <p:pic>
            <p:nvPicPr>
              <p:cNvPr id="3" name="墨迹 2"/>
              <p:cNvPicPr/>
              <p:nvPr/>
            </p:nvPicPr>
            <p:blipFill>
              <a:blip r:embed="rId6"/>
              <a:stretch>
                <a:fillRect/>
              </a:stretch>
            </p:blipFill>
            <p:spPr>
              <a:xfrm>
                <a:off x="3882600" y="1727640"/>
                <a:ext cx="1453320" cy="4542840"/>
              </a:xfrm>
              <a:prstGeom prst="rect">
                <a:avLst/>
              </a:prstGeom>
            </p:spPr>
          </p:pic>
        </mc:Fallback>
      </mc:AlternateContent>
    </p:spTree>
    <p:extLst>
      <p:ext uri="{BB962C8B-B14F-4D97-AF65-F5344CB8AC3E}">
        <p14:creationId xmlns:p14="http://schemas.microsoft.com/office/powerpoint/2010/main" val="326351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Effect transition="in" filter="fade">
                                      <p:cBhvr>
                                        <p:cTn id="4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154984"/>
          </a:xfrm>
          <a:prstGeom prst="rect">
            <a:avLst/>
          </a:prstGeom>
        </p:spPr>
        <p:txBody>
          <a:bodyPr wrap="square">
            <a:spAutoFit/>
          </a:bodyPr>
          <a:lstStyle/>
          <a:p>
            <a:r>
              <a:rPr lang="en-US" altLang="zh-CN" dirty="0">
                <a:solidFill>
                  <a:srgbClr val="FF0000"/>
                </a:solidFill>
                <a:latin typeface="Cambria" panose="02040503050406030204" pitchFamily="18" charset="0"/>
              </a:rPr>
              <a:t>Week </a:t>
            </a:r>
            <a:r>
              <a:rPr lang="en-US" altLang="zh-CN" dirty="0" smtClean="0">
                <a:solidFill>
                  <a:srgbClr val="FF0000"/>
                </a:solidFill>
                <a:latin typeface="Cambria" panose="02040503050406030204" pitchFamily="18" charset="0"/>
              </a:rPr>
              <a:t>1:               </a:t>
            </a:r>
            <a:r>
              <a:rPr lang="en-US" altLang="zh-CN" dirty="0">
                <a:solidFill>
                  <a:srgbClr val="FF0000"/>
                </a:solidFill>
                <a:latin typeface="Cambria" panose="02040503050406030204" pitchFamily="18" charset="0"/>
              </a:rPr>
              <a:t>The basic concepts and theories of testing</a:t>
            </a:r>
          </a:p>
          <a:p>
            <a:r>
              <a:rPr lang="en-US" altLang="zh-CN" dirty="0">
                <a:solidFill>
                  <a:srgbClr val="132584"/>
                </a:solidFill>
                <a:latin typeface="Cambria" panose="02040503050406030204" pitchFamily="18" charset="0"/>
              </a:rPr>
              <a:t>Week 2-3:           Principles of Testing</a:t>
            </a:r>
          </a:p>
          <a:p>
            <a:r>
              <a:rPr lang="en-US" altLang="zh-CN" dirty="0">
                <a:solidFill>
                  <a:srgbClr val="132584"/>
                </a:solidFill>
                <a:latin typeface="Cambria" panose="02040503050406030204" pitchFamily="18" charset="0"/>
              </a:rPr>
              <a:t>Week 4-5: 	   White Box Testing</a:t>
            </a:r>
          </a:p>
          <a:p>
            <a:r>
              <a:rPr lang="en-US" altLang="zh-CN" dirty="0">
                <a:solidFill>
                  <a:srgbClr val="132584"/>
                </a:solidFill>
                <a:latin typeface="Cambria" panose="02040503050406030204" pitchFamily="18" charset="0"/>
              </a:rPr>
              <a:t>Week 6-7:	   Test Cases &amp; Black Box Testing</a:t>
            </a:r>
          </a:p>
          <a:p>
            <a:r>
              <a:rPr lang="en-US" altLang="zh-CN" dirty="0">
                <a:solidFill>
                  <a:srgbClr val="132584"/>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133984"/>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chemeClr val="accent2"/>
                </a:solidFill>
                <a:latin typeface="Cambria" panose="02040503050406030204" pitchFamily="18" charset="0"/>
              </a:rPr>
              <a:t>Week 15-16:	   Conclusion &amp; General </a:t>
            </a:r>
            <a:r>
              <a:rPr lang="en-US" altLang="zh-CN" dirty="0" smtClean="0">
                <a:solidFill>
                  <a:schemeClr val="accent2"/>
                </a:solidFill>
                <a:latin typeface="Cambria" panose="02040503050406030204" pitchFamily="18" charset="0"/>
              </a:rPr>
              <a:t>Review</a:t>
            </a:r>
            <a:endParaRPr lang="en-US" altLang="zh-CN" dirty="0">
              <a:solidFill>
                <a:schemeClr val="accent2"/>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p:spTree>
    <p:extLst>
      <p:ext uri="{BB962C8B-B14F-4D97-AF65-F5344CB8AC3E}">
        <p14:creationId xmlns:p14="http://schemas.microsoft.com/office/powerpoint/2010/main" val="407138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ISO Standards of Software</a:t>
            </a:r>
          </a:p>
          <a:p>
            <a:pPr eaLnBrk="1" hangingPunct="1"/>
            <a:r>
              <a:rPr lang="en-US" altLang="zh-CN" dirty="0">
                <a:latin typeface="Cambria" panose="02040503050406030204" pitchFamily="18" charset="0"/>
              </a:rPr>
              <a:t>The ISO/IEC 25000 series of </a:t>
            </a:r>
            <a:r>
              <a:rPr lang="en-US" altLang="zh-CN" dirty="0" smtClean="0">
                <a:latin typeface="Cambria" panose="02040503050406030204" pitchFamily="18" charset="0"/>
              </a:rPr>
              <a:t>standards</a:t>
            </a:r>
          </a:p>
          <a:p>
            <a:pPr lvl="1" eaLnBrk="1" hangingPunct="1"/>
            <a:r>
              <a:rPr lang="en-US" altLang="zh-CN" sz="1600" dirty="0">
                <a:latin typeface="Cambria" panose="02040503050406030204" pitchFamily="18" charset="0"/>
              </a:rPr>
              <a:t>ISO/IEC 25000 - Guide to </a:t>
            </a:r>
            <a:r>
              <a:rPr lang="en-US" altLang="zh-CN" sz="1600" dirty="0" err="1">
                <a:latin typeface="Cambria" panose="02040503050406030204" pitchFamily="18" charset="0"/>
              </a:rPr>
              <a:t>SQuaRE</a:t>
            </a:r>
            <a:r>
              <a:rPr lang="en-US" altLang="zh-CN" sz="1600" dirty="0">
                <a:latin typeface="Cambria" panose="02040503050406030204" pitchFamily="18" charset="0"/>
              </a:rPr>
              <a:t>: Provides the </a:t>
            </a:r>
            <a:r>
              <a:rPr lang="en-US" altLang="zh-CN" sz="1600" dirty="0" err="1">
                <a:latin typeface="Cambria" panose="02040503050406030204" pitchFamily="18" charset="0"/>
              </a:rPr>
              <a:t>SQuaRE</a:t>
            </a:r>
            <a:r>
              <a:rPr lang="en-US" altLang="zh-CN" sz="1600" dirty="0">
                <a:latin typeface="Cambria" panose="02040503050406030204" pitchFamily="18" charset="0"/>
              </a:rPr>
              <a:t> architecture model, terminology, documents overview, intended users and associated parts of the series as well as reference models.</a:t>
            </a:r>
          </a:p>
          <a:p>
            <a:pPr lvl="1" eaLnBrk="1" hangingPunct="1"/>
            <a:r>
              <a:rPr lang="en-US" altLang="zh-CN" sz="1600" dirty="0">
                <a:latin typeface="Cambria" panose="02040503050406030204" pitchFamily="18" charset="0"/>
              </a:rPr>
              <a:t>ISO/IEC 25001 - Planning and Management: Provides requirements and guidance for a supporting function which is responsible for the management of software product requirements specification and evaluation</a:t>
            </a:r>
            <a:r>
              <a:rPr lang="en-US" altLang="zh-CN" sz="1600" dirty="0" smtClean="0">
                <a:latin typeface="Cambria" panose="02040503050406030204" pitchFamily="18" charset="0"/>
              </a:rPr>
              <a:t>.</a:t>
            </a:r>
          </a:p>
          <a:p>
            <a:pPr lvl="1" eaLnBrk="1" hangingPunct="1"/>
            <a:r>
              <a:rPr lang="en-US" altLang="zh-CN" sz="1600" dirty="0">
                <a:latin typeface="Cambria" panose="02040503050406030204" pitchFamily="18" charset="0"/>
              </a:rPr>
              <a:t>ISO/IEC 25010 - System and software quality models: Describes the model, consisting of characteristics and </a:t>
            </a:r>
            <a:r>
              <a:rPr lang="en-US" altLang="zh-CN" sz="1600" dirty="0" err="1">
                <a:latin typeface="Cambria" panose="02040503050406030204" pitchFamily="18" charset="0"/>
              </a:rPr>
              <a:t>subcharacteristics</a:t>
            </a:r>
            <a:r>
              <a:rPr lang="en-US" altLang="zh-CN" sz="1600" dirty="0">
                <a:latin typeface="Cambria" panose="02040503050406030204" pitchFamily="18" charset="0"/>
              </a:rPr>
              <a:t>, for software product quality, and software quality in use.</a:t>
            </a:r>
          </a:p>
          <a:p>
            <a:pPr lvl="1" eaLnBrk="1" hangingPunct="1"/>
            <a:r>
              <a:rPr lang="en-US" altLang="zh-CN" sz="1600" dirty="0">
                <a:latin typeface="Cambria" panose="02040503050406030204" pitchFamily="18" charset="0"/>
              </a:rPr>
              <a:t>ISO/IEC 25012 - Data Quality model: defines a general data quality model for data retained in a structured format within a computer system. It focuses on the quality of the data as part of a computer system and defines quality characteristics for target data used by humans and systems.</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149" y="1240630"/>
            <a:ext cx="2308226" cy="1731169"/>
          </a:xfrm>
          <a:prstGeom prst="rect">
            <a:avLst/>
          </a:prstGeom>
        </p:spPr>
      </p:pic>
    </p:spTree>
    <p:extLst>
      <p:ext uri="{BB962C8B-B14F-4D97-AF65-F5344CB8AC3E}">
        <p14:creationId xmlns:p14="http://schemas.microsoft.com/office/powerpoint/2010/main" val="240461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fade">
                                      <p:cBhvr>
                                        <p:cTn id="4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ISO Standards of Software</a:t>
            </a:r>
          </a:p>
          <a:p>
            <a:pPr lvl="1" eaLnBrk="1" hangingPunct="1"/>
            <a:r>
              <a:rPr lang="en-US" altLang="zh-CN" sz="1600" dirty="0" smtClean="0">
                <a:latin typeface="Cambria" panose="02040503050406030204" pitchFamily="18" charset="0"/>
              </a:rPr>
              <a:t>ISO/IEC </a:t>
            </a:r>
            <a:r>
              <a:rPr lang="en-US" altLang="zh-CN" sz="1600" dirty="0">
                <a:latin typeface="Cambria" panose="02040503050406030204" pitchFamily="18" charset="0"/>
              </a:rPr>
              <a:t>25020 - Measurement reference model and guide: Presents introductory explanation and a reference model that is common to quality measure elements, measures of software product quality and quality in use. Also provides guidance to users for selecting or developing, and applying measures.</a:t>
            </a:r>
          </a:p>
          <a:p>
            <a:pPr lvl="1" eaLnBrk="1" hangingPunct="1"/>
            <a:r>
              <a:rPr lang="en-US" altLang="zh-CN" sz="1600" dirty="0">
                <a:latin typeface="Cambria" panose="02040503050406030204" pitchFamily="18" charset="0"/>
              </a:rPr>
              <a:t>ISO/IEC 25021 - Quality measure elements: Defines a set of recommended base and derived measures, which are intended to be used during the whole software development life cycle. The document describes a set of measures that can be used as an input for the software product quality or software quality in use measurement.</a:t>
            </a:r>
          </a:p>
          <a:p>
            <a:pPr lvl="1" eaLnBrk="1" hangingPunct="1"/>
            <a:r>
              <a:rPr lang="en-US" altLang="zh-CN" sz="1600" dirty="0">
                <a:latin typeface="Cambria" panose="02040503050406030204" pitchFamily="18" charset="0"/>
              </a:rPr>
              <a:t>ISO/IEC 25022 - Measurement of quality in use: Describes a set of measures and provides guidance for measuring quality in use</a:t>
            </a:r>
            <a:r>
              <a:rPr lang="en-US" altLang="zh-CN" sz="1600" dirty="0" smtClean="0">
                <a:latin typeface="Cambria" panose="02040503050406030204" pitchFamily="18" charset="0"/>
              </a:rPr>
              <a:t>.</a:t>
            </a:r>
            <a:endParaRPr lang="en-US" altLang="zh-CN" sz="16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990600"/>
            <a:ext cx="2017713" cy="1513284"/>
          </a:xfrm>
          <a:prstGeom prst="rect">
            <a:avLst/>
          </a:prstGeom>
        </p:spPr>
      </p:pic>
    </p:spTree>
    <p:extLst>
      <p:ext uri="{BB962C8B-B14F-4D97-AF65-F5344CB8AC3E}">
        <p14:creationId xmlns:p14="http://schemas.microsoft.com/office/powerpoint/2010/main" val="315297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ISO Standards of Software</a:t>
            </a:r>
          </a:p>
          <a:p>
            <a:pPr lvl="1" eaLnBrk="1" hangingPunct="1"/>
            <a:r>
              <a:rPr lang="en-US" altLang="zh-CN" sz="1600" dirty="0" smtClean="0">
                <a:latin typeface="Cambria" panose="02040503050406030204" pitchFamily="18" charset="0"/>
              </a:rPr>
              <a:t>ISO/IEC </a:t>
            </a:r>
            <a:r>
              <a:rPr lang="en-US" altLang="zh-CN" sz="1600" dirty="0">
                <a:latin typeface="Cambria" panose="02040503050406030204" pitchFamily="18" charset="0"/>
              </a:rPr>
              <a:t>25023 - Measurement of system and software product quality: Describes a set of measures and provides guidance for measuring system and software product quality.</a:t>
            </a:r>
          </a:p>
          <a:p>
            <a:pPr lvl="1" eaLnBrk="1" hangingPunct="1"/>
            <a:r>
              <a:rPr lang="en-US" altLang="zh-CN" sz="1600" dirty="0">
                <a:latin typeface="Cambria" panose="02040503050406030204" pitchFamily="18" charset="0"/>
              </a:rPr>
              <a:t>ISO/IEC 25024 - Measurement of data quality: Defines quality measures for quantitatively measuring data quality in terms of characteristics defined in ISO/IEC 25012</a:t>
            </a:r>
            <a:r>
              <a:rPr lang="en-US" altLang="zh-CN" sz="1600" dirty="0" smtClean="0">
                <a:latin typeface="Cambria" panose="02040503050406030204" pitchFamily="18" charset="0"/>
              </a:rPr>
              <a:t>.</a:t>
            </a:r>
          </a:p>
          <a:p>
            <a:pPr lvl="1" eaLnBrk="1" hangingPunct="1"/>
            <a:r>
              <a:rPr lang="en-US" altLang="zh-CN" sz="1600" dirty="0">
                <a:latin typeface="Cambria" panose="02040503050406030204" pitchFamily="18" charset="0"/>
              </a:rPr>
              <a:t>ISO/IEC 25030 - Quality requirements: Provides requirements and guidance for the process used to develop quality requirements, as well as requirements and recommendations for quality requirements</a:t>
            </a:r>
            <a:r>
              <a:rPr lang="en-US" altLang="zh-CN" sz="1600" dirty="0" smtClean="0">
                <a:latin typeface="Cambria" panose="02040503050406030204" pitchFamily="18" charset="0"/>
              </a:rPr>
              <a:t>.</a:t>
            </a:r>
          </a:p>
          <a:p>
            <a:pPr lvl="1" eaLnBrk="1" hangingPunct="1"/>
            <a:r>
              <a:rPr lang="en-US" altLang="zh-CN" sz="1600" dirty="0">
                <a:latin typeface="Cambria" panose="02040503050406030204" pitchFamily="18" charset="0"/>
              </a:rPr>
              <a:t>ISO/IEC 25040 - Evaluation reference model and guide: Contains general requirements for specification and evaluation of software quality. Provides a framework for evaluating quality of software product and states the requirements for methods of software product measurement and evaluation.</a:t>
            </a:r>
            <a:endParaRPr lang="en-US" altLang="zh-CN" sz="1600" dirty="0" smtClean="0">
              <a:latin typeface="Cambria" panose="02040503050406030204" pitchFamily="18" charset="0"/>
            </a:endParaRPr>
          </a:p>
          <a:p>
            <a:pPr lvl="1" eaLnBrk="1" hangingPunct="1"/>
            <a:endParaRPr lang="en-US" altLang="zh-CN" sz="16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7243" y="1024533"/>
            <a:ext cx="1839913" cy="1379934"/>
          </a:xfrm>
          <a:prstGeom prst="rect">
            <a:avLst/>
          </a:prstGeom>
        </p:spPr>
      </p:pic>
    </p:spTree>
    <p:extLst>
      <p:ext uri="{BB962C8B-B14F-4D97-AF65-F5344CB8AC3E}">
        <p14:creationId xmlns:p14="http://schemas.microsoft.com/office/powerpoint/2010/main" val="415901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ISO Standards of Software</a:t>
            </a:r>
          </a:p>
          <a:p>
            <a:pPr lvl="1" eaLnBrk="1" hangingPunct="1"/>
            <a:r>
              <a:rPr lang="en-US" altLang="zh-CN" sz="1600" dirty="0">
                <a:latin typeface="Cambria" panose="02040503050406030204" pitchFamily="18" charset="0"/>
              </a:rPr>
              <a:t>ISO/IEC 25041 - Evaluation guide for developers, acquirers and independent evaluators: Provides requirements, recommendations and guidelines for developers, acquirers and independent evaluators of the system and software product.</a:t>
            </a:r>
          </a:p>
          <a:p>
            <a:pPr lvl="1" eaLnBrk="1" hangingPunct="1"/>
            <a:r>
              <a:rPr lang="en-US" altLang="zh-CN" sz="1600" dirty="0">
                <a:latin typeface="Cambria" panose="02040503050406030204" pitchFamily="18" charset="0"/>
              </a:rPr>
              <a:t>ISO/IEC 25042 - Evaluation modules: Defines the structure and content of the documentation to be used to describe an evaluation module. These evaluation modules contain the specification of the quality model (i.e. characteristics, </a:t>
            </a:r>
            <a:r>
              <a:rPr lang="en-US" altLang="zh-CN" sz="1600" dirty="0" err="1">
                <a:latin typeface="Cambria" panose="02040503050406030204" pitchFamily="18" charset="0"/>
              </a:rPr>
              <a:t>subcharacteristics</a:t>
            </a:r>
            <a:r>
              <a:rPr lang="en-US" altLang="zh-CN" sz="1600" dirty="0">
                <a:latin typeface="Cambria" panose="02040503050406030204" pitchFamily="18" charset="0"/>
              </a:rPr>
              <a:t> and corresponding product or quality in use measures), the associated data and information about its application.</a:t>
            </a:r>
          </a:p>
          <a:p>
            <a:pPr lvl="1" eaLnBrk="1" hangingPunct="1"/>
            <a:r>
              <a:rPr lang="en-US" altLang="zh-CN" sz="1600" dirty="0">
                <a:latin typeface="Cambria" panose="02040503050406030204" pitchFamily="18" charset="0"/>
              </a:rPr>
              <a:t>ISO/IEC 25045 - Evaluation module for recoverability: Provides the specification to evaluate the </a:t>
            </a:r>
            <a:r>
              <a:rPr lang="en-US" altLang="zh-CN" sz="1600" dirty="0" err="1">
                <a:latin typeface="Cambria" panose="02040503050406030204" pitchFamily="18" charset="0"/>
              </a:rPr>
              <a:t>subcharacteristic</a:t>
            </a:r>
            <a:r>
              <a:rPr lang="en-US" altLang="zh-CN" sz="1600" dirty="0">
                <a:latin typeface="Cambria" panose="02040503050406030204" pitchFamily="18" charset="0"/>
              </a:rPr>
              <a:t> of recoverability defined under the characteristic of reliability of the quality model.</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4074" y="907256"/>
            <a:ext cx="1746251" cy="1309688"/>
          </a:xfrm>
          <a:prstGeom prst="rect">
            <a:avLst/>
          </a:prstGeom>
        </p:spPr>
      </p:pic>
    </p:spTree>
    <p:extLst>
      <p:ext uri="{BB962C8B-B14F-4D97-AF65-F5344CB8AC3E}">
        <p14:creationId xmlns:p14="http://schemas.microsoft.com/office/powerpoint/2010/main" val="95848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ISO Standards of Software</a:t>
            </a:r>
          </a:p>
          <a:p>
            <a:pPr eaLnBrk="1" hangingPunct="1"/>
            <a:r>
              <a:rPr lang="en-US" altLang="zh-CN" dirty="0" smtClean="0">
                <a:latin typeface="Cambria" panose="02040503050406030204" pitchFamily="18" charset="0"/>
              </a:rPr>
              <a:t>But how about User Experience</a:t>
            </a:r>
          </a:p>
          <a:p>
            <a:pPr lvl="1" eaLnBrk="1" hangingPunct="1"/>
            <a:r>
              <a:rPr lang="en-US" altLang="zh-CN" sz="1600" dirty="0">
                <a:latin typeface="Cambria" panose="02040503050406030204" pitchFamily="18" charset="0"/>
              </a:rPr>
              <a:t>ISO </a:t>
            </a:r>
            <a:r>
              <a:rPr lang="en-US" altLang="zh-CN" sz="1600" dirty="0" smtClean="0">
                <a:latin typeface="Cambria" panose="02040503050406030204" pitchFamily="18" charset="0"/>
              </a:rPr>
              <a:t>9241-210:2010(</a:t>
            </a:r>
            <a:r>
              <a:rPr lang="en-US" altLang="zh-CN" sz="1600" dirty="0" err="1" smtClean="0">
                <a:latin typeface="Cambria" panose="02040503050406030204" pitchFamily="18" charset="0"/>
              </a:rPr>
              <a:t>en</a:t>
            </a:r>
            <a:r>
              <a:rPr lang="en-US" altLang="zh-CN" sz="1600" dirty="0" smtClean="0">
                <a:latin typeface="Cambria" panose="02040503050406030204" pitchFamily="18" charset="0"/>
              </a:rPr>
              <a:t>) Ergonomics </a:t>
            </a:r>
            <a:r>
              <a:rPr lang="en-US" altLang="zh-CN" sz="1600" dirty="0">
                <a:latin typeface="Cambria" panose="02040503050406030204" pitchFamily="18" charset="0"/>
              </a:rPr>
              <a:t>of human-system interaction — Part 210: Human-</a:t>
            </a:r>
            <a:r>
              <a:rPr lang="en-US" altLang="zh-CN" sz="1600" dirty="0" err="1">
                <a:latin typeface="Cambria" panose="02040503050406030204" pitchFamily="18" charset="0"/>
              </a:rPr>
              <a:t>centred</a:t>
            </a:r>
            <a:r>
              <a:rPr lang="en-US" altLang="zh-CN" sz="1600" dirty="0">
                <a:latin typeface="Cambria" panose="02040503050406030204" pitchFamily="18" charset="0"/>
              </a:rPr>
              <a:t> design for interactive </a:t>
            </a:r>
            <a:r>
              <a:rPr lang="en-US" altLang="zh-CN" sz="1600" dirty="0" smtClean="0">
                <a:latin typeface="Cambria" panose="02040503050406030204" pitchFamily="18" charset="0"/>
              </a:rPr>
              <a:t>systems</a:t>
            </a:r>
          </a:p>
          <a:p>
            <a:pPr lvl="1" eaLnBrk="1" hangingPunct="1"/>
            <a:endParaRPr lang="en-US" altLang="zh-CN" sz="16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4074" y="907256"/>
            <a:ext cx="1746251" cy="1309688"/>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3871080" y="3834360"/>
              <a:ext cx="360000" cy="57600"/>
            </p14:xfrm>
          </p:contentPart>
        </mc:Choice>
        <mc:Fallback xmlns="">
          <p:pic>
            <p:nvPicPr>
              <p:cNvPr id="3" name="墨迹 2"/>
              <p:cNvPicPr/>
              <p:nvPr/>
            </p:nvPicPr>
            <p:blipFill>
              <a:blip r:embed="rId6"/>
              <a:stretch>
                <a:fillRect/>
              </a:stretch>
            </p:blipFill>
            <p:spPr>
              <a:xfrm>
                <a:off x="3863880" y="3826800"/>
                <a:ext cx="372960" cy="70920"/>
              </a:xfrm>
              <a:prstGeom prst="rect">
                <a:avLst/>
              </a:prstGeom>
            </p:spPr>
          </p:pic>
        </mc:Fallback>
      </mc:AlternateContent>
    </p:spTree>
    <p:extLst>
      <p:ext uri="{BB962C8B-B14F-4D97-AF65-F5344CB8AC3E}">
        <p14:creationId xmlns:p14="http://schemas.microsoft.com/office/powerpoint/2010/main" val="275359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The fact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We care about User’s functional behavior</a:t>
            </a:r>
          </a:p>
          <a:p>
            <a:pPr eaLnBrk="1" hangingPunct="1"/>
            <a:r>
              <a:rPr lang="en-US" altLang="zh-CN" dirty="0" smtClean="0">
                <a:latin typeface="Cambria" panose="02040503050406030204" pitchFamily="18" charset="0"/>
              </a:rPr>
              <a:t>We don’t care about User’s feeling</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810960" y="2449080"/>
              <a:ext cx="1046880" cy="534960"/>
            </p14:xfrm>
          </p:contentPart>
        </mc:Choice>
        <mc:Fallback xmlns="">
          <p:pic>
            <p:nvPicPr>
              <p:cNvPr id="2" name="墨迹 1"/>
              <p:cNvPicPr/>
              <p:nvPr/>
            </p:nvPicPr>
            <p:blipFill>
              <a:blip r:embed="rId5"/>
              <a:stretch>
                <a:fillRect/>
              </a:stretch>
            </p:blipFill>
            <p:spPr>
              <a:xfrm>
                <a:off x="3805560" y="2438640"/>
                <a:ext cx="1059480" cy="551160"/>
              </a:xfrm>
              <a:prstGeom prst="rect">
                <a:avLst/>
              </a:prstGeom>
            </p:spPr>
          </p:pic>
        </mc:Fallback>
      </mc:AlternateContent>
    </p:spTree>
    <p:extLst>
      <p:ext uri="{BB962C8B-B14F-4D97-AF65-F5344CB8AC3E}">
        <p14:creationId xmlns:p14="http://schemas.microsoft.com/office/powerpoint/2010/main" val="337226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5" name="Rectangle 2"/>
          <p:cNvSpPr txBox="1">
            <a:spLocks noChangeArrowheads="1"/>
          </p:cNvSpPr>
          <p:nvPr/>
        </p:nvSpPr>
        <p:spPr bwMode="auto">
          <a:xfrm>
            <a:off x="-7620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effort</a:t>
            </a:r>
          </a:p>
        </p:txBody>
      </p:sp>
      <p:sp>
        <p:nvSpPr>
          <p:cNvPr id="6" name="Rectangle 3"/>
          <p:cNvSpPr txBox="1">
            <a:spLocks noChangeArrowheads="1"/>
          </p:cNvSpPr>
          <p:nvPr/>
        </p:nvSpPr>
        <p:spPr bwMode="auto">
          <a:xfrm>
            <a:off x="152400" y="2667000"/>
            <a:ext cx="449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Specification</a:t>
            </a:r>
          </a:p>
          <a:p>
            <a:pPr eaLnBrk="1" hangingPunct="1">
              <a:lnSpc>
                <a:spcPct val="90000"/>
              </a:lnSpc>
            </a:pPr>
            <a:r>
              <a:rPr lang="en-US" altLang="zh-CN" dirty="0" smtClean="0">
                <a:latin typeface="Cambria" panose="02040503050406030204" pitchFamily="18" charset="0"/>
              </a:rPr>
              <a:t>Product reviews</a:t>
            </a:r>
          </a:p>
          <a:p>
            <a:pPr eaLnBrk="1" hangingPunct="1">
              <a:lnSpc>
                <a:spcPct val="90000"/>
              </a:lnSpc>
            </a:pPr>
            <a:r>
              <a:rPr lang="en-US" altLang="zh-CN" dirty="0" smtClean="0">
                <a:latin typeface="Cambria" panose="02040503050406030204" pitchFamily="18" charset="0"/>
              </a:rPr>
              <a:t>Design</a:t>
            </a:r>
          </a:p>
          <a:p>
            <a:pPr eaLnBrk="1" hangingPunct="1">
              <a:lnSpc>
                <a:spcPct val="90000"/>
              </a:lnSpc>
            </a:pPr>
            <a:r>
              <a:rPr lang="en-US" altLang="zh-CN" dirty="0" smtClean="0">
                <a:latin typeface="Cambria" panose="02040503050406030204" pitchFamily="18" charset="0"/>
              </a:rPr>
              <a:t>Scheduling</a:t>
            </a:r>
          </a:p>
          <a:p>
            <a:pPr eaLnBrk="1" hangingPunct="1">
              <a:lnSpc>
                <a:spcPct val="90000"/>
              </a:lnSpc>
            </a:pPr>
            <a:r>
              <a:rPr lang="en-US" altLang="zh-CN" dirty="0" smtClean="0">
                <a:latin typeface="Cambria" panose="02040503050406030204" pitchFamily="18" charset="0"/>
              </a:rPr>
              <a:t>Feedback</a:t>
            </a:r>
          </a:p>
          <a:p>
            <a:pPr eaLnBrk="1" hangingPunct="1">
              <a:lnSpc>
                <a:spcPct val="90000"/>
              </a:lnSpc>
            </a:pPr>
            <a:r>
              <a:rPr lang="en-US" altLang="zh-CN" dirty="0" smtClean="0">
                <a:latin typeface="Cambria" panose="02040503050406030204" pitchFamily="18" charset="0"/>
              </a:rPr>
              <a:t>Competitive information </a:t>
            </a:r>
          </a:p>
          <a:p>
            <a:pPr marL="0" indent="0" eaLnBrk="1" hangingPunct="1">
              <a:lnSpc>
                <a:spcPct val="90000"/>
              </a:lnSpc>
              <a:buNone/>
            </a:pPr>
            <a:r>
              <a:rPr lang="en-US" altLang="zh-CN" dirty="0" smtClean="0">
                <a:latin typeface="Cambria" panose="02040503050406030204" pitchFamily="18" charset="0"/>
              </a:rPr>
              <a:t>       acquisition</a:t>
            </a:r>
          </a:p>
        </p:txBody>
      </p:sp>
      <p:sp>
        <p:nvSpPr>
          <p:cNvPr id="7" name="Rectangle 3"/>
          <p:cNvSpPr txBox="1">
            <a:spLocks noChangeArrowheads="1"/>
          </p:cNvSpPr>
          <p:nvPr/>
        </p:nvSpPr>
        <p:spPr bwMode="auto">
          <a:xfrm>
            <a:off x="4495800" y="2667000"/>
            <a:ext cx="426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Test planning</a:t>
            </a:r>
          </a:p>
          <a:p>
            <a:pPr eaLnBrk="1" hangingPunct="1">
              <a:lnSpc>
                <a:spcPct val="90000"/>
              </a:lnSpc>
            </a:pPr>
            <a:r>
              <a:rPr lang="en-US" altLang="zh-CN" dirty="0" smtClean="0">
                <a:latin typeface="Cambria" panose="02040503050406030204" pitchFamily="18" charset="0"/>
              </a:rPr>
              <a:t>Customer surveying</a:t>
            </a:r>
          </a:p>
          <a:p>
            <a:pPr eaLnBrk="1" hangingPunct="1">
              <a:lnSpc>
                <a:spcPct val="90000"/>
              </a:lnSpc>
            </a:pPr>
            <a:r>
              <a:rPr lang="en-US" altLang="zh-CN" dirty="0" smtClean="0">
                <a:latin typeface="Cambria" panose="02040503050406030204" pitchFamily="18" charset="0"/>
              </a:rPr>
              <a:t>Usability data gathering</a:t>
            </a:r>
          </a:p>
          <a:p>
            <a:pPr eaLnBrk="1" hangingPunct="1">
              <a:lnSpc>
                <a:spcPct val="90000"/>
              </a:lnSpc>
            </a:pPr>
            <a:r>
              <a:rPr lang="en-US" altLang="zh-CN" dirty="0" smtClean="0">
                <a:latin typeface="Cambria" panose="02040503050406030204" pitchFamily="18" charset="0"/>
              </a:rPr>
              <a:t>Look and feel specification</a:t>
            </a:r>
          </a:p>
          <a:p>
            <a:pPr eaLnBrk="1" hangingPunct="1">
              <a:lnSpc>
                <a:spcPct val="90000"/>
              </a:lnSpc>
            </a:pPr>
            <a:r>
              <a:rPr lang="en-US" altLang="zh-CN" dirty="0" smtClean="0">
                <a:latin typeface="Cambria" panose="02040503050406030204" pitchFamily="18" charset="0"/>
              </a:rPr>
              <a:t>Software architecture</a:t>
            </a:r>
          </a:p>
          <a:p>
            <a:pPr eaLnBrk="1" hangingPunct="1">
              <a:lnSpc>
                <a:spcPct val="90000"/>
              </a:lnSpc>
            </a:pPr>
            <a:r>
              <a:rPr lang="en-US" altLang="zh-CN" dirty="0" smtClean="0">
                <a:latin typeface="Cambria" panose="02040503050406030204" pitchFamily="18" charset="0"/>
              </a:rPr>
              <a:t>Programming</a:t>
            </a:r>
          </a:p>
          <a:p>
            <a:pPr eaLnBrk="1" hangingPunct="1">
              <a:lnSpc>
                <a:spcPct val="90000"/>
              </a:lnSpc>
            </a:pPr>
            <a:r>
              <a:rPr lang="en-US" altLang="zh-CN" dirty="0" smtClean="0">
                <a:latin typeface="Cambria" panose="02040503050406030204" pitchFamily="18" charset="0"/>
              </a:rPr>
              <a:t>…</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0997" y="943950"/>
            <a:ext cx="2406203" cy="1593719"/>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墨迹 1"/>
              <p14:cNvContentPartPr/>
              <p14:nvPr/>
            </p14:nvContentPartPr>
            <p14:xfrm>
              <a:off x="3281400" y="3089520"/>
              <a:ext cx="396000" cy="835920"/>
            </p14:xfrm>
          </p:contentPart>
        </mc:Choice>
        <mc:Fallback xmlns="">
          <p:pic>
            <p:nvPicPr>
              <p:cNvPr id="2" name="墨迹 1"/>
              <p:cNvPicPr/>
              <p:nvPr/>
            </p:nvPicPr>
            <p:blipFill>
              <a:blip r:embed="rId6"/>
              <a:stretch>
                <a:fillRect/>
              </a:stretch>
            </p:blipFill>
            <p:spPr>
              <a:xfrm>
                <a:off x="3273480" y="3081240"/>
                <a:ext cx="407880" cy="847440"/>
              </a:xfrm>
              <a:prstGeom prst="rect">
                <a:avLst/>
              </a:prstGeom>
            </p:spPr>
          </p:pic>
        </mc:Fallback>
      </mc:AlternateContent>
    </p:spTree>
    <p:extLst>
      <p:ext uri="{BB962C8B-B14F-4D97-AF65-F5344CB8AC3E}">
        <p14:creationId xmlns:p14="http://schemas.microsoft.com/office/powerpoint/2010/main" val="388512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fade">
                                      <p:cBhvr>
                                        <p:cTn id="41" dur="500"/>
                                        <p:tgtEl>
                                          <p:spTgt spid="7">
                                            <p:txEl>
                                              <p:pRg st="0" end="0"/>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Effect transition="in" filter="fade">
                                      <p:cBhvr>
                                        <p:cTn id="45" dur="500"/>
                                        <p:tgtEl>
                                          <p:spTgt spid="7">
                                            <p:txEl>
                                              <p:pRg st="1" end="1"/>
                                            </p:txEl>
                                          </p:spTgt>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Effect transition="in" filter="fade">
                                      <p:cBhvr>
                                        <p:cTn id="49" dur="500"/>
                                        <p:tgtEl>
                                          <p:spTgt spid="7">
                                            <p:txEl>
                                              <p:pRg st="2" end="2"/>
                                            </p:txEl>
                                          </p:spTgt>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7">
                                            <p:txEl>
                                              <p:pRg st="3" end="3"/>
                                            </p:txEl>
                                          </p:spTgt>
                                        </p:tgtEl>
                                        <p:attrNameLst>
                                          <p:attrName>style.visibility</p:attrName>
                                        </p:attrNameLst>
                                      </p:cBhvr>
                                      <p:to>
                                        <p:strVal val="visible"/>
                                      </p:to>
                                    </p:set>
                                    <p:animEffect transition="in" filter="fade">
                                      <p:cBhvr>
                                        <p:cTn id="53" dur="500"/>
                                        <p:tgtEl>
                                          <p:spTgt spid="7">
                                            <p:txEl>
                                              <p:pRg st="3" end="3"/>
                                            </p:txEl>
                                          </p:spTgt>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7">
                                            <p:txEl>
                                              <p:pRg st="4" end="4"/>
                                            </p:txEl>
                                          </p:spTgt>
                                        </p:tgtEl>
                                        <p:attrNameLst>
                                          <p:attrName>style.visibility</p:attrName>
                                        </p:attrNameLst>
                                      </p:cBhvr>
                                      <p:to>
                                        <p:strVal val="visible"/>
                                      </p:to>
                                    </p:set>
                                    <p:animEffect transition="in" filter="fade">
                                      <p:cBhvr>
                                        <p:cTn id="57" dur="500"/>
                                        <p:tgtEl>
                                          <p:spTgt spid="7">
                                            <p:txEl>
                                              <p:pRg st="4" end="4"/>
                                            </p:txEl>
                                          </p:spTgt>
                                        </p:tgtEl>
                                      </p:cBhvr>
                                    </p:animEffect>
                                  </p:childTnLst>
                                </p:cTn>
                              </p:par>
                            </p:childTnLst>
                          </p:cTn>
                        </p:par>
                        <p:par>
                          <p:cTn id="58" fill="hold">
                            <p:stCondLst>
                              <p:cond delay="2500"/>
                            </p:stCondLst>
                            <p:childTnLst>
                              <p:par>
                                <p:cTn id="59" presetID="10" presetClass="entr" presetSubtype="0" fill="hold" nodeType="afterEffect">
                                  <p:stCondLst>
                                    <p:cond delay="0"/>
                                  </p:stCondLst>
                                  <p:childTnLst>
                                    <p:set>
                                      <p:cBhvr>
                                        <p:cTn id="60" dur="1" fill="hold">
                                          <p:stCondLst>
                                            <p:cond delay="0"/>
                                          </p:stCondLst>
                                        </p:cTn>
                                        <p:tgtEl>
                                          <p:spTgt spid="7">
                                            <p:txEl>
                                              <p:pRg st="5" end="5"/>
                                            </p:txEl>
                                          </p:spTgt>
                                        </p:tgtEl>
                                        <p:attrNameLst>
                                          <p:attrName>style.visibility</p:attrName>
                                        </p:attrNameLst>
                                      </p:cBhvr>
                                      <p:to>
                                        <p:strVal val="visible"/>
                                      </p:to>
                                    </p:set>
                                    <p:animEffect transition="in" filter="fade">
                                      <p:cBhvr>
                                        <p:cTn id="61" dur="500"/>
                                        <p:tgtEl>
                                          <p:spTgt spid="7">
                                            <p:txEl>
                                              <p:pRg st="5" end="5"/>
                                            </p:txEl>
                                          </p:spTgt>
                                        </p:tgtEl>
                                      </p:cBhvr>
                                    </p:animEffect>
                                  </p:childTnLst>
                                </p:cTn>
                              </p:par>
                            </p:childTnLst>
                          </p:cTn>
                        </p:par>
                        <p:par>
                          <p:cTn id="62" fill="hold">
                            <p:stCondLst>
                              <p:cond delay="3000"/>
                            </p:stCondLst>
                            <p:childTnLst>
                              <p:par>
                                <p:cTn id="63" presetID="10" presetClass="entr" presetSubtype="0" fill="hold" nodeType="afterEffect">
                                  <p:stCondLst>
                                    <p:cond delay="0"/>
                                  </p:stCondLst>
                                  <p:childTnLst>
                                    <p:set>
                                      <p:cBhvr>
                                        <p:cTn id="64" dur="1" fill="hold">
                                          <p:stCondLst>
                                            <p:cond delay="0"/>
                                          </p:stCondLst>
                                        </p:cTn>
                                        <p:tgtEl>
                                          <p:spTgt spid="7">
                                            <p:txEl>
                                              <p:pRg st="6" end="6"/>
                                            </p:txEl>
                                          </p:spTgt>
                                        </p:tgtEl>
                                        <p:attrNameLst>
                                          <p:attrName>style.visibility</p:attrName>
                                        </p:attrNameLst>
                                      </p:cBhvr>
                                      <p:to>
                                        <p:strVal val="visible"/>
                                      </p:to>
                                    </p:set>
                                    <p:animEffect transition="in" filter="fade">
                                      <p:cBhvr>
                                        <p:cTn id="65" dur="500"/>
                                        <p:tgtEl>
                                          <p:spTgt spid="7">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p:txBody>
          <a:bodyPr/>
          <a:lstStyle/>
          <a:p>
            <a:r>
              <a:rPr lang="en-US" altLang="zh-CN" sz="4000" dirty="0">
                <a:solidFill>
                  <a:srgbClr val="132584"/>
                </a:solidFill>
                <a:latin typeface="Cambria" panose="02040503050406030204" pitchFamily="18" charset="0"/>
              </a:rPr>
              <a:t>Product Components</a:t>
            </a:r>
          </a:p>
        </p:txBody>
      </p:sp>
      <p:sp>
        <p:nvSpPr>
          <p:cNvPr id="1045507" name="Rectangle 3"/>
          <p:cNvSpPr>
            <a:spLocks noGrp="1" noChangeArrowheads="1"/>
          </p:cNvSpPr>
          <p:nvPr>
            <p:ph type="body" idx="1"/>
          </p:nvPr>
        </p:nvSpPr>
        <p:spPr>
          <a:xfrm>
            <a:off x="457200" y="1295400"/>
            <a:ext cx="8610600" cy="4752975"/>
          </a:xfrm>
        </p:spPr>
        <p:txBody>
          <a:bodyPr/>
          <a:lstStyle/>
          <a:p>
            <a:pPr marL="381000" indent="-381000">
              <a:lnSpc>
                <a:spcPct val="110000"/>
              </a:lnSpc>
              <a:buFontTx/>
              <a:buAutoNum type="arabicPeriod"/>
            </a:pPr>
            <a:r>
              <a:rPr lang="en-US" altLang="zh-CN" sz="2200" dirty="0">
                <a:latin typeface="Cambria" panose="02040503050406030204" pitchFamily="18" charset="0"/>
              </a:rPr>
              <a:t>Customer Requirements (Surveys, competitive info, Feedback)</a:t>
            </a:r>
          </a:p>
          <a:p>
            <a:pPr marL="381000" indent="-381000">
              <a:lnSpc>
                <a:spcPct val="110000"/>
              </a:lnSpc>
              <a:buFontTx/>
              <a:buAutoNum type="arabicPeriod"/>
            </a:pPr>
            <a:r>
              <a:rPr lang="en-US" altLang="zh-CN" sz="2200" dirty="0">
                <a:latin typeface="Cambria" panose="02040503050406030204" pitchFamily="18" charset="0"/>
              </a:rPr>
              <a:t>MRD (Task/Feature description, Usability Data)</a:t>
            </a:r>
          </a:p>
          <a:p>
            <a:pPr marL="381000" indent="-381000">
              <a:lnSpc>
                <a:spcPct val="110000"/>
              </a:lnSpc>
              <a:buFontTx/>
              <a:buAutoNum type="arabicPeriod"/>
            </a:pPr>
            <a:r>
              <a:rPr lang="en-US" altLang="zh-CN" sz="2200" dirty="0">
                <a:latin typeface="Cambria" panose="02040503050406030204" pitchFamily="18" charset="0"/>
              </a:rPr>
              <a:t>Specifications</a:t>
            </a:r>
          </a:p>
          <a:p>
            <a:pPr marL="381000" indent="-381000">
              <a:lnSpc>
                <a:spcPct val="110000"/>
              </a:lnSpc>
              <a:buFontTx/>
              <a:buAutoNum type="arabicPeriod"/>
            </a:pPr>
            <a:r>
              <a:rPr lang="en-US" altLang="zh-CN" sz="2200" dirty="0">
                <a:latin typeface="Cambria" panose="02040503050406030204" pitchFamily="18" charset="0"/>
              </a:rPr>
              <a:t>Schedule</a:t>
            </a:r>
          </a:p>
          <a:p>
            <a:pPr marL="381000" indent="-381000">
              <a:lnSpc>
                <a:spcPct val="110000"/>
              </a:lnSpc>
              <a:buFontTx/>
              <a:buAutoNum type="arabicPeriod"/>
            </a:pPr>
            <a:r>
              <a:rPr lang="en-US" altLang="zh-CN" sz="2200" dirty="0">
                <a:latin typeface="Cambria" panose="02040503050406030204" pitchFamily="18" charset="0"/>
              </a:rPr>
              <a:t>Design Docs (Architecture, Feature implementation, Interface agreement)</a:t>
            </a:r>
          </a:p>
          <a:p>
            <a:pPr marL="381000" indent="-381000">
              <a:lnSpc>
                <a:spcPct val="110000"/>
              </a:lnSpc>
              <a:buFontTx/>
              <a:buAutoNum type="arabicPeriod"/>
            </a:pPr>
            <a:r>
              <a:rPr lang="en-US" altLang="zh-CN" sz="2200" dirty="0">
                <a:latin typeface="Cambria" panose="02040503050406030204" pitchFamily="18" charset="0"/>
              </a:rPr>
              <a:t>Test Documents (Plans, test cases, QA Milestone reports)</a:t>
            </a:r>
          </a:p>
          <a:p>
            <a:pPr marL="381000" indent="-381000">
              <a:lnSpc>
                <a:spcPct val="110000"/>
              </a:lnSpc>
              <a:buFontTx/>
              <a:buAutoNum type="arabicPeriod"/>
            </a:pPr>
            <a:r>
              <a:rPr lang="en-US" altLang="zh-CN" sz="2200" dirty="0">
                <a:latin typeface="Cambria" panose="02040503050406030204" pitchFamily="18" charset="0"/>
              </a:rPr>
              <a:t>Online help</a:t>
            </a:r>
          </a:p>
          <a:p>
            <a:pPr marL="381000" indent="-381000">
              <a:lnSpc>
                <a:spcPct val="110000"/>
              </a:lnSpc>
              <a:buFontTx/>
              <a:buAutoNum type="arabicPeriod"/>
            </a:pPr>
            <a:r>
              <a:rPr lang="en-US" altLang="zh-CN" sz="2200" dirty="0">
                <a:latin typeface="Cambria" panose="02040503050406030204" pitchFamily="18" charset="0"/>
              </a:rPr>
              <a:t>Release Notes / Read Me</a:t>
            </a:r>
          </a:p>
          <a:p>
            <a:pPr marL="381000" indent="-381000">
              <a:lnSpc>
                <a:spcPct val="110000"/>
              </a:lnSpc>
              <a:buFontTx/>
              <a:buAutoNum type="arabicPeriod"/>
            </a:pPr>
            <a:r>
              <a:rPr lang="en-US" altLang="zh-CN" sz="2200" dirty="0">
                <a:solidFill>
                  <a:srgbClr val="FF5050"/>
                </a:solidFill>
                <a:latin typeface="Cambria" panose="02040503050406030204" pitchFamily="18" charset="0"/>
              </a:rPr>
              <a:t>Release packages</a:t>
            </a:r>
            <a:endParaRPr lang="en-US" altLang="zh-CN" sz="2200" dirty="0">
              <a:latin typeface="Cambria" panose="02040503050406030204" pitchFamily="18" charset="0"/>
            </a:endParaRPr>
          </a:p>
        </p:txBody>
      </p:sp>
    </p:spTree>
    <p:extLst>
      <p:ext uri="{BB962C8B-B14F-4D97-AF65-F5344CB8AC3E}">
        <p14:creationId xmlns:p14="http://schemas.microsoft.com/office/powerpoint/2010/main" val="39274117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p:txBody>
          <a:bodyPr/>
          <a:lstStyle/>
          <a:p>
            <a:r>
              <a:rPr lang="en-US" altLang="zh-CN" sz="4000" dirty="0">
                <a:solidFill>
                  <a:srgbClr val="132584"/>
                </a:solidFill>
                <a:latin typeface="Cambria" panose="02040503050406030204" pitchFamily="18" charset="0"/>
              </a:rPr>
              <a:t>Product Components</a:t>
            </a:r>
          </a:p>
        </p:txBody>
      </p:sp>
      <p:pic>
        <p:nvPicPr>
          <p:cNvPr id="5124" name="Picture 4"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4364420"/>
            <a:ext cx="3518275" cy="198246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76772"/>
            <a:ext cx="2438400" cy="296984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311215"/>
            <a:ext cx="4514850" cy="50673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1595520" y="869040"/>
              <a:ext cx="6283440" cy="3462480"/>
            </p14:xfrm>
          </p:contentPart>
        </mc:Choice>
        <mc:Fallback xmlns="">
          <p:pic>
            <p:nvPicPr>
              <p:cNvPr id="2" name="墨迹 1"/>
              <p:cNvPicPr/>
              <p:nvPr/>
            </p:nvPicPr>
            <p:blipFill>
              <a:blip r:embed="rId7"/>
              <a:stretch>
                <a:fillRect/>
              </a:stretch>
            </p:blipFill>
            <p:spPr>
              <a:xfrm>
                <a:off x="1587240" y="865440"/>
                <a:ext cx="6299640" cy="3473280"/>
              </a:xfrm>
              <a:prstGeom prst="rect">
                <a:avLst/>
              </a:prstGeom>
            </p:spPr>
          </p:pic>
        </mc:Fallback>
      </mc:AlternateContent>
    </p:spTree>
    <p:extLst>
      <p:ext uri="{BB962C8B-B14F-4D97-AF65-F5344CB8AC3E}">
        <p14:creationId xmlns:p14="http://schemas.microsoft.com/office/powerpoint/2010/main" val="1113038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p:txBody>
          <a:bodyPr/>
          <a:lstStyle/>
          <a:p>
            <a:r>
              <a:rPr lang="en-US" altLang="zh-CN" sz="4000" dirty="0">
                <a:solidFill>
                  <a:srgbClr val="132584"/>
                </a:solidFill>
                <a:latin typeface="Cambria" panose="02040503050406030204" pitchFamily="18" charset="0"/>
              </a:rPr>
              <a:t>Product Components</a:t>
            </a:r>
          </a:p>
        </p:txBody>
      </p:sp>
      <p:sp>
        <p:nvSpPr>
          <p:cNvPr id="1045507" name="Rectangle 3"/>
          <p:cNvSpPr>
            <a:spLocks noGrp="1" noChangeArrowheads="1"/>
          </p:cNvSpPr>
          <p:nvPr>
            <p:ph type="body" idx="1"/>
          </p:nvPr>
        </p:nvSpPr>
        <p:spPr>
          <a:xfrm>
            <a:off x="457200" y="1295400"/>
            <a:ext cx="8610600" cy="4752975"/>
          </a:xfrm>
        </p:spPr>
        <p:txBody>
          <a:bodyPr/>
          <a:lstStyle/>
          <a:p>
            <a:pPr marL="381000" indent="-381000">
              <a:lnSpc>
                <a:spcPct val="110000"/>
              </a:lnSpc>
              <a:buFontTx/>
              <a:buAutoNum type="arabicPeriod"/>
            </a:pPr>
            <a:r>
              <a:rPr lang="en-US" altLang="zh-CN" sz="2200" dirty="0">
                <a:latin typeface="Cambria" panose="02040503050406030204" pitchFamily="18" charset="0"/>
              </a:rPr>
              <a:t>Customer Requirements (Surveys, competitive info, Feedback)</a:t>
            </a:r>
          </a:p>
          <a:p>
            <a:pPr marL="381000" indent="-381000">
              <a:lnSpc>
                <a:spcPct val="110000"/>
              </a:lnSpc>
              <a:buFontTx/>
              <a:buAutoNum type="arabicPeriod"/>
            </a:pPr>
            <a:r>
              <a:rPr lang="en-US" altLang="zh-CN" sz="2200" dirty="0">
                <a:latin typeface="Cambria" panose="02040503050406030204" pitchFamily="18" charset="0"/>
              </a:rPr>
              <a:t>MRD (Task/Feature description, Usability Data)</a:t>
            </a:r>
          </a:p>
          <a:p>
            <a:pPr marL="381000" indent="-381000">
              <a:lnSpc>
                <a:spcPct val="110000"/>
              </a:lnSpc>
              <a:buFontTx/>
              <a:buAutoNum type="arabicPeriod"/>
            </a:pPr>
            <a:r>
              <a:rPr lang="en-US" altLang="zh-CN" sz="2200" dirty="0">
                <a:latin typeface="Cambria" panose="02040503050406030204" pitchFamily="18" charset="0"/>
              </a:rPr>
              <a:t>Specifications</a:t>
            </a:r>
          </a:p>
          <a:p>
            <a:pPr marL="381000" indent="-381000">
              <a:lnSpc>
                <a:spcPct val="110000"/>
              </a:lnSpc>
              <a:buFontTx/>
              <a:buAutoNum type="arabicPeriod"/>
            </a:pPr>
            <a:r>
              <a:rPr lang="en-US" altLang="zh-CN" sz="2200" dirty="0">
                <a:latin typeface="Cambria" panose="02040503050406030204" pitchFamily="18" charset="0"/>
              </a:rPr>
              <a:t>Schedule</a:t>
            </a:r>
          </a:p>
          <a:p>
            <a:pPr marL="381000" indent="-381000">
              <a:lnSpc>
                <a:spcPct val="110000"/>
              </a:lnSpc>
              <a:buFontTx/>
              <a:buAutoNum type="arabicPeriod"/>
            </a:pPr>
            <a:r>
              <a:rPr lang="en-US" altLang="zh-CN" sz="2200" dirty="0">
                <a:latin typeface="Cambria" panose="02040503050406030204" pitchFamily="18" charset="0"/>
              </a:rPr>
              <a:t>Design Docs (Architecture, Feature implementation, Interface agreement)</a:t>
            </a:r>
          </a:p>
          <a:p>
            <a:pPr marL="381000" indent="-381000">
              <a:lnSpc>
                <a:spcPct val="110000"/>
              </a:lnSpc>
              <a:buFontTx/>
              <a:buAutoNum type="arabicPeriod"/>
            </a:pPr>
            <a:r>
              <a:rPr lang="en-US" altLang="zh-CN" sz="2200" dirty="0">
                <a:latin typeface="Cambria" panose="02040503050406030204" pitchFamily="18" charset="0"/>
              </a:rPr>
              <a:t>Test Documents (Plans, test cases, QA Milestone reports)</a:t>
            </a:r>
          </a:p>
          <a:p>
            <a:pPr marL="381000" indent="-381000">
              <a:lnSpc>
                <a:spcPct val="110000"/>
              </a:lnSpc>
              <a:buFontTx/>
              <a:buAutoNum type="arabicPeriod"/>
            </a:pPr>
            <a:r>
              <a:rPr lang="en-US" altLang="zh-CN" sz="2200" dirty="0">
                <a:latin typeface="Cambria" panose="02040503050406030204" pitchFamily="18" charset="0"/>
              </a:rPr>
              <a:t>Online help</a:t>
            </a:r>
          </a:p>
          <a:p>
            <a:pPr marL="381000" indent="-381000">
              <a:lnSpc>
                <a:spcPct val="110000"/>
              </a:lnSpc>
              <a:buFontTx/>
              <a:buAutoNum type="arabicPeriod"/>
            </a:pPr>
            <a:r>
              <a:rPr lang="en-US" altLang="zh-CN" sz="2200" dirty="0">
                <a:latin typeface="Cambria" panose="02040503050406030204" pitchFamily="18" charset="0"/>
              </a:rPr>
              <a:t>Release Notes / Read Me</a:t>
            </a:r>
          </a:p>
          <a:p>
            <a:pPr marL="381000" indent="-381000">
              <a:lnSpc>
                <a:spcPct val="110000"/>
              </a:lnSpc>
              <a:buFontTx/>
              <a:buAutoNum type="arabicPeriod"/>
            </a:pPr>
            <a:r>
              <a:rPr lang="en-US" altLang="zh-CN" sz="2200" dirty="0">
                <a:solidFill>
                  <a:srgbClr val="FF5050"/>
                </a:solidFill>
                <a:latin typeface="Cambria" panose="02040503050406030204" pitchFamily="18" charset="0"/>
              </a:rPr>
              <a:t>Release packages</a:t>
            </a:r>
            <a:endParaRPr lang="en-US" altLang="zh-CN" sz="2200" dirty="0">
              <a:latin typeface="Cambria" panose="02040503050406030204" pitchFamily="18" charset="0"/>
            </a:endParaRPr>
          </a:p>
        </p:txBody>
      </p:sp>
    </p:spTree>
    <p:extLst>
      <p:ext uri="{BB962C8B-B14F-4D97-AF65-F5344CB8AC3E}">
        <p14:creationId xmlns:p14="http://schemas.microsoft.com/office/powerpoint/2010/main" val="2635845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What is Testing</a:t>
            </a:r>
            <a:endParaRPr lang="zh-CN" altLang="zh-CN" dirty="0" smtClean="0">
              <a:latin typeface="Cambria" panose="02040503050406030204" pitchFamily="18" charset="0"/>
            </a:endParaRPr>
          </a:p>
        </p:txBody>
      </p:sp>
      <p:sp>
        <p:nvSpPr>
          <p:cNvPr id="5" name="矩形 4"/>
          <p:cNvSpPr/>
          <p:nvPr/>
        </p:nvSpPr>
        <p:spPr>
          <a:xfrm>
            <a:off x="685800" y="1371600"/>
            <a:ext cx="7543800" cy="1569660"/>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FF0000"/>
                </a:solidFill>
                <a:latin typeface="Cambria" panose="02040503050406030204" pitchFamily="18" charset="0"/>
              </a:rPr>
              <a:t>Software </a:t>
            </a:r>
            <a:r>
              <a:rPr lang="en-US" altLang="zh-CN" dirty="0">
                <a:solidFill>
                  <a:srgbClr val="FF0000"/>
                </a:solidFill>
                <a:latin typeface="Cambria" panose="02040503050406030204" pitchFamily="18" charset="0"/>
              </a:rPr>
              <a:t>testing </a:t>
            </a:r>
            <a:r>
              <a:rPr lang="en-US" altLang="zh-CN" dirty="0">
                <a:solidFill>
                  <a:srgbClr val="132584"/>
                </a:solidFill>
                <a:latin typeface="Cambria" panose="02040503050406030204" pitchFamily="18" charset="0"/>
              </a:rPr>
              <a:t>is a process, or a series of processes, designed to make sure computer code does what it was designed to do and, conversely, that it does not do anything unintended.</a:t>
            </a:r>
            <a:endParaRPr lang="zh-CN" altLang="en-US" dirty="0">
              <a:solidFill>
                <a:srgbClr val="132584"/>
              </a:solidFill>
              <a:latin typeface="Cambria" panose="02040503050406030204" pitchFamily="18" charset="0"/>
            </a:endParaRPr>
          </a:p>
        </p:txBody>
      </p:sp>
      <p:sp>
        <p:nvSpPr>
          <p:cNvPr id="7" name="Ellipse 7"/>
          <p:cNvSpPr/>
          <p:nvPr/>
        </p:nvSpPr>
        <p:spPr>
          <a:xfrm>
            <a:off x="3163264" y="3429000"/>
            <a:ext cx="2211645" cy="2133809"/>
          </a:xfrm>
          <a:prstGeom prst="ellipse">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ndara" pitchFamily="34" charset="0"/>
              </a:rPr>
              <a:t>System</a:t>
            </a:r>
            <a:endParaRPr lang="fr-FR" sz="3200" b="1" dirty="0">
              <a:latin typeface="Candara" pitchFamily="34" charset="0"/>
            </a:endParaRPr>
          </a:p>
        </p:txBody>
      </p:sp>
      <p:sp>
        <p:nvSpPr>
          <p:cNvPr id="8" name="Flèche droite 8"/>
          <p:cNvSpPr/>
          <p:nvPr/>
        </p:nvSpPr>
        <p:spPr>
          <a:xfrm>
            <a:off x="5609296" y="4343400"/>
            <a:ext cx="2005577" cy="384765"/>
          </a:xfrm>
          <a:prstGeom prst="rightArrow">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droite 9"/>
          <p:cNvSpPr/>
          <p:nvPr/>
        </p:nvSpPr>
        <p:spPr>
          <a:xfrm>
            <a:off x="1219200" y="4339844"/>
            <a:ext cx="1830874" cy="384765"/>
          </a:xfrm>
          <a:prstGeom prst="rightArrow">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10"/>
          <p:cNvSpPr txBox="1"/>
          <p:nvPr/>
        </p:nvSpPr>
        <p:spPr>
          <a:xfrm>
            <a:off x="1524000" y="3726389"/>
            <a:ext cx="1620953" cy="584775"/>
          </a:xfrm>
          <a:prstGeom prst="rect">
            <a:avLst/>
          </a:prstGeom>
          <a:noFill/>
        </p:spPr>
        <p:txBody>
          <a:bodyPr wrap="square" rtlCol="0">
            <a:spAutoFit/>
          </a:bodyPr>
          <a:lstStyle/>
          <a:p>
            <a:r>
              <a:rPr lang="en-US" sz="3200" b="1" dirty="0" smtClean="0">
                <a:solidFill>
                  <a:schemeClr val="tx1">
                    <a:lumMod val="65000"/>
                    <a:lumOff val="35000"/>
                  </a:schemeClr>
                </a:solidFill>
                <a:latin typeface="Candara" panose="020E0502030303020204" pitchFamily="34" charset="0"/>
                <a:cs typeface="Arial" panose="020B0604020202020204" pitchFamily="34" charset="0"/>
              </a:rPr>
              <a:t>Input</a:t>
            </a:r>
            <a:endParaRPr lang="fr-FR" sz="3200" b="1" dirty="0">
              <a:solidFill>
                <a:schemeClr val="tx1">
                  <a:lumMod val="65000"/>
                  <a:lumOff val="35000"/>
                </a:schemeClr>
              </a:solidFill>
              <a:latin typeface="Candara" panose="020E0502030303020204" pitchFamily="34" charset="0"/>
              <a:cs typeface="Arial" panose="020B0604020202020204" pitchFamily="34" charset="0"/>
            </a:endParaRPr>
          </a:p>
        </p:txBody>
      </p:sp>
      <p:sp>
        <p:nvSpPr>
          <p:cNvPr id="11" name="ZoneTexte 11"/>
          <p:cNvSpPr txBox="1"/>
          <p:nvPr/>
        </p:nvSpPr>
        <p:spPr>
          <a:xfrm>
            <a:off x="5791200" y="3758625"/>
            <a:ext cx="2052273" cy="584775"/>
          </a:xfrm>
          <a:prstGeom prst="rect">
            <a:avLst/>
          </a:prstGeom>
          <a:noFill/>
        </p:spPr>
        <p:txBody>
          <a:bodyPr wrap="square" rtlCol="0">
            <a:spAutoFit/>
          </a:bodyPr>
          <a:lstStyle/>
          <a:p>
            <a:r>
              <a:rPr lang="en-US" sz="3200" b="1" dirty="0" smtClean="0">
                <a:solidFill>
                  <a:schemeClr val="tx1">
                    <a:lumMod val="65000"/>
                    <a:lumOff val="35000"/>
                  </a:schemeClr>
                </a:solidFill>
                <a:latin typeface="Candara" panose="020E0502030303020204" pitchFamily="34" charset="0"/>
                <a:cs typeface="Arial" panose="020B0604020202020204" pitchFamily="34" charset="0"/>
              </a:rPr>
              <a:t>Output</a:t>
            </a:r>
            <a:endParaRPr lang="fr-FR" sz="3200" b="1" dirty="0">
              <a:solidFill>
                <a:schemeClr val="tx1">
                  <a:lumMod val="65000"/>
                  <a:lumOff val="35000"/>
                </a:schemeClr>
              </a:solidFill>
              <a:latin typeface="Candara" panose="020E0502030303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386000" y="1668240"/>
              <a:ext cx="5696280" cy="3250440"/>
            </p14:xfrm>
          </p:contentPart>
        </mc:Choice>
        <mc:Fallback xmlns="">
          <p:pic>
            <p:nvPicPr>
              <p:cNvPr id="2" name="墨迹 1"/>
              <p:cNvPicPr/>
              <p:nvPr/>
            </p:nvPicPr>
            <p:blipFill>
              <a:blip r:embed="rId4"/>
              <a:stretch>
                <a:fillRect/>
              </a:stretch>
            </p:blipFill>
            <p:spPr>
              <a:xfrm>
                <a:off x="1379160" y="1662840"/>
                <a:ext cx="5711400" cy="3265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1000"/>
                                        <p:tgtEl>
                                          <p:spTgt spid="9"/>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par>
                          <p:cTn id="21" fill="hold">
                            <p:stCondLst>
                              <p:cond delay="1000"/>
                            </p:stCondLst>
                            <p:childTnLst>
                              <p:par>
                                <p:cTn id="22" presetID="5" presetClass="entr" presetSubtype="1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heckerboard(across)">
                                      <p:cBhvr>
                                        <p:cTn id="24" dur="1000"/>
                                        <p:tgtEl>
                                          <p:spTgt spid="8"/>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Customer requirements</a:t>
            </a:r>
          </a:p>
        </p:txBody>
      </p:sp>
      <p:sp>
        <p:nvSpPr>
          <p:cNvPr id="4" name="Rectangle 3"/>
          <p:cNvSpPr txBox="1">
            <a:spLocks noChangeArrowheads="1"/>
          </p:cNvSpPr>
          <p:nvPr/>
        </p:nvSpPr>
        <p:spPr bwMode="auto">
          <a:xfrm>
            <a:off x="228600" y="1828800"/>
            <a:ext cx="8686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i="1" dirty="0" smtClean="0">
                <a:solidFill>
                  <a:srgbClr val="FF0000"/>
                </a:solidFill>
                <a:latin typeface="Cambria" panose="02040503050406030204" pitchFamily="18" charset="0"/>
              </a:rPr>
              <a:t>The software development team must determine what the customer wants.</a:t>
            </a:r>
            <a:endParaRPr lang="en-US" altLang="zh-CN" dirty="0" smtClean="0">
              <a:solidFill>
                <a:srgbClr val="FF0000"/>
              </a:solidFill>
              <a:latin typeface="Cambria" panose="02040503050406030204" pitchFamily="18" charset="0"/>
            </a:endParaRPr>
          </a:p>
          <a:p>
            <a:pPr eaLnBrk="1" hangingPunct="1">
              <a:lnSpc>
                <a:spcPct val="90000"/>
              </a:lnSpc>
            </a:pPr>
            <a:r>
              <a:rPr lang="en-US" altLang="zh-CN" dirty="0" smtClean="0">
                <a:latin typeface="Cambria" panose="02040503050406030204" pitchFamily="18" charset="0"/>
              </a:rPr>
              <a:t>How can you do this?</a:t>
            </a:r>
          </a:p>
          <a:p>
            <a:pPr lvl="1" eaLnBrk="1" hangingPunct="1">
              <a:lnSpc>
                <a:spcPct val="90000"/>
              </a:lnSpc>
            </a:pPr>
            <a:r>
              <a:rPr lang="en-US" altLang="zh-CN" dirty="0" smtClean="0">
                <a:latin typeface="Cambria" panose="02040503050406030204" pitchFamily="18" charset="0"/>
              </a:rPr>
              <a:t>Guess?</a:t>
            </a:r>
          </a:p>
          <a:p>
            <a:pPr lvl="1" eaLnBrk="1" hangingPunct="1">
              <a:lnSpc>
                <a:spcPct val="90000"/>
              </a:lnSpc>
            </a:pPr>
            <a:r>
              <a:rPr lang="en-US" altLang="zh-CN" dirty="0" smtClean="0">
                <a:latin typeface="Cambria" panose="02040503050406030204" pitchFamily="18" charset="0"/>
              </a:rPr>
              <a:t>Collect detailed information from surveys?</a:t>
            </a:r>
          </a:p>
          <a:p>
            <a:pPr lvl="1" eaLnBrk="1" hangingPunct="1">
              <a:lnSpc>
                <a:spcPct val="90000"/>
              </a:lnSpc>
            </a:pPr>
            <a:r>
              <a:rPr lang="en-US" altLang="zh-CN" dirty="0" smtClean="0">
                <a:latin typeface="Cambria" panose="02040503050406030204" pitchFamily="18" charset="0"/>
              </a:rPr>
              <a:t>Get feedback from a previous version of the software?</a:t>
            </a:r>
          </a:p>
          <a:p>
            <a:pPr lvl="1" eaLnBrk="1" hangingPunct="1">
              <a:lnSpc>
                <a:spcPct val="90000"/>
              </a:lnSpc>
            </a:pPr>
            <a:r>
              <a:rPr lang="en-US" altLang="zh-CN" dirty="0" smtClean="0">
                <a:latin typeface="Cambria" panose="02040503050406030204" pitchFamily="18" charset="0"/>
              </a:rPr>
              <a:t>Read reviews in magazines?</a:t>
            </a:r>
          </a:p>
          <a:p>
            <a:pPr lvl="1" eaLnBrk="1" hangingPunct="1">
              <a:lnSpc>
                <a:spcPct val="90000"/>
              </a:lnSpc>
            </a:pPr>
            <a:r>
              <a:rPr lang="en-US" altLang="zh-CN" dirty="0" smtClean="0">
                <a:latin typeface="Cambria" panose="02040503050406030204" pitchFamily="18" charset="0"/>
              </a:rPr>
              <a:t>Get information about the competition?</a:t>
            </a:r>
          </a:p>
          <a:p>
            <a:pPr lvl="1" eaLnBrk="1" hangingPunct="1">
              <a:lnSpc>
                <a:spcPct val="90000"/>
              </a:lnSpc>
            </a:pPr>
            <a:r>
              <a:rPr lang="en-US" altLang="zh-CN" dirty="0" smtClean="0">
                <a:latin typeface="Cambria" panose="02040503050406030204" pitchFamily="18" charset="0"/>
              </a:rPr>
              <a:t>Other ways?</a:t>
            </a:r>
          </a:p>
          <a:p>
            <a:pPr eaLnBrk="1" hangingPunct="1">
              <a:lnSpc>
                <a:spcPct val="90000"/>
              </a:lnSpc>
            </a:pPr>
            <a:r>
              <a:rPr lang="en-US" altLang="zh-CN" dirty="0" smtClean="0">
                <a:latin typeface="Cambria" panose="02040503050406030204" pitchFamily="18" charset="0"/>
              </a:rPr>
              <a:t>The collected data is used to guide the specification effort.</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386000" y="1756080"/>
              <a:ext cx="3231720" cy="954360"/>
            </p14:xfrm>
          </p:contentPart>
        </mc:Choice>
        <mc:Fallback xmlns="">
          <p:pic>
            <p:nvPicPr>
              <p:cNvPr id="2" name="墨迹 1"/>
              <p:cNvPicPr/>
              <p:nvPr/>
            </p:nvPicPr>
            <p:blipFill>
              <a:blip r:embed="rId5"/>
              <a:stretch>
                <a:fillRect/>
              </a:stretch>
            </p:blipFill>
            <p:spPr>
              <a:xfrm>
                <a:off x="1376280" y="1746360"/>
                <a:ext cx="3246480" cy="975240"/>
              </a:xfrm>
              <a:prstGeom prst="rect">
                <a:avLst/>
              </a:prstGeom>
            </p:spPr>
          </p:pic>
        </mc:Fallback>
      </mc:AlternateContent>
    </p:spTree>
    <p:extLst>
      <p:ext uri="{BB962C8B-B14F-4D97-AF65-F5344CB8AC3E}">
        <p14:creationId xmlns:p14="http://schemas.microsoft.com/office/powerpoint/2010/main" val="37134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a:xfrm>
            <a:off x="922973" y="1219200"/>
            <a:ext cx="7162800" cy="755650"/>
          </a:xfrm>
        </p:spPr>
        <p:txBody>
          <a:bodyPr/>
          <a:lstStyle/>
          <a:p>
            <a:r>
              <a:rPr lang="en-US" altLang="zh-CN" dirty="0">
                <a:solidFill>
                  <a:srgbClr val="132584"/>
                </a:solidFill>
                <a:latin typeface="Cambria" panose="02040503050406030204" pitchFamily="18" charset="0"/>
              </a:rPr>
              <a:t>Writing MRD AND SPEC</a:t>
            </a:r>
          </a:p>
        </p:txBody>
      </p:sp>
      <p:sp>
        <p:nvSpPr>
          <p:cNvPr id="1142788" name="Rectangle 4"/>
          <p:cNvSpPr>
            <a:spLocks noChangeArrowheads="1"/>
          </p:cNvSpPr>
          <p:nvPr/>
        </p:nvSpPr>
        <p:spPr bwMode="auto">
          <a:xfrm>
            <a:off x="457200" y="2057400"/>
            <a:ext cx="8458200" cy="4308872"/>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Clr>
                <a:schemeClr val="accent1"/>
              </a:buClr>
              <a:buSzPct val="122000"/>
            </a:pPr>
            <a:r>
              <a:rPr lang="en-US" altLang="zh-CN" sz="2400" b="1" dirty="0">
                <a:solidFill>
                  <a:srgbClr val="000099"/>
                </a:solidFill>
                <a:latin typeface="Cambria" panose="02040503050406030204" pitchFamily="18" charset="0"/>
              </a:rPr>
              <a:t>a project management issue - but a difficult one</a:t>
            </a:r>
            <a:endParaRPr lang="zh-CN" altLang="en-US" sz="2400" b="1" dirty="0">
              <a:solidFill>
                <a:srgbClr val="000099"/>
              </a:solidFill>
              <a:latin typeface="Cambria" panose="02040503050406030204" pitchFamily="18" charset="0"/>
            </a:endParaRPr>
          </a:p>
          <a:p>
            <a:pPr>
              <a:buClr>
                <a:schemeClr val="accent1"/>
              </a:buClr>
              <a:buSzPct val="122000"/>
              <a:buFontTx/>
              <a:buChar char="•"/>
            </a:pPr>
            <a:endParaRPr lang="zh-CN" altLang="en-US" sz="2400" b="1" dirty="0">
              <a:solidFill>
                <a:srgbClr val="000099"/>
              </a:solidFill>
              <a:latin typeface="Cambria" panose="02040503050406030204" pitchFamily="18" charset="0"/>
            </a:endParaRPr>
          </a:p>
          <a:p>
            <a:pPr>
              <a:buClr>
                <a:schemeClr val="accent1"/>
              </a:buClr>
              <a:buSzPct val="122000"/>
            </a:pPr>
            <a:r>
              <a:rPr lang="en-US" altLang="zh-CN" sz="2400" b="1" dirty="0">
                <a:solidFill>
                  <a:srgbClr val="000099"/>
                </a:solidFill>
                <a:latin typeface="Cambria" panose="02040503050406030204" pitchFamily="18" charset="0"/>
              </a:rPr>
              <a:t>For our purposes, verifiability is critical:</a:t>
            </a:r>
          </a:p>
          <a:p>
            <a:pPr lvl="1">
              <a:buClr>
                <a:schemeClr val="accent1"/>
              </a:buClr>
              <a:buSzPct val="122000"/>
            </a:pPr>
            <a:r>
              <a:rPr lang="en-US" altLang="zh-CN" sz="2000" dirty="0">
                <a:latin typeface="Cambria" panose="02040503050406030204" pitchFamily="18" charset="0"/>
              </a:rPr>
              <a:t>(bad) The system should be easy to use and user errors should be minimal.</a:t>
            </a:r>
          </a:p>
          <a:p>
            <a:pPr lvl="1">
              <a:buClr>
                <a:schemeClr val="accent1"/>
              </a:buClr>
              <a:buSzPct val="122000"/>
              <a:buFontTx/>
              <a:buChar char="•"/>
            </a:pPr>
            <a:endParaRPr lang="en-US" altLang="zh-CN" sz="2000" dirty="0">
              <a:latin typeface="Cambria" panose="02040503050406030204" pitchFamily="18" charset="0"/>
            </a:endParaRPr>
          </a:p>
          <a:p>
            <a:pPr lvl="1">
              <a:buClr>
                <a:schemeClr val="accent1"/>
              </a:buClr>
              <a:buSzPct val="122000"/>
            </a:pPr>
            <a:r>
              <a:rPr lang="en-US" altLang="zh-CN" sz="2000" dirty="0">
                <a:latin typeface="Cambria" panose="02040503050406030204" pitchFamily="18" charset="0"/>
              </a:rPr>
              <a:t>(better) Experienced controllers should be able to use all the system functions after a total of two-hours of training. </a:t>
            </a:r>
            <a:endParaRPr lang="en-US" altLang="zh-CN" sz="2000" dirty="0" smtClean="0">
              <a:latin typeface="Cambria" panose="02040503050406030204" pitchFamily="18" charset="0"/>
            </a:endParaRPr>
          </a:p>
          <a:p>
            <a:pPr lvl="1">
              <a:buClr>
                <a:schemeClr val="accent1"/>
              </a:buClr>
              <a:buSzPct val="122000"/>
            </a:pPr>
            <a:r>
              <a:rPr lang="en-US" altLang="zh-CN" sz="2000" dirty="0" smtClean="0">
                <a:latin typeface="Cambria" panose="02040503050406030204" pitchFamily="18" charset="0"/>
              </a:rPr>
              <a:t>After </a:t>
            </a:r>
            <a:r>
              <a:rPr lang="en-US" altLang="zh-CN" sz="2000" dirty="0">
                <a:latin typeface="Cambria" panose="02040503050406030204" pitchFamily="18" charset="0"/>
              </a:rPr>
              <a:t>training, the average number of errors made by the experienced controllers will not exceed two per day.</a:t>
            </a:r>
          </a:p>
          <a:p>
            <a:pPr lvl="1">
              <a:buClr>
                <a:schemeClr val="accent1"/>
              </a:buClr>
              <a:buSzPct val="122000"/>
              <a:buFontTx/>
              <a:buChar char="•"/>
            </a:pPr>
            <a:endParaRPr lang="en-US" altLang="zh-CN" sz="2000" dirty="0">
              <a:latin typeface="Cambria" panose="02040503050406030204" pitchFamily="18" charset="0"/>
            </a:endParaRPr>
          </a:p>
          <a:p>
            <a:pPr lvl="1">
              <a:buClr>
                <a:schemeClr val="accent1"/>
              </a:buClr>
              <a:buSzPct val="122000"/>
              <a:buFontTx/>
              <a:buChar char="•"/>
            </a:pPr>
            <a:r>
              <a:rPr lang="en-US" altLang="zh-CN" sz="2000" dirty="0">
                <a:latin typeface="Cambria" panose="02040503050406030204" pitchFamily="18" charset="0"/>
              </a:rPr>
              <a:t>But there are still problems. What are they?</a:t>
            </a:r>
          </a:p>
          <a:p>
            <a:pPr lvl="1" algn="ctr">
              <a:lnSpc>
                <a:spcPct val="90000"/>
              </a:lnSpc>
              <a:spcBef>
                <a:spcPct val="50000"/>
              </a:spcBef>
              <a:spcAft>
                <a:spcPts val="900"/>
              </a:spcAft>
              <a:buClr>
                <a:schemeClr val="accent1"/>
              </a:buClr>
              <a:buFontTx/>
              <a:buChar char="•"/>
            </a:pPr>
            <a:endParaRPr lang="en-US" altLang="zh-CN" sz="2000" dirty="0">
              <a:latin typeface="Cambria" panose="02040503050406030204" pitchFamily="18" charset="0"/>
            </a:endParaRPr>
          </a:p>
        </p:txBody>
      </p:sp>
      <p:sp>
        <p:nvSpPr>
          <p:cNvPr id="5" name="Rectangle 16"/>
          <p:cNvSpPr txBox="1">
            <a:spLocks noChangeArrowheads="1"/>
          </p:cNvSpPr>
          <p:nvPr/>
        </p:nvSpPr>
        <p:spPr bwMode="auto">
          <a:xfrm>
            <a:off x="2057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smtClean="0">
                <a:latin typeface="Cambria" panose="02040503050406030204" pitchFamily="18" charset="0"/>
              </a:rPr>
              <a:t>Principle of Testing</a:t>
            </a:r>
            <a:endParaRPr lang="zh-CN"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971160" y="1791720"/>
              <a:ext cx="1837440" cy="70560"/>
            </p14:xfrm>
          </p:contentPart>
        </mc:Choice>
        <mc:Fallback xmlns="">
          <p:pic>
            <p:nvPicPr>
              <p:cNvPr id="2" name="墨迹 1"/>
              <p:cNvPicPr/>
              <p:nvPr/>
            </p:nvPicPr>
            <p:blipFill>
              <a:blip r:embed="rId4"/>
              <a:stretch>
                <a:fillRect/>
              </a:stretch>
            </p:blipFill>
            <p:spPr>
              <a:xfrm>
                <a:off x="3963600" y="1782720"/>
                <a:ext cx="1850760" cy="89640"/>
              </a:xfrm>
              <a:prstGeom prst="rect">
                <a:avLst/>
              </a:prstGeom>
            </p:spPr>
          </p:pic>
        </mc:Fallback>
      </mc:AlternateContent>
    </p:spTree>
    <p:extLst>
      <p:ext uri="{BB962C8B-B14F-4D97-AF65-F5344CB8AC3E}">
        <p14:creationId xmlns:p14="http://schemas.microsoft.com/office/powerpoint/2010/main" val="33165667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Specification</a:t>
            </a:r>
            <a:br>
              <a:rPr lang="en-US" altLang="zh-CN" sz="3200" dirty="0" smtClean="0">
                <a:latin typeface="Cambria" panose="02040503050406030204" pitchFamily="18" charset="0"/>
              </a:rPr>
            </a:br>
            <a:r>
              <a:rPr lang="en-US" altLang="zh-CN" sz="2000" dirty="0" smtClean="0">
                <a:solidFill>
                  <a:srgbClr val="FF0000"/>
                </a:solidFill>
                <a:latin typeface="Cambria" panose="02040503050406030204" pitchFamily="18" charset="0"/>
              </a:rPr>
              <a:t>“If you don't know where you're going any road will take you there”</a:t>
            </a:r>
            <a:endParaRPr lang="en-US" altLang="zh-CN" sz="3200" dirty="0" smtClean="0">
              <a:solidFill>
                <a:srgbClr val="FF0000"/>
              </a:solidFill>
              <a:latin typeface="Cambria" panose="02040503050406030204" pitchFamily="18" charset="0"/>
            </a:endParaRPr>
          </a:p>
        </p:txBody>
      </p:sp>
      <p:sp>
        <p:nvSpPr>
          <p:cNvPr id="4" name="Rectangle 3"/>
          <p:cNvSpPr txBox="1">
            <a:spLocks noChangeArrowheads="1"/>
          </p:cNvSpPr>
          <p:nvPr/>
        </p:nvSpPr>
        <p:spPr bwMode="auto">
          <a:xfrm>
            <a:off x="304800" y="24384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The specification takes the data from the customer requirements and other sources and defines:</a:t>
            </a:r>
          </a:p>
          <a:p>
            <a:pPr lvl="1" eaLnBrk="1" hangingPunct="1">
              <a:lnSpc>
                <a:spcPct val="90000"/>
              </a:lnSpc>
            </a:pPr>
            <a:r>
              <a:rPr lang="en-US" altLang="zh-CN" dirty="0" smtClean="0">
                <a:solidFill>
                  <a:srgbClr val="FF0000"/>
                </a:solidFill>
                <a:latin typeface="Cambria" panose="02040503050406030204" pitchFamily="18" charset="0"/>
              </a:rPr>
              <a:t>The features of the software </a:t>
            </a:r>
            <a:r>
              <a:rPr lang="en-US" altLang="zh-CN" dirty="0" smtClean="0">
                <a:latin typeface="Cambria" panose="02040503050406030204" pitchFamily="18" charset="0"/>
              </a:rPr>
              <a:t>(functional requirements).</a:t>
            </a:r>
          </a:p>
          <a:p>
            <a:pPr lvl="1" eaLnBrk="1" hangingPunct="1">
              <a:lnSpc>
                <a:spcPct val="90000"/>
              </a:lnSpc>
            </a:pPr>
            <a:r>
              <a:rPr lang="en-US" altLang="zh-CN" dirty="0" smtClean="0">
                <a:solidFill>
                  <a:srgbClr val="FF0000"/>
                </a:solidFill>
                <a:latin typeface="Cambria" panose="02040503050406030204" pitchFamily="18" charset="0"/>
              </a:rPr>
              <a:t>The constraints on these features </a:t>
            </a:r>
            <a:r>
              <a:rPr lang="en-US" altLang="zh-CN" dirty="0" smtClean="0">
                <a:latin typeface="Cambria" panose="02040503050406030204" pitchFamily="18" charset="0"/>
              </a:rPr>
              <a:t>(non-functional requirements).</a:t>
            </a:r>
          </a:p>
          <a:p>
            <a:pPr eaLnBrk="1" hangingPunct="1">
              <a:lnSpc>
                <a:spcPct val="90000"/>
              </a:lnSpc>
            </a:pPr>
            <a:r>
              <a:rPr lang="en-US" altLang="zh-CN" dirty="0" smtClean="0">
                <a:latin typeface="Cambria" panose="02040503050406030204" pitchFamily="18" charset="0"/>
              </a:rPr>
              <a:t>Specifications can be:</a:t>
            </a:r>
          </a:p>
          <a:p>
            <a:pPr lvl="1" eaLnBrk="1" hangingPunct="1">
              <a:lnSpc>
                <a:spcPct val="90000"/>
              </a:lnSpc>
            </a:pPr>
            <a:r>
              <a:rPr lang="en-US" altLang="zh-CN" dirty="0" smtClean="0">
                <a:solidFill>
                  <a:srgbClr val="FF0000"/>
                </a:solidFill>
                <a:latin typeface="Cambria" panose="02040503050406030204" pitchFamily="18" charset="0"/>
              </a:rPr>
              <a:t>formal</a:t>
            </a:r>
            <a:r>
              <a:rPr lang="en-US" altLang="zh-CN" dirty="0" smtClean="0">
                <a:latin typeface="Cambria" panose="02040503050406030204" pitchFamily="18" charset="0"/>
              </a:rPr>
              <a:t> (e.g., aerospace industry), rigid</a:t>
            </a:r>
          </a:p>
          <a:p>
            <a:pPr lvl="1" eaLnBrk="1" hangingPunct="1">
              <a:lnSpc>
                <a:spcPct val="90000"/>
              </a:lnSpc>
            </a:pPr>
            <a:r>
              <a:rPr lang="en-US" altLang="zh-CN" dirty="0" smtClean="0">
                <a:solidFill>
                  <a:srgbClr val="FF0000"/>
                </a:solidFill>
                <a:latin typeface="Cambria" panose="02040503050406030204" pitchFamily="18" charset="0"/>
              </a:rPr>
              <a:t>informal</a:t>
            </a:r>
            <a:r>
              <a:rPr lang="en-US" altLang="zh-CN" dirty="0" smtClean="0">
                <a:latin typeface="Cambria" panose="02040503050406030204" pitchFamily="18" charset="0"/>
              </a:rPr>
              <a:t> (e.g., a .com start up), on a cocktail napkin or a whiteboard.</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177560" y="1061640"/>
              <a:ext cx="6676200" cy="4864680"/>
            </p14:xfrm>
          </p:contentPart>
        </mc:Choice>
        <mc:Fallback xmlns="">
          <p:pic>
            <p:nvPicPr>
              <p:cNvPr id="2" name="墨迹 1"/>
              <p:cNvPicPr/>
              <p:nvPr/>
            </p:nvPicPr>
            <p:blipFill>
              <a:blip r:embed="rId5"/>
              <a:stretch>
                <a:fillRect/>
              </a:stretch>
            </p:blipFill>
            <p:spPr>
              <a:xfrm>
                <a:off x="1168200" y="1053360"/>
                <a:ext cx="6689880" cy="4879440"/>
              </a:xfrm>
              <a:prstGeom prst="rect">
                <a:avLst/>
              </a:prstGeom>
            </p:spPr>
          </p:pic>
        </mc:Fallback>
      </mc:AlternateContent>
    </p:spTree>
    <p:extLst>
      <p:ext uri="{BB962C8B-B14F-4D97-AF65-F5344CB8AC3E}">
        <p14:creationId xmlns:p14="http://schemas.microsoft.com/office/powerpoint/2010/main" val="365583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ChangeArrowheads="1"/>
          </p:cNvSpPr>
          <p:nvPr>
            <p:ph type="title"/>
          </p:nvPr>
        </p:nvSpPr>
        <p:spPr>
          <a:xfrm>
            <a:off x="990600" y="1152525"/>
            <a:ext cx="7275512" cy="666750"/>
          </a:xfrm>
        </p:spPr>
        <p:txBody>
          <a:bodyPr/>
          <a:lstStyle/>
          <a:p>
            <a:r>
              <a:rPr lang="en-US" altLang="zh-CN" sz="3200" dirty="0">
                <a:latin typeface="Cambria" panose="02040503050406030204" pitchFamily="18" charset="0"/>
              </a:rPr>
              <a:t>SOME WAYS TO QUANTIFY</a:t>
            </a:r>
            <a:r>
              <a:rPr lang="en-US" altLang="zh-CN" sz="1600" dirty="0">
                <a:latin typeface="Cambria" panose="02040503050406030204" pitchFamily="18" charset="0"/>
              </a:rPr>
              <a:t> </a:t>
            </a:r>
          </a:p>
        </p:txBody>
      </p:sp>
      <p:sp>
        <p:nvSpPr>
          <p:cNvPr id="1143812" name="Rectangle 4"/>
          <p:cNvSpPr>
            <a:spLocks noChangeArrowheads="1"/>
          </p:cNvSpPr>
          <p:nvPr/>
        </p:nvSpPr>
        <p:spPr bwMode="auto">
          <a:xfrm>
            <a:off x="496887" y="1981200"/>
            <a:ext cx="8189913" cy="4062651"/>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400" b="1" dirty="0">
                <a:solidFill>
                  <a:srgbClr val="000099"/>
                </a:solidFill>
                <a:latin typeface="Cambria" panose="02040503050406030204" pitchFamily="18" charset="0"/>
              </a:rPr>
              <a:t>Speed: </a:t>
            </a:r>
          </a:p>
          <a:p>
            <a:pPr lvl="1"/>
            <a:r>
              <a:rPr lang="en-US" altLang="zh-CN" sz="2400" dirty="0">
                <a:latin typeface="Cambria" panose="02040503050406030204" pitchFamily="18" charset="0"/>
              </a:rPr>
              <a:t>Processed transactions/second; user-response time; screen refresh time.</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Size:</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Number of bytes; number of records; number of transactions.</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Ease of use:</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Training time; number of help frames; define classes of users objectively</a:t>
            </a:r>
          </a:p>
        </p:txBody>
      </p:sp>
      <p:sp>
        <p:nvSpPr>
          <p:cNvPr id="5" name="Rectangle 16"/>
          <p:cNvSpPr txBox="1">
            <a:spLocks noChangeArrowheads="1"/>
          </p:cNvSpPr>
          <p:nvPr/>
        </p:nvSpPr>
        <p:spPr bwMode="auto">
          <a:xfrm>
            <a:off x="2057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27194542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7" name="Rectangle 5"/>
          <p:cNvSpPr>
            <a:spLocks noChangeArrowheads="1"/>
          </p:cNvSpPr>
          <p:nvPr/>
        </p:nvSpPr>
        <p:spPr bwMode="auto">
          <a:xfrm>
            <a:off x="457200" y="2033349"/>
            <a:ext cx="8382000" cy="4062651"/>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400" b="1" dirty="0">
                <a:solidFill>
                  <a:srgbClr val="000099"/>
                </a:solidFill>
                <a:latin typeface="Cambria" panose="02040503050406030204" pitchFamily="18" charset="0"/>
              </a:rPr>
              <a:t>Reliability:</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Mean time to failure; probability of unavailability; rate of failure occurrence; availability.</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Robustness:</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Time to restart after failure; percentage of events causing failure; probability of data corruption on failure.</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Portability:</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Percentage of target-dependent statements; number of target systems.</a:t>
            </a:r>
            <a:endParaRPr lang="zh-CN" altLang="en-US" sz="2400" dirty="0">
              <a:latin typeface="Cambria" panose="02040503050406030204" pitchFamily="18" charset="0"/>
            </a:endParaRPr>
          </a:p>
        </p:txBody>
      </p:sp>
      <p:sp>
        <p:nvSpPr>
          <p:cNvPr id="6" name="Rectangle 2"/>
          <p:cNvSpPr txBox="1">
            <a:spLocks noChangeArrowheads="1"/>
          </p:cNvSpPr>
          <p:nvPr/>
        </p:nvSpPr>
        <p:spPr bwMode="auto">
          <a:xfrm>
            <a:off x="990600" y="1152525"/>
            <a:ext cx="7275512"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smtClean="0">
                <a:latin typeface="Cambria" panose="02040503050406030204" pitchFamily="18" charset="0"/>
              </a:rPr>
              <a:t>SOME WAYS TO QUANTIFY</a:t>
            </a:r>
            <a:r>
              <a:rPr lang="en-US" altLang="zh-CN" sz="1600" smtClean="0">
                <a:latin typeface="Cambria" panose="02040503050406030204" pitchFamily="18" charset="0"/>
              </a:rPr>
              <a:t> </a:t>
            </a:r>
            <a:endParaRPr lang="en-US" altLang="zh-CN" sz="1600" dirty="0">
              <a:latin typeface="Cambria" panose="02040503050406030204" pitchFamily="18" charset="0"/>
            </a:endParaRPr>
          </a:p>
        </p:txBody>
      </p:sp>
      <p:sp>
        <p:nvSpPr>
          <p:cNvPr id="7" name="Rectangle 16"/>
          <p:cNvSpPr txBox="1">
            <a:spLocks noChangeArrowheads="1"/>
          </p:cNvSpPr>
          <p:nvPr/>
        </p:nvSpPr>
        <p:spPr bwMode="auto">
          <a:xfrm>
            <a:off x="2057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15618204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Schedules</a:t>
            </a:r>
          </a:p>
        </p:txBody>
      </p:sp>
      <p:sp>
        <p:nvSpPr>
          <p:cNvPr id="4" name="Rectangle 3"/>
          <p:cNvSpPr txBox="1">
            <a:spLocks noChangeArrowheads="1"/>
          </p:cNvSpPr>
          <p:nvPr/>
        </p:nvSpPr>
        <p:spPr bwMode="auto">
          <a:xfrm>
            <a:off x="304800" y="19050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The goals of scheduling are to know:</a:t>
            </a:r>
          </a:p>
          <a:p>
            <a:pPr lvl="1" eaLnBrk="1" hangingPunct="1"/>
            <a:r>
              <a:rPr lang="en-US" altLang="zh-CN" dirty="0" smtClean="0">
                <a:latin typeface="Cambria" panose="02040503050406030204" pitchFamily="18" charset="0"/>
              </a:rPr>
              <a:t>What work needs to be completed?</a:t>
            </a:r>
          </a:p>
          <a:p>
            <a:pPr lvl="1" eaLnBrk="1" hangingPunct="1"/>
            <a:r>
              <a:rPr lang="en-US" altLang="zh-CN" dirty="0" smtClean="0">
                <a:latin typeface="Cambria" panose="02040503050406030204" pitchFamily="18" charset="0"/>
              </a:rPr>
              <a:t>How much work is left to do?</a:t>
            </a:r>
          </a:p>
          <a:p>
            <a:pPr lvl="1" eaLnBrk="1" hangingPunct="1"/>
            <a:r>
              <a:rPr lang="en-US" altLang="zh-CN" dirty="0" smtClean="0">
                <a:latin typeface="Cambria" panose="02040503050406030204" pitchFamily="18" charset="0"/>
              </a:rPr>
              <a:t>When will the work be finished?</a:t>
            </a:r>
          </a:p>
          <a:p>
            <a:pPr lvl="1" eaLnBrk="1" hangingPunct="1"/>
            <a:r>
              <a:rPr lang="en-US" altLang="zh-CN" dirty="0" smtClean="0">
                <a:latin typeface="Cambria" panose="02040503050406030204" pitchFamily="18" charset="0"/>
              </a:rPr>
              <a:t>Who will finish each task?</a:t>
            </a:r>
          </a:p>
          <a:p>
            <a:pPr lvl="1" eaLnBrk="1" hangingPunct="1"/>
            <a:r>
              <a:rPr lang="en-US" altLang="zh-CN" dirty="0" smtClean="0">
                <a:latin typeface="Cambria" panose="02040503050406030204" pitchFamily="18" charset="0"/>
              </a:rPr>
              <a:t>Other measurable queries.</a:t>
            </a:r>
          </a:p>
          <a:p>
            <a:pPr eaLnBrk="1" hangingPunct="1"/>
            <a:r>
              <a:rPr lang="en-US" altLang="zh-CN" dirty="0" smtClean="0">
                <a:latin typeface="Cambria" panose="02040503050406030204" pitchFamily="18" charset="0"/>
              </a:rPr>
              <a:t>A </a:t>
            </a:r>
            <a:r>
              <a:rPr lang="en-US" altLang="zh-CN" b="1" dirty="0" smtClean="0">
                <a:solidFill>
                  <a:srgbClr val="FF0000"/>
                </a:solidFill>
                <a:latin typeface="Cambria" panose="02040503050406030204" pitchFamily="18" charset="0"/>
              </a:rPr>
              <a:t>Gantt chart</a:t>
            </a:r>
            <a:r>
              <a:rPr lang="en-US" altLang="zh-CN" dirty="0" smtClean="0">
                <a:solidFill>
                  <a:srgbClr val="FF0000"/>
                </a:solidFill>
                <a:latin typeface="Cambria" panose="02040503050406030204" pitchFamily="18" charset="0"/>
              </a:rPr>
              <a:t> </a:t>
            </a:r>
            <a:r>
              <a:rPr lang="en-US" altLang="zh-CN" dirty="0" smtClean="0">
                <a:latin typeface="Cambria" panose="02040503050406030204" pitchFamily="18" charset="0"/>
              </a:rPr>
              <a:t>is a popular type of bar chart that illustrates a project schedule. </a:t>
            </a:r>
          </a:p>
        </p:txBody>
      </p:sp>
    </p:spTree>
    <p:extLst>
      <p:ext uri="{BB962C8B-B14F-4D97-AF65-F5344CB8AC3E}">
        <p14:creationId xmlns:p14="http://schemas.microsoft.com/office/powerpoint/2010/main" val="6375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Gantt Chart</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05000"/>
            <a:ext cx="6858000" cy="412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957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Design</a:t>
            </a:r>
          </a:p>
        </p:txBody>
      </p:sp>
      <p:sp>
        <p:nvSpPr>
          <p:cNvPr id="4" name="Rectangle 3"/>
          <p:cNvSpPr txBox="1">
            <a:spLocks noChangeArrowheads="1"/>
          </p:cNvSpPr>
          <p:nvPr/>
        </p:nvSpPr>
        <p:spPr bwMode="auto">
          <a:xfrm>
            <a:off x="1524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Before coding begins on non-trivial software projects, a set of design documents are created to serve as blueprints.</a:t>
            </a:r>
          </a:p>
          <a:p>
            <a:pPr lvl="1" eaLnBrk="1" hangingPunct="1"/>
            <a:r>
              <a:rPr lang="en-US" altLang="zh-CN" dirty="0" smtClean="0">
                <a:latin typeface="Cambria" panose="02040503050406030204" pitchFamily="18" charset="0"/>
              </a:rPr>
              <a:t>Software Architecture</a:t>
            </a:r>
          </a:p>
          <a:p>
            <a:pPr lvl="1" eaLnBrk="1" hangingPunct="1"/>
            <a:r>
              <a:rPr lang="en-US" altLang="zh-CN" dirty="0" smtClean="0">
                <a:latin typeface="Cambria" panose="02040503050406030204" pitchFamily="18" charset="0"/>
              </a:rPr>
              <a:t>Data flow diagram</a:t>
            </a:r>
          </a:p>
          <a:p>
            <a:pPr lvl="1" eaLnBrk="1" hangingPunct="1"/>
            <a:r>
              <a:rPr lang="en-US" altLang="zh-CN" dirty="0" smtClean="0">
                <a:latin typeface="Cambria" panose="02040503050406030204" pitchFamily="18" charset="0"/>
              </a:rPr>
              <a:t>State transition diagram</a:t>
            </a:r>
          </a:p>
          <a:p>
            <a:pPr lvl="1" eaLnBrk="1" hangingPunct="1"/>
            <a:r>
              <a:rPr lang="en-US" altLang="zh-CN" dirty="0" smtClean="0">
                <a:latin typeface="Cambria" panose="02040503050406030204" pitchFamily="18" charset="0"/>
              </a:rPr>
              <a:t>Flowchart</a:t>
            </a:r>
          </a:p>
          <a:p>
            <a:pPr lvl="1" eaLnBrk="1" hangingPunct="1"/>
            <a:r>
              <a:rPr lang="en-US" altLang="zh-CN" dirty="0" smtClean="0">
                <a:latin typeface="Cambria" panose="02040503050406030204" pitchFamily="18" charset="0"/>
              </a:rPr>
              <a:t>Commented code</a:t>
            </a:r>
          </a:p>
        </p:txBody>
      </p:sp>
      <p:pic>
        <p:nvPicPr>
          <p:cNvPr id="5" name="Picture 4" descr="dotOmni"/>
          <p:cNvPicPr>
            <a:picLocks noChangeAspect="1" noChangeArrowheads="1"/>
          </p:cNvPicPr>
          <p:nvPr/>
        </p:nvPicPr>
        <p:blipFill>
          <a:blip r:embed="rId4">
            <a:extLst>
              <a:ext uri="{28A0092B-C50C-407E-A947-70E740481C1C}">
                <a14:useLocalDpi xmlns:a14="http://schemas.microsoft.com/office/drawing/2010/main" val="0"/>
              </a:ext>
            </a:extLst>
          </a:blip>
          <a:srcRect t="1389" r="223" b="14195"/>
          <a:stretch>
            <a:fillRect/>
          </a:stretch>
        </p:blipFill>
        <p:spPr bwMode="auto">
          <a:xfrm>
            <a:off x="4572000" y="3276600"/>
            <a:ext cx="4267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864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Source code … of course</a:t>
            </a:r>
          </a:p>
        </p:txBody>
      </p:sp>
      <p:sp>
        <p:nvSpPr>
          <p:cNvPr id="4" name="Rectangle 3"/>
          <p:cNvSpPr txBox="1">
            <a:spLocks noChangeArrowheads="1"/>
          </p:cNvSpPr>
          <p:nvPr/>
        </p:nvSpPr>
        <p:spPr bwMode="auto">
          <a:xfrm>
            <a:off x="228600" y="1905000"/>
            <a:ext cx="8763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The ultimate specification of the software!</a:t>
            </a:r>
          </a:p>
          <a:p>
            <a:pPr eaLnBrk="1" hangingPunct="1"/>
            <a:r>
              <a:rPr lang="en-US" altLang="zh-CN" dirty="0" smtClean="0">
                <a:latin typeface="Cambria" panose="02040503050406030204" pitchFamily="18" charset="0"/>
              </a:rPr>
              <a:t>‘Code is king’ philosophy is still prevalent. </a:t>
            </a:r>
          </a:p>
          <a:p>
            <a:pPr eaLnBrk="1" hangingPunct="1"/>
            <a:r>
              <a:rPr lang="en-US" altLang="zh-CN" dirty="0" smtClean="0">
                <a:latin typeface="Cambria" panose="02040503050406030204" pitchFamily="18" charset="0"/>
              </a:rPr>
              <a:t>Many programming languages and tools to choose from.</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l="705" t="2357" r="4225" b="3340"/>
          <a:stretch>
            <a:fillRect/>
          </a:stretch>
        </p:blipFill>
        <p:spPr bwMode="auto">
          <a:xfrm>
            <a:off x="5638800" y="3657600"/>
            <a:ext cx="3048000" cy="270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45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Test documents</a:t>
            </a:r>
          </a:p>
        </p:txBody>
      </p:sp>
      <p:sp>
        <p:nvSpPr>
          <p:cNvPr id="4" name="Rectangle 3"/>
          <p:cNvSpPr txBox="1">
            <a:spLocks noChangeArrowheads="1"/>
          </p:cNvSpPr>
          <p:nvPr/>
        </p:nvSpPr>
        <p:spPr bwMode="auto">
          <a:xfrm>
            <a:off x="304800" y="17526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Test plan</a:t>
            </a:r>
          </a:p>
          <a:p>
            <a:pPr lvl="1" eaLnBrk="1" hangingPunct="1">
              <a:lnSpc>
                <a:spcPct val="90000"/>
              </a:lnSpc>
            </a:pPr>
            <a:r>
              <a:rPr lang="en-US" altLang="zh-CN" dirty="0" smtClean="0">
                <a:latin typeface="Cambria" panose="02040503050406030204" pitchFamily="18" charset="0"/>
              </a:rPr>
              <a:t>Quality objectives, resource needs, schedules, assignments, methods, etc.</a:t>
            </a:r>
          </a:p>
          <a:p>
            <a:pPr eaLnBrk="1" hangingPunct="1">
              <a:lnSpc>
                <a:spcPct val="90000"/>
              </a:lnSpc>
            </a:pPr>
            <a:r>
              <a:rPr lang="en-US" altLang="zh-CN" dirty="0" smtClean="0">
                <a:latin typeface="Cambria" panose="02040503050406030204" pitchFamily="18" charset="0"/>
              </a:rPr>
              <a:t>Test cases</a:t>
            </a:r>
          </a:p>
          <a:p>
            <a:pPr lvl="1" eaLnBrk="1" hangingPunct="1">
              <a:lnSpc>
                <a:spcPct val="90000"/>
              </a:lnSpc>
            </a:pPr>
            <a:r>
              <a:rPr lang="en-US" altLang="zh-CN" dirty="0" smtClean="0">
                <a:latin typeface="Cambria" panose="02040503050406030204" pitchFamily="18" charset="0"/>
              </a:rPr>
              <a:t>Inputs and expected outputs.</a:t>
            </a:r>
          </a:p>
          <a:p>
            <a:pPr eaLnBrk="1" hangingPunct="1">
              <a:lnSpc>
                <a:spcPct val="90000"/>
              </a:lnSpc>
            </a:pPr>
            <a:r>
              <a:rPr lang="en-US" altLang="zh-CN" dirty="0" smtClean="0">
                <a:latin typeface="Cambria" panose="02040503050406030204" pitchFamily="18" charset="0"/>
              </a:rPr>
              <a:t>Bug reports</a:t>
            </a:r>
          </a:p>
          <a:p>
            <a:pPr lvl="1" eaLnBrk="1" hangingPunct="1">
              <a:lnSpc>
                <a:spcPct val="90000"/>
              </a:lnSpc>
            </a:pPr>
            <a:r>
              <a:rPr lang="en-US" altLang="zh-CN" dirty="0" smtClean="0">
                <a:latin typeface="Cambria" panose="02040503050406030204" pitchFamily="18" charset="0"/>
              </a:rPr>
              <a:t>E.g., the Bugzilla web-based bug tracker.</a:t>
            </a:r>
          </a:p>
          <a:p>
            <a:pPr eaLnBrk="1" hangingPunct="1">
              <a:lnSpc>
                <a:spcPct val="90000"/>
              </a:lnSpc>
            </a:pPr>
            <a:r>
              <a:rPr lang="en-US" altLang="zh-CN" dirty="0" smtClean="0">
                <a:latin typeface="Cambria" panose="02040503050406030204" pitchFamily="18" charset="0"/>
              </a:rPr>
              <a:t>Test tools and automation</a:t>
            </a:r>
          </a:p>
          <a:p>
            <a:pPr eaLnBrk="1" hangingPunct="1">
              <a:lnSpc>
                <a:spcPct val="90000"/>
              </a:lnSpc>
            </a:pPr>
            <a:r>
              <a:rPr lang="en-US" altLang="zh-CN" dirty="0" smtClean="0">
                <a:latin typeface="Cambria" panose="02040503050406030204" pitchFamily="18" charset="0"/>
              </a:rPr>
              <a:t>Metrics, statistics, and summaries</a:t>
            </a:r>
          </a:p>
          <a:p>
            <a:pPr lvl="1" eaLnBrk="1" hangingPunct="1">
              <a:lnSpc>
                <a:spcPct val="90000"/>
              </a:lnSpc>
            </a:pPr>
            <a:r>
              <a:rPr lang="en-US" altLang="zh-CN" dirty="0" smtClean="0">
                <a:latin typeface="Cambria" panose="02040503050406030204" pitchFamily="18" charset="0"/>
              </a:rPr>
              <a:t>Number of unresolved bugs, mean time to repair a bug, etc.</a:t>
            </a:r>
          </a:p>
        </p:txBody>
      </p:sp>
    </p:spTree>
    <p:extLst>
      <p:ext uri="{BB962C8B-B14F-4D97-AF65-F5344CB8AC3E}">
        <p14:creationId xmlns:p14="http://schemas.microsoft.com/office/powerpoint/2010/main" val="196856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Effect transition="in" filter="fade">
                                      <p:cBhvr>
                                        <p:cTn id="41" dur="500"/>
                                        <p:tgtEl>
                                          <p:spTgt spid="4">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
          <p:cNvSpPr>
            <a:spLocks/>
          </p:cNvSpPr>
          <p:nvPr/>
        </p:nvSpPr>
        <p:spPr bwMode="auto">
          <a:xfrm>
            <a:off x="1981200" y="1657350"/>
            <a:ext cx="1524000" cy="319087"/>
          </a:xfrm>
          <a:custGeom>
            <a:avLst/>
            <a:gdLst>
              <a:gd name="T0" fmla="*/ 0 w 864"/>
              <a:gd name="T1" fmla="*/ 240 h 240"/>
              <a:gd name="T2" fmla="*/ 240 w 864"/>
              <a:gd name="T3" fmla="*/ 96 h 240"/>
              <a:gd name="T4" fmla="*/ 864 w 864"/>
              <a:gd name="T5" fmla="*/ 0 h 240"/>
            </a:gdLst>
            <a:ahLst/>
            <a:cxnLst>
              <a:cxn ang="0">
                <a:pos x="T0" y="T1"/>
              </a:cxn>
              <a:cxn ang="0">
                <a:pos x="T2" y="T3"/>
              </a:cxn>
              <a:cxn ang="0">
                <a:pos x="T4" y="T5"/>
              </a:cxn>
            </a:cxnLst>
            <a:rect l="0" t="0" r="r" b="b"/>
            <a:pathLst>
              <a:path w="864" h="240">
                <a:moveTo>
                  <a:pt x="0" y="240"/>
                </a:moveTo>
                <a:cubicBezTo>
                  <a:pt x="48" y="188"/>
                  <a:pt x="96" y="136"/>
                  <a:pt x="240" y="96"/>
                </a:cubicBezTo>
                <a:cubicBezTo>
                  <a:pt x="384" y="56"/>
                  <a:pt x="624" y="28"/>
                  <a:pt x="864"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9" name="Freeform 4"/>
          <p:cNvSpPr>
            <a:spLocks/>
          </p:cNvSpPr>
          <p:nvPr/>
        </p:nvSpPr>
        <p:spPr bwMode="auto">
          <a:xfrm>
            <a:off x="4953000" y="1657350"/>
            <a:ext cx="1143000" cy="266700"/>
          </a:xfrm>
          <a:custGeom>
            <a:avLst/>
            <a:gdLst>
              <a:gd name="T0" fmla="*/ 0 w 720"/>
              <a:gd name="T1" fmla="*/ 24 h 168"/>
              <a:gd name="T2" fmla="*/ 336 w 720"/>
              <a:gd name="T3" fmla="*/ 24 h 168"/>
              <a:gd name="T4" fmla="*/ 720 w 720"/>
              <a:gd name="T5" fmla="*/ 168 h 168"/>
            </a:gdLst>
            <a:ahLst/>
            <a:cxnLst>
              <a:cxn ang="0">
                <a:pos x="T0" y="T1"/>
              </a:cxn>
              <a:cxn ang="0">
                <a:pos x="T2" y="T3"/>
              </a:cxn>
              <a:cxn ang="0">
                <a:pos x="T4" y="T5"/>
              </a:cxn>
            </a:cxnLst>
            <a:rect l="0" t="0" r="r" b="b"/>
            <a:pathLst>
              <a:path w="720" h="168">
                <a:moveTo>
                  <a:pt x="0" y="24"/>
                </a:moveTo>
                <a:cubicBezTo>
                  <a:pt x="108" y="12"/>
                  <a:pt x="216" y="0"/>
                  <a:pt x="336" y="24"/>
                </a:cubicBezTo>
                <a:cubicBezTo>
                  <a:pt x="456" y="48"/>
                  <a:pt x="588" y="108"/>
                  <a:pt x="720" y="168"/>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0" name="Freeform 5"/>
          <p:cNvSpPr>
            <a:spLocks/>
          </p:cNvSpPr>
          <p:nvPr/>
        </p:nvSpPr>
        <p:spPr bwMode="auto">
          <a:xfrm>
            <a:off x="6781800" y="3348037"/>
            <a:ext cx="355600" cy="685800"/>
          </a:xfrm>
          <a:custGeom>
            <a:avLst/>
            <a:gdLst>
              <a:gd name="T0" fmla="*/ 192 w 224"/>
              <a:gd name="T1" fmla="*/ 0 h 432"/>
              <a:gd name="T2" fmla="*/ 192 w 224"/>
              <a:gd name="T3" fmla="*/ 240 h 432"/>
              <a:gd name="T4" fmla="*/ 0 w 224"/>
              <a:gd name="T5" fmla="*/ 432 h 432"/>
            </a:gdLst>
            <a:ahLst/>
            <a:cxnLst>
              <a:cxn ang="0">
                <a:pos x="T0" y="T1"/>
              </a:cxn>
              <a:cxn ang="0">
                <a:pos x="T2" y="T3"/>
              </a:cxn>
              <a:cxn ang="0">
                <a:pos x="T4" y="T5"/>
              </a:cxn>
            </a:cxnLst>
            <a:rect l="0" t="0" r="r" b="b"/>
            <a:pathLst>
              <a:path w="224" h="432">
                <a:moveTo>
                  <a:pt x="192" y="0"/>
                </a:moveTo>
                <a:cubicBezTo>
                  <a:pt x="208" y="84"/>
                  <a:pt x="224" y="168"/>
                  <a:pt x="192" y="240"/>
                </a:cubicBezTo>
                <a:cubicBezTo>
                  <a:pt x="160" y="312"/>
                  <a:pt x="80" y="372"/>
                  <a:pt x="0" y="432"/>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1" name="Freeform 6"/>
          <p:cNvSpPr>
            <a:spLocks/>
          </p:cNvSpPr>
          <p:nvPr/>
        </p:nvSpPr>
        <p:spPr bwMode="auto">
          <a:xfrm>
            <a:off x="5334000" y="3805237"/>
            <a:ext cx="762000" cy="533400"/>
          </a:xfrm>
          <a:custGeom>
            <a:avLst/>
            <a:gdLst>
              <a:gd name="T0" fmla="*/ 480 w 480"/>
              <a:gd name="T1" fmla="*/ 336 h 336"/>
              <a:gd name="T2" fmla="*/ 384 w 480"/>
              <a:gd name="T3" fmla="*/ 144 h 336"/>
              <a:gd name="T4" fmla="*/ 0 w 480"/>
              <a:gd name="T5" fmla="*/ 0 h 336"/>
            </a:gdLst>
            <a:ahLst/>
            <a:cxnLst>
              <a:cxn ang="0">
                <a:pos x="T0" y="T1"/>
              </a:cxn>
              <a:cxn ang="0">
                <a:pos x="T2" y="T3"/>
              </a:cxn>
              <a:cxn ang="0">
                <a:pos x="T4" y="T5"/>
              </a:cxn>
            </a:cxnLst>
            <a:rect l="0" t="0" r="r" b="b"/>
            <a:pathLst>
              <a:path w="480" h="336">
                <a:moveTo>
                  <a:pt x="480" y="336"/>
                </a:moveTo>
                <a:cubicBezTo>
                  <a:pt x="472" y="268"/>
                  <a:pt x="464" y="200"/>
                  <a:pt x="384" y="144"/>
                </a:cubicBezTo>
                <a:cubicBezTo>
                  <a:pt x="304" y="88"/>
                  <a:pt x="152" y="44"/>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2" name="Freeform 7"/>
          <p:cNvSpPr>
            <a:spLocks/>
          </p:cNvSpPr>
          <p:nvPr/>
        </p:nvSpPr>
        <p:spPr bwMode="auto">
          <a:xfrm>
            <a:off x="3733800" y="3195637"/>
            <a:ext cx="838200" cy="304800"/>
          </a:xfrm>
          <a:custGeom>
            <a:avLst/>
            <a:gdLst>
              <a:gd name="T0" fmla="*/ 528 w 528"/>
              <a:gd name="T1" fmla="*/ 192 h 192"/>
              <a:gd name="T2" fmla="*/ 288 w 528"/>
              <a:gd name="T3" fmla="*/ 48 h 192"/>
              <a:gd name="T4" fmla="*/ 0 w 528"/>
              <a:gd name="T5" fmla="*/ 0 h 192"/>
            </a:gdLst>
            <a:ahLst/>
            <a:cxnLst>
              <a:cxn ang="0">
                <a:pos x="T0" y="T1"/>
              </a:cxn>
              <a:cxn ang="0">
                <a:pos x="T2" y="T3"/>
              </a:cxn>
              <a:cxn ang="0">
                <a:pos x="T4" y="T5"/>
              </a:cxn>
            </a:cxnLst>
            <a:rect l="0" t="0" r="r" b="b"/>
            <a:pathLst>
              <a:path w="528" h="192">
                <a:moveTo>
                  <a:pt x="528" y="192"/>
                </a:moveTo>
                <a:cubicBezTo>
                  <a:pt x="452" y="136"/>
                  <a:pt x="376" y="80"/>
                  <a:pt x="288" y="48"/>
                </a:cubicBezTo>
                <a:cubicBezTo>
                  <a:pt x="200" y="16"/>
                  <a:pt x="100" y="8"/>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3" name="Freeform 8"/>
          <p:cNvSpPr>
            <a:spLocks/>
          </p:cNvSpPr>
          <p:nvPr/>
        </p:nvSpPr>
        <p:spPr bwMode="auto">
          <a:xfrm>
            <a:off x="1981200" y="2814637"/>
            <a:ext cx="609600" cy="152400"/>
          </a:xfrm>
          <a:custGeom>
            <a:avLst/>
            <a:gdLst>
              <a:gd name="T0" fmla="*/ 384 w 384"/>
              <a:gd name="T1" fmla="*/ 96 h 96"/>
              <a:gd name="T2" fmla="*/ 240 w 384"/>
              <a:gd name="T3" fmla="*/ 48 h 96"/>
              <a:gd name="T4" fmla="*/ 0 w 384"/>
              <a:gd name="T5" fmla="*/ 0 h 96"/>
            </a:gdLst>
            <a:ahLst/>
            <a:cxnLst>
              <a:cxn ang="0">
                <a:pos x="T0" y="T1"/>
              </a:cxn>
              <a:cxn ang="0">
                <a:pos x="T2" y="T3"/>
              </a:cxn>
              <a:cxn ang="0">
                <a:pos x="T4" y="T5"/>
              </a:cxn>
            </a:cxnLst>
            <a:rect l="0" t="0" r="r" b="b"/>
            <a:pathLst>
              <a:path w="384" h="96">
                <a:moveTo>
                  <a:pt x="384" y="96"/>
                </a:moveTo>
                <a:cubicBezTo>
                  <a:pt x="344" y="80"/>
                  <a:pt x="304" y="64"/>
                  <a:pt x="240" y="48"/>
                </a:cubicBezTo>
                <a:cubicBezTo>
                  <a:pt x="176" y="32"/>
                  <a:pt x="88" y="16"/>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4" name="Freeform 9"/>
          <p:cNvSpPr>
            <a:spLocks/>
          </p:cNvSpPr>
          <p:nvPr/>
        </p:nvSpPr>
        <p:spPr bwMode="auto">
          <a:xfrm>
            <a:off x="3581400" y="5100637"/>
            <a:ext cx="609600" cy="88900"/>
          </a:xfrm>
          <a:custGeom>
            <a:avLst/>
            <a:gdLst>
              <a:gd name="T0" fmla="*/ 384 w 384"/>
              <a:gd name="T1" fmla="*/ 48 h 56"/>
              <a:gd name="T2" fmla="*/ 240 w 384"/>
              <a:gd name="T3" fmla="*/ 48 h 56"/>
              <a:gd name="T4" fmla="*/ 0 w 384"/>
              <a:gd name="T5" fmla="*/ 0 h 56"/>
            </a:gdLst>
            <a:ahLst/>
            <a:cxnLst>
              <a:cxn ang="0">
                <a:pos x="T0" y="T1"/>
              </a:cxn>
              <a:cxn ang="0">
                <a:pos x="T2" y="T3"/>
              </a:cxn>
              <a:cxn ang="0">
                <a:pos x="T4" y="T5"/>
              </a:cxn>
            </a:cxnLst>
            <a:rect l="0" t="0" r="r" b="b"/>
            <a:pathLst>
              <a:path w="384" h="56">
                <a:moveTo>
                  <a:pt x="384" y="48"/>
                </a:moveTo>
                <a:cubicBezTo>
                  <a:pt x="344" y="52"/>
                  <a:pt x="304" y="56"/>
                  <a:pt x="240" y="48"/>
                </a:cubicBezTo>
                <a:cubicBezTo>
                  <a:pt x="176" y="40"/>
                  <a:pt x="88" y="20"/>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5" name="Freeform 10"/>
          <p:cNvSpPr>
            <a:spLocks/>
          </p:cNvSpPr>
          <p:nvPr/>
        </p:nvSpPr>
        <p:spPr bwMode="auto">
          <a:xfrm>
            <a:off x="1981200" y="4186237"/>
            <a:ext cx="762000" cy="685800"/>
          </a:xfrm>
          <a:custGeom>
            <a:avLst/>
            <a:gdLst>
              <a:gd name="T0" fmla="*/ 480 w 480"/>
              <a:gd name="T1" fmla="*/ 432 h 432"/>
              <a:gd name="T2" fmla="*/ 192 w 480"/>
              <a:gd name="T3" fmla="*/ 240 h 432"/>
              <a:gd name="T4" fmla="*/ 0 w 480"/>
              <a:gd name="T5" fmla="*/ 0 h 432"/>
            </a:gdLst>
            <a:ahLst/>
            <a:cxnLst>
              <a:cxn ang="0">
                <a:pos x="T0" y="T1"/>
              </a:cxn>
              <a:cxn ang="0">
                <a:pos x="T2" y="T3"/>
              </a:cxn>
              <a:cxn ang="0">
                <a:pos x="T4" y="T5"/>
              </a:cxn>
            </a:cxnLst>
            <a:rect l="0" t="0" r="r" b="b"/>
            <a:pathLst>
              <a:path w="480" h="432">
                <a:moveTo>
                  <a:pt x="480" y="432"/>
                </a:moveTo>
                <a:cubicBezTo>
                  <a:pt x="376" y="372"/>
                  <a:pt x="272" y="312"/>
                  <a:pt x="192" y="240"/>
                </a:cubicBezTo>
                <a:cubicBezTo>
                  <a:pt x="112" y="168"/>
                  <a:pt x="56" y="84"/>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6" name="Freeform 11"/>
          <p:cNvSpPr>
            <a:spLocks/>
          </p:cNvSpPr>
          <p:nvPr/>
        </p:nvSpPr>
        <p:spPr bwMode="auto">
          <a:xfrm>
            <a:off x="1371600" y="3119437"/>
            <a:ext cx="228600" cy="609600"/>
          </a:xfrm>
          <a:custGeom>
            <a:avLst/>
            <a:gdLst>
              <a:gd name="T0" fmla="*/ 144 w 144"/>
              <a:gd name="T1" fmla="*/ 384 h 384"/>
              <a:gd name="T2" fmla="*/ 48 w 144"/>
              <a:gd name="T3" fmla="*/ 240 h 384"/>
              <a:gd name="T4" fmla="*/ 0 w 144"/>
              <a:gd name="T5" fmla="*/ 0 h 384"/>
            </a:gdLst>
            <a:ahLst/>
            <a:cxnLst>
              <a:cxn ang="0">
                <a:pos x="T0" y="T1"/>
              </a:cxn>
              <a:cxn ang="0">
                <a:pos x="T2" y="T3"/>
              </a:cxn>
              <a:cxn ang="0">
                <a:pos x="T4" y="T5"/>
              </a:cxn>
            </a:cxnLst>
            <a:rect l="0" t="0" r="r" b="b"/>
            <a:pathLst>
              <a:path w="144" h="384">
                <a:moveTo>
                  <a:pt x="144" y="384"/>
                </a:moveTo>
                <a:cubicBezTo>
                  <a:pt x="108" y="344"/>
                  <a:pt x="72" y="304"/>
                  <a:pt x="48" y="240"/>
                </a:cubicBezTo>
                <a:cubicBezTo>
                  <a:pt x="24" y="176"/>
                  <a:pt x="12" y="88"/>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 name="Freeform 12"/>
          <p:cNvSpPr>
            <a:spLocks/>
          </p:cNvSpPr>
          <p:nvPr/>
        </p:nvSpPr>
        <p:spPr bwMode="auto">
          <a:xfrm>
            <a:off x="5257800" y="5100637"/>
            <a:ext cx="762000" cy="177800"/>
          </a:xfrm>
          <a:custGeom>
            <a:avLst/>
            <a:gdLst>
              <a:gd name="T0" fmla="*/ 480 w 480"/>
              <a:gd name="T1" fmla="*/ 0 h 112"/>
              <a:gd name="T2" fmla="*/ 288 w 480"/>
              <a:gd name="T3" fmla="*/ 96 h 112"/>
              <a:gd name="T4" fmla="*/ 0 w 480"/>
              <a:gd name="T5" fmla="*/ 96 h 112"/>
            </a:gdLst>
            <a:ahLst/>
            <a:cxnLst>
              <a:cxn ang="0">
                <a:pos x="T0" y="T1"/>
              </a:cxn>
              <a:cxn ang="0">
                <a:pos x="T2" y="T3"/>
              </a:cxn>
              <a:cxn ang="0">
                <a:pos x="T4" y="T5"/>
              </a:cxn>
            </a:cxnLst>
            <a:rect l="0" t="0" r="r" b="b"/>
            <a:pathLst>
              <a:path w="480" h="112">
                <a:moveTo>
                  <a:pt x="480" y="0"/>
                </a:moveTo>
                <a:cubicBezTo>
                  <a:pt x="424" y="40"/>
                  <a:pt x="368" y="80"/>
                  <a:pt x="288" y="96"/>
                </a:cubicBezTo>
                <a:cubicBezTo>
                  <a:pt x="208" y="112"/>
                  <a:pt x="104" y="104"/>
                  <a:pt x="0" y="96"/>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48" name="Group 13"/>
          <p:cNvGrpSpPr>
            <a:grpSpLocks/>
          </p:cNvGrpSpPr>
          <p:nvPr/>
        </p:nvGrpSpPr>
        <p:grpSpPr bwMode="auto">
          <a:xfrm>
            <a:off x="838200" y="1143000"/>
            <a:ext cx="7162800" cy="4814888"/>
            <a:chOff x="528" y="1059"/>
            <a:chExt cx="4512" cy="3033"/>
          </a:xfrm>
        </p:grpSpPr>
        <p:grpSp>
          <p:nvGrpSpPr>
            <p:cNvPr id="49" name="Group 14"/>
            <p:cNvGrpSpPr>
              <a:grpSpLocks/>
            </p:cNvGrpSpPr>
            <p:nvPr/>
          </p:nvGrpSpPr>
          <p:grpSpPr bwMode="auto">
            <a:xfrm>
              <a:off x="2304" y="1059"/>
              <a:ext cx="1008" cy="1075"/>
              <a:chOff x="2016" y="480"/>
              <a:chExt cx="1277" cy="1391"/>
            </a:xfrm>
          </p:grpSpPr>
          <p:graphicFrame>
            <p:nvGraphicFramePr>
              <p:cNvPr id="99" name="Object 15"/>
              <p:cNvGraphicFramePr>
                <a:graphicFrameLocks noChangeAspect="1"/>
              </p:cNvGraphicFramePr>
              <p:nvPr/>
            </p:nvGraphicFramePr>
            <p:xfrm>
              <a:off x="2016" y="480"/>
              <a:ext cx="912" cy="860"/>
            </p:xfrm>
            <a:graphic>
              <a:graphicData uri="http://schemas.openxmlformats.org/presentationml/2006/ole">
                <mc:AlternateContent xmlns:mc="http://schemas.openxmlformats.org/markup-compatibility/2006">
                  <mc:Choice xmlns:v="urn:schemas-microsoft-com:vml" Requires="v">
                    <p:oleObj spid="_x0000_s1092" name="Clip" r:id="rId4" imgW="2286720" imgH="2155680" progId="MS_ClipArt_Gallery.5">
                      <p:embed/>
                    </p:oleObj>
                  </mc:Choice>
                  <mc:Fallback>
                    <p:oleObj name="Clip" r:id="rId4" imgW="2286720" imgH="2155680" progId="MS_ClipArt_Gallery.5">
                      <p:embed/>
                      <p:pic>
                        <p:nvPicPr>
                          <p:cNvPr id="1527823"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480"/>
                            <a:ext cx="912" cy="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Text Box 16"/>
              <p:cNvSpPr txBox="1">
                <a:spLocks noChangeArrowheads="1"/>
              </p:cNvSpPr>
              <p:nvPr/>
            </p:nvSpPr>
            <p:spPr bwMode="auto">
              <a:xfrm>
                <a:off x="2064" y="1344"/>
                <a:ext cx="1229"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CN" sz="1800" b="1" dirty="0">
                    <a:latin typeface="Times New Roman" panose="02020603050405020304" pitchFamily="18" charset="0"/>
                  </a:rPr>
                  <a:t>Execution of cases</a:t>
                </a:r>
              </a:p>
            </p:txBody>
          </p:sp>
        </p:grpSp>
        <p:grpSp>
          <p:nvGrpSpPr>
            <p:cNvPr id="50" name="Group 17"/>
            <p:cNvGrpSpPr>
              <a:grpSpLocks/>
            </p:cNvGrpSpPr>
            <p:nvPr/>
          </p:nvGrpSpPr>
          <p:grpSpPr bwMode="auto">
            <a:xfrm>
              <a:off x="528" y="1392"/>
              <a:ext cx="720" cy="873"/>
              <a:chOff x="480" y="1296"/>
              <a:chExt cx="912" cy="1200"/>
            </a:xfrm>
          </p:grpSpPr>
          <p:sp>
            <p:nvSpPr>
              <p:cNvPr id="95" name="Rectangle 18"/>
              <p:cNvSpPr>
                <a:spLocks noChangeArrowheads="1"/>
              </p:cNvSpPr>
              <p:nvPr/>
            </p:nvSpPr>
            <p:spPr bwMode="auto">
              <a:xfrm>
                <a:off x="480" y="1296"/>
                <a:ext cx="768" cy="1104"/>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6" name="Rectangle 19"/>
              <p:cNvSpPr>
                <a:spLocks noChangeArrowheads="1"/>
              </p:cNvSpPr>
              <p:nvPr/>
            </p:nvSpPr>
            <p:spPr bwMode="auto">
              <a:xfrm>
                <a:off x="525" y="1344"/>
                <a:ext cx="768" cy="1104"/>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7" name="Text Box 20"/>
              <p:cNvSpPr txBox="1">
                <a:spLocks noChangeArrowheads="1"/>
              </p:cNvSpPr>
              <p:nvPr/>
            </p:nvSpPr>
            <p:spPr bwMode="auto">
              <a:xfrm>
                <a:off x="624" y="1440"/>
                <a:ext cx="76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kumimoji="1" lang="zh-CN" altLang="en-US" sz="1800" b="1">
                  <a:latin typeface="Times New Roman" panose="02020603050405020304" pitchFamily="18" charset="0"/>
                </a:endParaRPr>
              </a:p>
            </p:txBody>
          </p:sp>
          <p:sp>
            <p:nvSpPr>
              <p:cNvPr id="98" name="Rectangle 21"/>
              <p:cNvSpPr>
                <a:spLocks noChangeArrowheads="1"/>
              </p:cNvSpPr>
              <p:nvPr/>
            </p:nvSpPr>
            <p:spPr bwMode="auto">
              <a:xfrm>
                <a:off x="576" y="1392"/>
                <a:ext cx="768" cy="110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latin typeface="Times New Roman" panose="02020603050405020304" pitchFamily="18" charset="0"/>
                  </a:rPr>
                  <a:t>Test</a:t>
                </a:r>
              </a:p>
              <a:p>
                <a:pPr algn="ctr"/>
                <a:r>
                  <a:rPr kumimoji="1" lang="en-US" altLang="zh-CN" sz="1800" b="1">
                    <a:latin typeface="Times New Roman" panose="02020603050405020304" pitchFamily="18" charset="0"/>
                  </a:rPr>
                  <a:t>cases</a:t>
                </a:r>
              </a:p>
            </p:txBody>
          </p:sp>
        </p:grpSp>
        <p:grpSp>
          <p:nvGrpSpPr>
            <p:cNvPr id="51" name="Group 22"/>
            <p:cNvGrpSpPr>
              <a:grpSpLocks/>
            </p:cNvGrpSpPr>
            <p:nvPr/>
          </p:nvGrpSpPr>
          <p:grpSpPr bwMode="auto">
            <a:xfrm>
              <a:off x="3984" y="1248"/>
              <a:ext cx="1056" cy="1250"/>
              <a:chOff x="3648" y="1104"/>
              <a:chExt cx="1296" cy="1591"/>
            </a:xfrm>
          </p:grpSpPr>
          <p:grpSp>
            <p:nvGrpSpPr>
              <p:cNvPr id="59" name="Group 23"/>
              <p:cNvGrpSpPr>
                <a:grpSpLocks/>
              </p:cNvGrpSpPr>
              <p:nvPr/>
            </p:nvGrpSpPr>
            <p:grpSpPr bwMode="auto">
              <a:xfrm>
                <a:off x="4224" y="1104"/>
                <a:ext cx="720" cy="960"/>
                <a:chOff x="3648" y="1392"/>
                <a:chExt cx="720" cy="960"/>
              </a:xfrm>
            </p:grpSpPr>
            <p:sp>
              <p:nvSpPr>
                <p:cNvPr id="92" name="Rectangle 24"/>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3" name="Line 25"/>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4" name="Line 26"/>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0" name="Group 27"/>
              <p:cNvGrpSpPr>
                <a:grpSpLocks/>
              </p:cNvGrpSpPr>
              <p:nvPr/>
            </p:nvGrpSpPr>
            <p:grpSpPr bwMode="auto">
              <a:xfrm>
                <a:off x="3936" y="1248"/>
                <a:ext cx="720" cy="960"/>
                <a:chOff x="3648" y="1392"/>
                <a:chExt cx="720" cy="960"/>
              </a:xfrm>
            </p:grpSpPr>
            <p:sp>
              <p:nvSpPr>
                <p:cNvPr id="89" name="Rectangle 28"/>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0" name="Line 29"/>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1" name="Line 30"/>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1" name="Group 31"/>
              <p:cNvGrpSpPr>
                <a:grpSpLocks/>
              </p:cNvGrpSpPr>
              <p:nvPr/>
            </p:nvGrpSpPr>
            <p:grpSpPr bwMode="auto">
              <a:xfrm>
                <a:off x="3648" y="1392"/>
                <a:ext cx="720" cy="960"/>
                <a:chOff x="3648" y="1392"/>
                <a:chExt cx="720" cy="960"/>
              </a:xfrm>
            </p:grpSpPr>
            <p:sp>
              <p:nvSpPr>
                <p:cNvPr id="86" name="Rectangle 32"/>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87" name="Line 33"/>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8" name="Line 34"/>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2" name="Group 35"/>
              <p:cNvGrpSpPr>
                <a:grpSpLocks/>
              </p:cNvGrpSpPr>
              <p:nvPr/>
            </p:nvGrpSpPr>
            <p:grpSpPr bwMode="auto">
              <a:xfrm>
                <a:off x="4368" y="1392"/>
                <a:ext cx="288" cy="816"/>
                <a:chOff x="4368" y="1392"/>
                <a:chExt cx="288" cy="816"/>
              </a:xfrm>
            </p:grpSpPr>
            <p:sp>
              <p:nvSpPr>
                <p:cNvPr id="84" name="AutoShape 36"/>
                <p:cNvSpPr>
                  <a:spLocks noChangeArrowheads="1"/>
                </p:cNvSpPr>
                <p:nvPr/>
              </p:nvSpPr>
              <p:spPr bwMode="auto">
                <a:xfrm>
                  <a:off x="4368" y="1392"/>
                  <a:ext cx="288" cy="816"/>
                </a:xfrm>
                <a:prstGeom prst="rtTriangl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5" name="Line 37"/>
                <p:cNvSpPr>
                  <a:spLocks noChangeShapeType="1"/>
                </p:cNvSpPr>
                <p:nvPr/>
              </p:nvSpPr>
              <p:spPr bwMode="auto">
                <a:xfrm>
                  <a:off x="4375" y="1586"/>
                  <a:ext cx="215" cy="621"/>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3" name="Group 38"/>
              <p:cNvGrpSpPr>
                <a:grpSpLocks/>
              </p:cNvGrpSpPr>
              <p:nvPr/>
            </p:nvGrpSpPr>
            <p:grpSpPr bwMode="auto">
              <a:xfrm>
                <a:off x="4656" y="1248"/>
                <a:ext cx="288" cy="816"/>
                <a:chOff x="4368" y="1392"/>
                <a:chExt cx="288" cy="816"/>
              </a:xfrm>
            </p:grpSpPr>
            <p:sp>
              <p:nvSpPr>
                <p:cNvPr id="82" name="AutoShape 39"/>
                <p:cNvSpPr>
                  <a:spLocks noChangeArrowheads="1"/>
                </p:cNvSpPr>
                <p:nvPr/>
              </p:nvSpPr>
              <p:spPr bwMode="auto">
                <a:xfrm>
                  <a:off x="4368" y="1392"/>
                  <a:ext cx="288" cy="816"/>
                </a:xfrm>
                <a:prstGeom prst="rtTriangl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3" name="Line 40"/>
                <p:cNvSpPr>
                  <a:spLocks noChangeShapeType="1"/>
                </p:cNvSpPr>
                <p:nvPr/>
              </p:nvSpPr>
              <p:spPr bwMode="auto">
                <a:xfrm>
                  <a:off x="4375" y="1586"/>
                  <a:ext cx="215" cy="621"/>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64" name="Line 41"/>
              <p:cNvSpPr>
                <a:spLocks noChangeShapeType="1"/>
              </p:cNvSpPr>
              <p:nvPr/>
            </p:nvSpPr>
            <p:spPr bwMode="auto">
              <a:xfrm>
                <a:off x="3792" y="153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5" name="Line 42"/>
              <p:cNvSpPr>
                <a:spLocks noChangeShapeType="1"/>
              </p:cNvSpPr>
              <p:nvPr/>
            </p:nvSpPr>
            <p:spPr bwMode="auto">
              <a:xfrm>
                <a:off x="3792" y="158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6" name="Line 43"/>
              <p:cNvSpPr>
                <a:spLocks noChangeShapeType="1"/>
              </p:cNvSpPr>
              <p:nvPr/>
            </p:nvSpPr>
            <p:spPr bwMode="auto">
              <a:xfrm>
                <a:off x="3792" y="1632"/>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7" name="Line 44"/>
              <p:cNvSpPr>
                <a:spLocks noChangeShapeType="1"/>
              </p:cNvSpPr>
              <p:nvPr/>
            </p:nvSpPr>
            <p:spPr bwMode="auto">
              <a:xfrm>
                <a:off x="3792" y="168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8" name="Line 45"/>
              <p:cNvSpPr>
                <a:spLocks noChangeShapeType="1"/>
              </p:cNvSpPr>
              <p:nvPr/>
            </p:nvSpPr>
            <p:spPr bwMode="auto">
              <a:xfrm>
                <a:off x="3792" y="1728"/>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 name="Line 46"/>
              <p:cNvSpPr>
                <a:spLocks noChangeShapeType="1"/>
              </p:cNvSpPr>
              <p:nvPr/>
            </p:nvSpPr>
            <p:spPr bwMode="auto">
              <a:xfrm>
                <a:off x="3792" y="177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0" name="Line 47"/>
              <p:cNvSpPr>
                <a:spLocks noChangeShapeType="1"/>
              </p:cNvSpPr>
              <p:nvPr/>
            </p:nvSpPr>
            <p:spPr bwMode="auto">
              <a:xfrm>
                <a:off x="3792" y="182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1" name="Line 48"/>
              <p:cNvSpPr>
                <a:spLocks noChangeShapeType="1"/>
              </p:cNvSpPr>
              <p:nvPr/>
            </p:nvSpPr>
            <p:spPr bwMode="auto">
              <a:xfrm>
                <a:off x="3792" y="1872"/>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2" name="Line 49"/>
              <p:cNvSpPr>
                <a:spLocks noChangeShapeType="1"/>
              </p:cNvSpPr>
              <p:nvPr/>
            </p:nvSpPr>
            <p:spPr bwMode="auto">
              <a:xfrm>
                <a:off x="3792" y="19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3" name="Line 50"/>
              <p:cNvSpPr>
                <a:spLocks noChangeShapeType="1"/>
              </p:cNvSpPr>
              <p:nvPr/>
            </p:nvSpPr>
            <p:spPr bwMode="auto">
              <a:xfrm>
                <a:off x="3792" y="1968"/>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4" name="Line 51"/>
              <p:cNvSpPr>
                <a:spLocks noChangeShapeType="1"/>
              </p:cNvSpPr>
              <p:nvPr/>
            </p:nvSpPr>
            <p:spPr bwMode="auto">
              <a:xfrm>
                <a:off x="4080" y="134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5" name="Line 52"/>
              <p:cNvSpPr>
                <a:spLocks noChangeShapeType="1"/>
              </p:cNvSpPr>
              <p:nvPr/>
            </p:nvSpPr>
            <p:spPr bwMode="auto">
              <a:xfrm>
                <a:off x="4368" y="139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6" name="Line 53"/>
              <p:cNvSpPr>
                <a:spLocks noChangeShapeType="1"/>
              </p:cNvSpPr>
              <p:nvPr/>
            </p:nvSpPr>
            <p:spPr bwMode="auto">
              <a:xfrm>
                <a:off x="4416" y="144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7" name="Line 54"/>
              <p:cNvSpPr>
                <a:spLocks noChangeShapeType="1"/>
              </p:cNvSpPr>
              <p:nvPr/>
            </p:nvSpPr>
            <p:spPr bwMode="auto">
              <a:xfrm>
                <a:off x="4368" y="1200"/>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8" name="Line 55"/>
              <p:cNvSpPr>
                <a:spLocks noChangeShapeType="1"/>
              </p:cNvSpPr>
              <p:nvPr/>
            </p:nvSpPr>
            <p:spPr bwMode="auto">
              <a:xfrm>
                <a:off x="4656" y="124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9" name="Line 56"/>
              <p:cNvSpPr>
                <a:spLocks noChangeShapeType="1"/>
              </p:cNvSpPr>
              <p:nvPr/>
            </p:nvSpPr>
            <p:spPr bwMode="auto">
              <a:xfrm>
                <a:off x="4656" y="129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0" name="Line 57"/>
              <p:cNvSpPr>
                <a:spLocks noChangeShapeType="1"/>
              </p:cNvSpPr>
              <p:nvPr/>
            </p:nvSpPr>
            <p:spPr bwMode="auto">
              <a:xfrm>
                <a:off x="4704" y="1392"/>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1" name="Text Box 58"/>
              <p:cNvSpPr txBox="1">
                <a:spLocks noChangeArrowheads="1"/>
              </p:cNvSpPr>
              <p:nvPr/>
            </p:nvSpPr>
            <p:spPr bwMode="auto">
              <a:xfrm>
                <a:off x="3839" y="2399"/>
                <a:ext cx="91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Results</a:t>
                </a:r>
              </a:p>
            </p:txBody>
          </p:sp>
        </p:grpSp>
        <p:sp>
          <p:nvSpPr>
            <p:cNvPr id="52" name="Oval 59"/>
            <p:cNvSpPr>
              <a:spLocks noChangeArrowheads="1"/>
            </p:cNvSpPr>
            <p:nvPr/>
          </p:nvSpPr>
          <p:spPr bwMode="auto">
            <a:xfrm>
              <a:off x="3744" y="2937"/>
              <a:ext cx="1056" cy="816"/>
            </a:xfrm>
            <a:prstGeom prst="ellipse">
              <a:avLst/>
            </a:prstGeom>
            <a:solidFill>
              <a:srgbClr val="E0DAF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latin typeface="Times New Roman" panose="02020603050405020304" pitchFamily="18" charset="0"/>
                </a:rPr>
                <a:t>Evaluation</a:t>
              </a:r>
            </a:p>
          </p:txBody>
        </p:sp>
        <p:sp>
          <p:nvSpPr>
            <p:cNvPr id="53" name="Text Box 60"/>
            <p:cNvSpPr txBox="1">
              <a:spLocks noChangeArrowheads="1"/>
            </p:cNvSpPr>
            <p:nvPr/>
          </p:nvSpPr>
          <p:spPr bwMode="auto">
            <a:xfrm>
              <a:off x="1584" y="2121"/>
              <a:ext cx="81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Additional tests</a:t>
              </a:r>
            </a:p>
          </p:txBody>
        </p:sp>
        <p:sp>
          <p:nvSpPr>
            <p:cNvPr id="54" name="Text Box 61"/>
            <p:cNvSpPr txBox="1">
              <a:spLocks noChangeArrowheads="1"/>
            </p:cNvSpPr>
            <p:nvPr/>
          </p:nvSpPr>
          <p:spPr bwMode="auto">
            <a:xfrm>
              <a:off x="2592" y="2505"/>
              <a:ext cx="86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Suspected causes</a:t>
              </a:r>
            </a:p>
          </p:txBody>
        </p:sp>
        <p:sp>
          <p:nvSpPr>
            <p:cNvPr id="55" name="Text Box 62"/>
            <p:cNvSpPr txBox="1">
              <a:spLocks noChangeArrowheads="1"/>
            </p:cNvSpPr>
            <p:nvPr/>
          </p:nvSpPr>
          <p:spPr bwMode="auto">
            <a:xfrm>
              <a:off x="2592" y="3417"/>
              <a:ext cx="81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Identified causes</a:t>
              </a:r>
            </a:p>
          </p:txBody>
        </p:sp>
        <p:sp>
          <p:nvSpPr>
            <p:cNvPr id="56" name="Text Box 63"/>
            <p:cNvSpPr txBox="1">
              <a:spLocks noChangeArrowheads="1"/>
            </p:cNvSpPr>
            <p:nvPr/>
          </p:nvSpPr>
          <p:spPr bwMode="auto">
            <a:xfrm>
              <a:off x="1392" y="3369"/>
              <a:ext cx="86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Corrections</a:t>
              </a:r>
            </a:p>
          </p:txBody>
        </p:sp>
        <p:sp>
          <p:nvSpPr>
            <p:cNvPr id="57" name="Text Box 64"/>
            <p:cNvSpPr txBox="1">
              <a:spLocks noChangeArrowheads="1"/>
            </p:cNvSpPr>
            <p:nvPr/>
          </p:nvSpPr>
          <p:spPr bwMode="auto">
            <a:xfrm>
              <a:off x="624" y="2649"/>
              <a:ext cx="86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Regression tests</a:t>
              </a:r>
            </a:p>
          </p:txBody>
        </p:sp>
        <p:sp>
          <p:nvSpPr>
            <p:cNvPr id="58" name="Text Box 65"/>
            <p:cNvSpPr txBox="1">
              <a:spLocks noChangeArrowheads="1"/>
            </p:cNvSpPr>
            <p:nvPr/>
          </p:nvSpPr>
          <p:spPr bwMode="auto">
            <a:xfrm>
              <a:off x="1344" y="3840"/>
              <a:ext cx="30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000" b="1" dirty="0">
                  <a:latin typeface="Times New Roman" panose="02020603050405020304" pitchFamily="18" charset="0"/>
                </a:rPr>
                <a:t>Debugging</a:t>
              </a:r>
            </a:p>
          </p:txBody>
        </p:sp>
      </p:grpSp>
      <p:sp>
        <p:nvSpPr>
          <p:cNvPr id="101"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Test Cycle</a:t>
            </a:r>
            <a:endParaRPr lang="zh-CN"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1035720" y="2031120"/>
              <a:ext cx="6234480" cy="2957400"/>
            </p14:xfrm>
          </p:contentPart>
        </mc:Choice>
        <mc:Fallback xmlns="">
          <p:pic>
            <p:nvPicPr>
              <p:cNvPr id="2" name="墨迹 1"/>
              <p:cNvPicPr/>
              <p:nvPr/>
            </p:nvPicPr>
            <p:blipFill>
              <a:blip r:embed="rId7"/>
              <a:stretch>
                <a:fillRect/>
              </a:stretch>
            </p:blipFill>
            <p:spPr>
              <a:xfrm>
                <a:off x="1029600" y="2025000"/>
                <a:ext cx="6250320" cy="2973960"/>
              </a:xfrm>
              <a:prstGeom prst="rect">
                <a:avLst/>
              </a:prstGeom>
            </p:spPr>
          </p:pic>
        </mc:Fallback>
      </mc:AlternateContent>
    </p:spTree>
    <p:extLst>
      <p:ext uri="{BB962C8B-B14F-4D97-AF65-F5344CB8AC3E}">
        <p14:creationId xmlns:p14="http://schemas.microsoft.com/office/powerpoint/2010/main" val="260784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strips(upRight)">
                                      <p:cBhvr>
                                        <p:cTn id="12" dur="500"/>
                                        <p:tgtEl>
                                          <p:spTgt spid="38"/>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strips(downRight)">
                                      <p:cBhvr>
                                        <p:cTn id="16" dur="500"/>
                                        <p:tgtEl>
                                          <p:spTgt spid="39"/>
                                        </p:tgtEl>
                                      </p:cBhvr>
                                    </p:animEffect>
                                  </p:childTnLst>
                                </p:cTn>
                              </p:par>
                            </p:childTnLst>
                          </p:cTn>
                        </p:par>
                        <p:par>
                          <p:cTn id="17" fill="hold">
                            <p:stCondLst>
                              <p:cond delay="1000"/>
                            </p:stCondLst>
                            <p:childTnLst>
                              <p:par>
                                <p:cTn id="18" presetID="18" presetClass="entr" presetSubtype="12"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strips(down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9"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strips(upLeft)">
                                      <p:cBhvr>
                                        <p:cTn id="25" dur="500"/>
                                        <p:tgtEl>
                                          <p:spTgt spid="41"/>
                                        </p:tgtEl>
                                      </p:cBhvr>
                                    </p:animEffect>
                                  </p:childTnLst>
                                </p:cTn>
                              </p:par>
                            </p:childTnLst>
                          </p:cTn>
                        </p:par>
                        <p:par>
                          <p:cTn id="26" fill="hold">
                            <p:stCondLst>
                              <p:cond delay="500"/>
                            </p:stCondLst>
                            <p:childTnLst>
                              <p:par>
                                <p:cTn id="27" presetID="18" presetClass="entr" presetSubtype="9"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strips(upLeft)">
                                      <p:cBhvr>
                                        <p:cTn id="29" dur="500"/>
                                        <p:tgtEl>
                                          <p:spTgt spid="42"/>
                                        </p:tgtEl>
                                      </p:cBhvr>
                                    </p:animEffect>
                                  </p:childTnLst>
                                </p:cTn>
                              </p:par>
                            </p:childTnLst>
                          </p:cTn>
                        </p:par>
                        <p:par>
                          <p:cTn id="30" fill="hold">
                            <p:stCondLst>
                              <p:cond delay="1000"/>
                            </p:stCondLst>
                            <p:childTnLst>
                              <p:par>
                                <p:cTn id="31" presetID="18" presetClass="entr" presetSubtype="9" fill="hold"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strips(upLeft)">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strips(downLeft)">
                                      <p:cBhvr>
                                        <p:cTn id="38" dur="500"/>
                                        <p:tgtEl>
                                          <p:spTgt spid="47"/>
                                        </p:tgtEl>
                                      </p:cBhvr>
                                    </p:animEffect>
                                  </p:childTnLst>
                                </p:cTn>
                              </p:par>
                            </p:childTnLst>
                          </p:cTn>
                        </p:par>
                        <p:par>
                          <p:cTn id="39" fill="hold">
                            <p:stCondLst>
                              <p:cond delay="500"/>
                            </p:stCondLst>
                            <p:childTnLst>
                              <p:par>
                                <p:cTn id="40" presetID="18" presetClass="entr" presetSubtype="9"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strips(upLeft)">
                                      <p:cBhvr>
                                        <p:cTn id="42" dur="500"/>
                                        <p:tgtEl>
                                          <p:spTgt spid="44"/>
                                        </p:tgtEl>
                                      </p:cBhvr>
                                    </p:animEffect>
                                  </p:childTnLst>
                                </p:cTn>
                              </p:par>
                            </p:childTnLst>
                          </p:cTn>
                        </p:par>
                        <p:par>
                          <p:cTn id="43" fill="hold">
                            <p:stCondLst>
                              <p:cond delay="1000"/>
                            </p:stCondLst>
                            <p:childTnLst>
                              <p:par>
                                <p:cTn id="44" presetID="18" presetClass="entr" presetSubtype="9"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strips(upLeft)">
                                      <p:cBhvr>
                                        <p:cTn id="46" dur="500"/>
                                        <p:tgtEl>
                                          <p:spTgt spid="45"/>
                                        </p:tgtEl>
                                      </p:cBhvr>
                                    </p:animEffect>
                                  </p:childTnLst>
                                </p:cTn>
                              </p:par>
                            </p:childTnLst>
                          </p:cTn>
                        </p:par>
                        <p:par>
                          <p:cTn id="47" fill="hold">
                            <p:stCondLst>
                              <p:cond delay="1500"/>
                            </p:stCondLst>
                            <p:childTnLst>
                              <p:par>
                                <p:cTn id="48" presetID="18" presetClass="entr" presetSubtype="9"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strips(upLeft)">
                                      <p:cBhvr>
                                        <p:cTn id="5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Software Project Staff</a:t>
            </a:r>
          </a:p>
        </p:txBody>
      </p:sp>
      <p:sp>
        <p:nvSpPr>
          <p:cNvPr id="4" name="Rectangle 3"/>
          <p:cNvSpPr txBox="1">
            <a:spLocks noChangeArrowheads="1"/>
          </p:cNvSpPr>
          <p:nvPr/>
        </p:nvSpPr>
        <p:spPr bwMode="auto">
          <a:xfrm>
            <a:off x="304800" y="17526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Project managers</a:t>
            </a:r>
          </a:p>
          <a:p>
            <a:pPr lvl="1" eaLnBrk="1" hangingPunct="1">
              <a:lnSpc>
                <a:spcPct val="90000"/>
              </a:lnSpc>
            </a:pPr>
            <a:r>
              <a:rPr lang="en-US" altLang="zh-CN" sz="2000" dirty="0" smtClean="0">
                <a:latin typeface="Cambria" panose="02040503050406030204" pitchFamily="18" charset="0"/>
              </a:rPr>
              <a:t>Write product specification, manage the schedule, critical decision tradeoffs</a:t>
            </a:r>
          </a:p>
          <a:p>
            <a:pPr eaLnBrk="1" hangingPunct="1">
              <a:lnSpc>
                <a:spcPct val="90000"/>
              </a:lnSpc>
            </a:pPr>
            <a:r>
              <a:rPr lang="en-US" altLang="zh-CN" sz="2400" dirty="0" smtClean="0">
                <a:latin typeface="Cambria" panose="02040503050406030204" pitchFamily="18" charset="0"/>
              </a:rPr>
              <a:t>Software architects, system engineers</a:t>
            </a:r>
          </a:p>
          <a:p>
            <a:pPr lvl="1" eaLnBrk="1" hangingPunct="1">
              <a:lnSpc>
                <a:spcPct val="90000"/>
              </a:lnSpc>
            </a:pPr>
            <a:r>
              <a:rPr lang="en-US" altLang="zh-CN" sz="2000" dirty="0" smtClean="0">
                <a:latin typeface="Cambria" panose="02040503050406030204" pitchFamily="18" charset="0"/>
              </a:rPr>
              <a:t>Design the software, work closely with programmers</a:t>
            </a:r>
          </a:p>
          <a:p>
            <a:pPr eaLnBrk="1" hangingPunct="1">
              <a:lnSpc>
                <a:spcPct val="90000"/>
              </a:lnSpc>
            </a:pPr>
            <a:r>
              <a:rPr lang="en-US" altLang="zh-CN" sz="2400" dirty="0" smtClean="0">
                <a:latin typeface="Cambria" panose="02040503050406030204" pitchFamily="18" charset="0"/>
              </a:rPr>
              <a:t>Programmers, developers, coders</a:t>
            </a:r>
          </a:p>
          <a:p>
            <a:pPr lvl="1" eaLnBrk="1" hangingPunct="1">
              <a:lnSpc>
                <a:spcPct val="90000"/>
              </a:lnSpc>
            </a:pPr>
            <a:r>
              <a:rPr lang="en-US" altLang="zh-CN" sz="2000" dirty="0" smtClean="0">
                <a:latin typeface="Cambria" panose="02040503050406030204" pitchFamily="18" charset="0"/>
              </a:rPr>
              <a:t>Write code, fix bugs</a:t>
            </a:r>
          </a:p>
          <a:p>
            <a:pPr eaLnBrk="1" hangingPunct="1">
              <a:lnSpc>
                <a:spcPct val="90000"/>
              </a:lnSpc>
            </a:pPr>
            <a:r>
              <a:rPr lang="en-US" altLang="zh-CN" sz="2400" dirty="0" smtClean="0">
                <a:latin typeface="Cambria" panose="02040503050406030204" pitchFamily="18" charset="0"/>
              </a:rPr>
              <a:t>Testers, quality assurance staff</a:t>
            </a:r>
          </a:p>
          <a:p>
            <a:pPr lvl="1" eaLnBrk="1" hangingPunct="1">
              <a:lnSpc>
                <a:spcPct val="90000"/>
              </a:lnSpc>
            </a:pPr>
            <a:r>
              <a:rPr lang="en-US" altLang="zh-CN" sz="2000" dirty="0" smtClean="0">
                <a:latin typeface="Cambria" panose="02040503050406030204" pitchFamily="18" charset="0"/>
              </a:rPr>
              <a:t>Find bugs, document bugs, track progress of open bugs</a:t>
            </a:r>
          </a:p>
          <a:p>
            <a:pPr eaLnBrk="1" hangingPunct="1">
              <a:lnSpc>
                <a:spcPct val="90000"/>
              </a:lnSpc>
            </a:pPr>
            <a:r>
              <a:rPr lang="en-US" altLang="zh-CN" sz="2400" dirty="0" smtClean="0">
                <a:latin typeface="Cambria" panose="02040503050406030204" pitchFamily="18" charset="0"/>
              </a:rPr>
              <a:t>Technical writers</a:t>
            </a:r>
          </a:p>
          <a:p>
            <a:pPr lvl="1" eaLnBrk="1" hangingPunct="1">
              <a:lnSpc>
                <a:spcPct val="90000"/>
              </a:lnSpc>
            </a:pPr>
            <a:r>
              <a:rPr lang="en-US" altLang="zh-CN" sz="2000" dirty="0" smtClean="0">
                <a:latin typeface="Cambria" panose="02040503050406030204" pitchFamily="18" charset="0"/>
              </a:rPr>
              <a:t>Write manuals, on line documentation</a:t>
            </a:r>
          </a:p>
          <a:p>
            <a:pPr eaLnBrk="1" hangingPunct="1">
              <a:lnSpc>
                <a:spcPct val="90000"/>
              </a:lnSpc>
            </a:pPr>
            <a:r>
              <a:rPr lang="en-US" altLang="zh-CN" sz="2400" dirty="0" smtClean="0">
                <a:latin typeface="Cambria" panose="02040503050406030204" pitchFamily="18" charset="0"/>
              </a:rPr>
              <a:t>Configuration managers, builders</a:t>
            </a:r>
          </a:p>
          <a:p>
            <a:pPr lvl="1" eaLnBrk="1" hangingPunct="1">
              <a:lnSpc>
                <a:spcPct val="90000"/>
              </a:lnSpc>
            </a:pPr>
            <a:r>
              <a:rPr lang="en-US" altLang="zh-CN" sz="2000" dirty="0" smtClean="0">
                <a:latin typeface="Cambria" panose="02040503050406030204" pitchFamily="18" charset="0"/>
              </a:rPr>
              <a:t>Packaging and code, documents, and specifications</a:t>
            </a:r>
          </a:p>
        </p:txBody>
      </p:sp>
    </p:spTree>
    <p:extLst>
      <p:ext uri="{BB962C8B-B14F-4D97-AF65-F5344CB8AC3E}">
        <p14:creationId xmlns:p14="http://schemas.microsoft.com/office/powerpoint/2010/main" val="12203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500"/>
                                        <p:tgtEl>
                                          <p:spTgt spid="4">
                                            <p:txEl>
                                              <p:pRg st="8" end="8"/>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animEffect transition="in" filter="fade">
                                      <p:cBhvr>
                                        <p:cTn id="55"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Rectangle 2"/>
          <p:cNvSpPr>
            <a:spLocks noGrp="1" noChangeArrowheads="1"/>
          </p:cNvSpPr>
          <p:nvPr>
            <p:ph type="title"/>
          </p:nvPr>
        </p:nvSpPr>
        <p:spPr>
          <a:xfrm>
            <a:off x="3054741" y="130394"/>
            <a:ext cx="4268787" cy="771525"/>
          </a:xfrm>
        </p:spPr>
        <p:txBody>
          <a:bodyPr/>
          <a:lstStyle/>
          <a:p>
            <a:r>
              <a:rPr lang="en-US" altLang="zh-CN" sz="4000" dirty="0">
                <a:latin typeface="Cambria" panose="02040503050406030204" pitchFamily="18" charset="0"/>
              </a:rPr>
              <a:t>SD Team</a:t>
            </a:r>
          </a:p>
        </p:txBody>
      </p:sp>
      <p:grpSp>
        <p:nvGrpSpPr>
          <p:cNvPr id="1336323" name="Group 3"/>
          <p:cNvGrpSpPr>
            <a:grpSpLocks noChangeAspect="1"/>
          </p:cNvGrpSpPr>
          <p:nvPr/>
        </p:nvGrpSpPr>
        <p:grpSpPr bwMode="auto">
          <a:xfrm>
            <a:off x="1817688" y="1371600"/>
            <a:ext cx="5688012" cy="1527175"/>
            <a:chOff x="2329" y="10210"/>
            <a:chExt cx="5494" cy="1478"/>
          </a:xfrm>
        </p:grpSpPr>
        <p:sp>
          <p:nvSpPr>
            <p:cNvPr id="1336324" name="AutoShape 4"/>
            <p:cNvSpPr>
              <a:spLocks noChangeAspect="1" noChangeArrowheads="1" noTextEdit="1"/>
            </p:cNvSpPr>
            <p:nvPr/>
          </p:nvSpPr>
          <p:spPr bwMode="auto">
            <a:xfrm>
              <a:off x="2329" y="10210"/>
              <a:ext cx="5494" cy="147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1336325" name="Rectangle 5"/>
            <p:cNvSpPr>
              <a:spLocks noChangeArrowheads="1"/>
            </p:cNvSpPr>
            <p:nvPr/>
          </p:nvSpPr>
          <p:spPr bwMode="auto">
            <a:xfrm>
              <a:off x="4363" y="10210"/>
              <a:ext cx="1163" cy="39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400" b="1">
                  <a:solidFill>
                    <a:srgbClr val="000000"/>
                  </a:solidFill>
                  <a:latin typeface="Cambria" panose="02040503050406030204" pitchFamily="18" charset="0"/>
                </a:rPr>
                <a:t>DEV manager</a:t>
              </a:r>
              <a:endParaRPr lang="en-US" altLang="zh-CN" sz="1400">
                <a:latin typeface="Cambria" panose="02040503050406030204" pitchFamily="18" charset="0"/>
              </a:endParaRPr>
            </a:p>
          </p:txBody>
        </p:sp>
        <p:sp>
          <p:nvSpPr>
            <p:cNvPr id="1336326" name="Rectangle 6"/>
            <p:cNvSpPr>
              <a:spLocks noChangeArrowheads="1"/>
            </p:cNvSpPr>
            <p:nvPr/>
          </p:nvSpPr>
          <p:spPr bwMode="auto">
            <a:xfrm>
              <a:off x="2329" y="11294"/>
              <a:ext cx="1163"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Tester</a:t>
              </a:r>
              <a:endParaRPr lang="en-US" altLang="zh-CN" sz="1600">
                <a:latin typeface="Cambria" panose="02040503050406030204" pitchFamily="18" charset="0"/>
              </a:endParaRPr>
            </a:p>
          </p:txBody>
        </p:sp>
        <p:sp>
          <p:nvSpPr>
            <p:cNvPr id="1336327" name="Rectangle 7"/>
            <p:cNvSpPr>
              <a:spLocks noChangeArrowheads="1"/>
            </p:cNvSpPr>
            <p:nvPr/>
          </p:nvSpPr>
          <p:spPr bwMode="auto">
            <a:xfrm>
              <a:off x="3808" y="11294"/>
              <a:ext cx="1163"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400" b="1">
                  <a:solidFill>
                    <a:srgbClr val="000000"/>
                  </a:solidFill>
                  <a:latin typeface="Cambria" panose="02040503050406030204" pitchFamily="18" charset="0"/>
                </a:rPr>
                <a:t>Programmer</a:t>
              </a:r>
              <a:endParaRPr lang="en-US" altLang="zh-CN" sz="1400">
                <a:latin typeface="Cambria" panose="02040503050406030204" pitchFamily="18" charset="0"/>
              </a:endParaRPr>
            </a:p>
          </p:txBody>
        </p:sp>
        <p:sp>
          <p:nvSpPr>
            <p:cNvPr id="1336328" name="Rectangle 8"/>
            <p:cNvSpPr>
              <a:spLocks noChangeArrowheads="1"/>
            </p:cNvSpPr>
            <p:nvPr/>
          </p:nvSpPr>
          <p:spPr bwMode="auto">
            <a:xfrm>
              <a:off x="5188" y="11294"/>
              <a:ext cx="1163"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DOC</a:t>
              </a:r>
              <a:endParaRPr lang="en-US" altLang="zh-CN" sz="1600">
                <a:latin typeface="Cambria" panose="02040503050406030204" pitchFamily="18" charset="0"/>
              </a:endParaRPr>
            </a:p>
          </p:txBody>
        </p:sp>
        <p:sp>
          <p:nvSpPr>
            <p:cNvPr id="1336329" name="Rectangle 9"/>
            <p:cNvSpPr>
              <a:spLocks noChangeArrowheads="1"/>
            </p:cNvSpPr>
            <p:nvPr/>
          </p:nvSpPr>
          <p:spPr bwMode="auto">
            <a:xfrm>
              <a:off x="6568" y="11294"/>
              <a:ext cx="1164"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400" b="1">
                  <a:solidFill>
                    <a:srgbClr val="000000"/>
                  </a:solidFill>
                  <a:latin typeface="Cambria" panose="02040503050406030204" pitchFamily="18" charset="0"/>
                </a:rPr>
                <a:t>Management</a:t>
              </a:r>
              <a:endParaRPr lang="en-US" altLang="zh-CN" sz="1400">
                <a:latin typeface="Cambria" panose="02040503050406030204" pitchFamily="18" charset="0"/>
              </a:endParaRPr>
            </a:p>
          </p:txBody>
        </p:sp>
        <p:sp>
          <p:nvSpPr>
            <p:cNvPr id="1336330" name="Line 10"/>
            <p:cNvSpPr>
              <a:spLocks noChangeShapeType="1"/>
            </p:cNvSpPr>
            <p:nvPr/>
          </p:nvSpPr>
          <p:spPr bwMode="auto">
            <a:xfrm>
              <a:off x="2921" y="10900"/>
              <a:ext cx="4238" cy="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31" name="Line 11"/>
            <p:cNvSpPr>
              <a:spLocks noChangeShapeType="1"/>
            </p:cNvSpPr>
            <p:nvPr/>
          </p:nvSpPr>
          <p:spPr bwMode="auto">
            <a:xfrm>
              <a:off x="4892" y="10605"/>
              <a:ext cx="3" cy="3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32" name="Line 12"/>
            <p:cNvSpPr>
              <a:spLocks noChangeShapeType="1"/>
            </p:cNvSpPr>
            <p:nvPr/>
          </p:nvSpPr>
          <p:spPr bwMode="auto">
            <a:xfrm>
              <a:off x="2921" y="10900"/>
              <a:ext cx="2"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33" name="Line 13"/>
            <p:cNvSpPr>
              <a:spLocks noChangeShapeType="1"/>
            </p:cNvSpPr>
            <p:nvPr/>
          </p:nvSpPr>
          <p:spPr bwMode="auto">
            <a:xfrm>
              <a:off x="4398" y="10900"/>
              <a:ext cx="3"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34" name="Line 14"/>
            <p:cNvSpPr>
              <a:spLocks noChangeShapeType="1"/>
            </p:cNvSpPr>
            <p:nvPr/>
          </p:nvSpPr>
          <p:spPr bwMode="auto">
            <a:xfrm>
              <a:off x="7159" y="10900"/>
              <a:ext cx="3"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35" name="Line 15"/>
            <p:cNvSpPr>
              <a:spLocks noChangeShapeType="1"/>
            </p:cNvSpPr>
            <p:nvPr/>
          </p:nvSpPr>
          <p:spPr bwMode="auto">
            <a:xfrm>
              <a:off x="5879" y="10900"/>
              <a:ext cx="0"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grpSp>
      <p:sp>
        <p:nvSpPr>
          <p:cNvPr id="1336336" name="Rectangle 16"/>
          <p:cNvSpPr>
            <a:spLocks noChangeArrowheads="1"/>
          </p:cNvSpPr>
          <p:nvPr/>
        </p:nvSpPr>
        <p:spPr bwMode="auto">
          <a:xfrm>
            <a:off x="1325994" y="1118676"/>
            <a:ext cx="3076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1600" b="1" dirty="0">
                <a:solidFill>
                  <a:schemeClr val="bg1"/>
                </a:solidFill>
                <a:latin typeface="Cambria" panose="02040503050406030204" pitchFamily="18" charset="0"/>
                <a:cs typeface="Arial" panose="020B0604020202020204" pitchFamily="34" charset="0"/>
              </a:rPr>
              <a:t>图</a:t>
            </a:r>
            <a:r>
              <a:rPr lang="en-US" altLang="zh-CN" sz="1600" dirty="0">
                <a:latin typeface="Cambria" panose="02040503050406030204" pitchFamily="18" charset="0"/>
                <a:cs typeface="Arial" panose="020B0604020202020204" pitchFamily="34" charset="0"/>
              </a:rPr>
              <a:t>DEV-oriented model</a:t>
            </a:r>
          </a:p>
        </p:txBody>
      </p:sp>
      <p:grpSp>
        <p:nvGrpSpPr>
          <p:cNvPr id="1336337" name="Group 17"/>
          <p:cNvGrpSpPr>
            <a:grpSpLocks noChangeAspect="1"/>
          </p:cNvGrpSpPr>
          <p:nvPr/>
        </p:nvGrpSpPr>
        <p:grpSpPr bwMode="auto">
          <a:xfrm>
            <a:off x="304800" y="3897312"/>
            <a:ext cx="4392613" cy="1576388"/>
            <a:chOff x="2329" y="375"/>
            <a:chExt cx="4114" cy="1478"/>
          </a:xfrm>
        </p:grpSpPr>
        <p:sp>
          <p:nvSpPr>
            <p:cNvPr id="1336338" name="AutoShape 18"/>
            <p:cNvSpPr>
              <a:spLocks noChangeAspect="1" noChangeArrowheads="1" noTextEdit="1"/>
            </p:cNvSpPr>
            <p:nvPr/>
          </p:nvSpPr>
          <p:spPr bwMode="auto">
            <a:xfrm>
              <a:off x="2329" y="375"/>
              <a:ext cx="4114" cy="147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1336339" name="Rectangle 19"/>
            <p:cNvSpPr>
              <a:spLocks noChangeArrowheads="1"/>
            </p:cNvSpPr>
            <p:nvPr/>
          </p:nvSpPr>
          <p:spPr bwMode="auto">
            <a:xfrm>
              <a:off x="3707" y="375"/>
              <a:ext cx="1164" cy="39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PM</a:t>
              </a:r>
              <a:endParaRPr lang="en-US" altLang="zh-CN" sz="1600">
                <a:latin typeface="Cambria" panose="02040503050406030204" pitchFamily="18" charset="0"/>
              </a:endParaRPr>
            </a:p>
          </p:txBody>
        </p:sp>
        <p:sp>
          <p:nvSpPr>
            <p:cNvPr id="1336340" name="Rectangle 20"/>
            <p:cNvSpPr>
              <a:spLocks noChangeArrowheads="1"/>
            </p:cNvSpPr>
            <p:nvPr/>
          </p:nvSpPr>
          <p:spPr bwMode="auto">
            <a:xfrm>
              <a:off x="2329" y="1459"/>
              <a:ext cx="1164"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Test Lead</a:t>
              </a:r>
              <a:endParaRPr lang="en-US" altLang="zh-CN" sz="1600">
                <a:latin typeface="Cambria" panose="02040503050406030204" pitchFamily="18" charset="0"/>
              </a:endParaRPr>
            </a:p>
          </p:txBody>
        </p:sp>
        <p:sp>
          <p:nvSpPr>
            <p:cNvPr id="1336341" name="Rectangle 21"/>
            <p:cNvSpPr>
              <a:spLocks noChangeArrowheads="1"/>
            </p:cNvSpPr>
            <p:nvPr/>
          </p:nvSpPr>
          <p:spPr bwMode="auto">
            <a:xfrm>
              <a:off x="3807" y="1459"/>
              <a:ext cx="1164"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DEV lead</a:t>
              </a:r>
              <a:endParaRPr lang="en-US" altLang="zh-CN" sz="1600">
                <a:latin typeface="Cambria" panose="02040503050406030204" pitchFamily="18" charset="0"/>
              </a:endParaRPr>
            </a:p>
          </p:txBody>
        </p:sp>
        <p:sp>
          <p:nvSpPr>
            <p:cNvPr id="1336342" name="Rectangle 22"/>
            <p:cNvSpPr>
              <a:spLocks noChangeArrowheads="1"/>
            </p:cNvSpPr>
            <p:nvPr/>
          </p:nvSpPr>
          <p:spPr bwMode="auto">
            <a:xfrm>
              <a:off x="5188" y="1459"/>
              <a:ext cx="1164"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DOC</a:t>
              </a:r>
              <a:endParaRPr lang="en-US" altLang="zh-CN" sz="1600">
                <a:latin typeface="Cambria" panose="02040503050406030204" pitchFamily="18" charset="0"/>
              </a:endParaRPr>
            </a:p>
          </p:txBody>
        </p:sp>
        <p:sp>
          <p:nvSpPr>
            <p:cNvPr id="1336343" name="Line 23"/>
            <p:cNvSpPr>
              <a:spLocks noChangeShapeType="1"/>
            </p:cNvSpPr>
            <p:nvPr/>
          </p:nvSpPr>
          <p:spPr bwMode="auto">
            <a:xfrm>
              <a:off x="2920" y="1065"/>
              <a:ext cx="2957" cy="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44" name="Line 24"/>
            <p:cNvSpPr>
              <a:spLocks noChangeShapeType="1"/>
            </p:cNvSpPr>
            <p:nvPr/>
          </p:nvSpPr>
          <p:spPr bwMode="auto">
            <a:xfrm>
              <a:off x="4399" y="770"/>
              <a:ext cx="2" cy="3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45" name="Line 25"/>
            <p:cNvSpPr>
              <a:spLocks noChangeShapeType="1"/>
            </p:cNvSpPr>
            <p:nvPr/>
          </p:nvSpPr>
          <p:spPr bwMode="auto">
            <a:xfrm>
              <a:off x="2920" y="1065"/>
              <a:ext cx="3"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46" name="Line 26"/>
            <p:cNvSpPr>
              <a:spLocks noChangeShapeType="1"/>
            </p:cNvSpPr>
            <p:nvPr/>
          </p:nvSpPr>
          <p:spPr bwMode="auto">
            <a:xfrm>
              <a:off x="4399" y="1065"/>
              <a:ext cx="2"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47" name="Line 27"/>
            <p:cNvSpPr>
              <a:spLocks noChangeShapeType="1"/>
            </p:cNvSpPr>
            <p:nvPr/>
          </p:nvSpPr>
          <p:spPr bwMode="auto">
            <a:xfrm>
              <a:off x="5879" y="1065"/>
              <a:ext cx="0"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grpSp>
      <p:sp>
        <p:nvSpPr>
          <p:cNvPr id="1336348" name="Rectangle 28"/>
          <p:cNvSpPr>
            <a:spLocks noChangeArrowheads="1"/>
          </p:cNvSpPr>
          <p:nvPr/>
        </p:nvSpPr>
        <p:spPr bwMode="auto">
          <a:xfrm>
            <a:off x="954088" y="5762625"/>
            <a:ext cx="3168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1600" b="1">
                <a:solidFill>
                  <a:schemeClr val="bg1"/>
                </a:solidFill>
                <a:latin typeface="Cambria" panose="02040503050406030204" pitchFamily="18" charset="0"/>
                <a:cs typeface="Arial" panose="020B0604020202020204" pitchFamily="34" charset="0"/>
              </a:rPr>
              <a:t>图</a:t>
            </a:r>
            <a:r>
              <a:rPr lang="en-US" altLang="zh-CN" sz="1600">
                <a:latin typeface="Cambria" panose="02040503050406030204" pitchFamily="18" charset="0"/>
                <a:cs typeface="Arial" panose="020B0604020202020204" pitchFamily="34" charset="0"/>
              </a:rPr>
              <a:t>PM-Oriented model</a:t>
            </a:r>
          </a:p>
        </p:txBody>
      </p:sp>
      <p:grpSp>
        <p:nvGrpSpPr>
          <p:cNvPr id="1336349" name="Group 29"/>
          <p:cNvGrpSpPr>
            <a:grpSpLocks noChangeAspect="1"/>
          </p:cNvGrpSpPr>
          <p:nvPr/>
        </p:nvGrpSpPr>
        <p:grpSpPr bwMode="auto">
          <a:xfrm>
            <a:off x="4841875" y="4035425"/>
            <a:ext cx="4103688" cy="1474787"/>
            <a:chOff x="2329" y="375"/>
            <a:chExt cx="4114" cy="1481"/>
          </a:xfrm>
        </p:grpSpPr>
        <p:sp>
          <p:nvSpPr>
            <p:cNvPr id="1336350" name="AutoShape 30"/>
            <p:cNvSpPr>
              <a:spLocks noChangeAspect="1" noChangeArrowheads="1" noTextEdit="1"/>
            </p:cNvSpPr>
            <p:nvPr/>
          </p:nvSpPr>
          <p:spPr bwMode="auto">
            <a:xfrm>
              <a:off x="2329" y="375"/>
              <a:ext cx="4114" cy="1481"/>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1336351" name="Rectangle 31"/>
            <p:cNvSpPr>
              <a:spLocks noChangeArrowheads="1"/>
            </p:cNvSpPr>
            <p:nvPr/>
          </p:nvSpPr>
          <p:spPr bwMode="auto">
            <a:xfrm>
              <a:off x="3707" y="375"/>
              <a:ext cx="1164" cy="39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PM</a:t>
              </a:r>
              <a:endParaRPr lang="en-US" altLang="zh-CN" sz="1600">
                <a:latin typeface="Cambria" panose="02040503050406030204" pitchFamily="18" charset="0"/>
              </a:endParaRPr>
            </a:p>
          </p:txBody>
        </p:sp>
        <p:sp>
          <p:nvSpPr>
            <p:cNvPr id="1336352" name="Rectangle 32"/>
            <p:cNvSpPr>
              <a:spLocks noChangeArrowheads="1"/>
            </p:cNvSpPr>
            <p:nvPr/>
          </p:nvSpPr>
          <p:spPr bwMode="auto">
            <a:xfrm>
              <a:off x="2329" y="1459"/>
              <a:ext cx="1164"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400" b="1">
                  <a:solidFill>
                    <a:srgbClr val="000000"/>
                  </a:solidFill>
                  <a:latin typeface="Cambria" panose="02040503050406030204" pitchFamily="18" charset="0"/>
                </a:rPr>
                <a:t>Test Manager</a:t>
              </a:r>
              <a:endParaRPr lang="en-US" altLang="zh-CN" sz="1400">
                <a:latin typeface="Cambria" panose="02040503050406030204" pitchFamily="18" charset="0"/>
              </a:endParaRPr>
            </a:p>
          </p:txBody>
        </p:sp>
        <p:sp>
          <p:nvSpPr>
            <p:cNvPr id="1336353" name="Rectangle 33"/>
            <p:cNvSpPr>
              <a:spLocks noChangeArrowheads="1"/>
            </p:cNvSpPr>
            <p:nvPr/>
          </p:nvSpPr>
          <p:spPr bwMode="auto">
            <a:xfrm>
              <a:off x="4990" y="1462"/>
              <a:ext cx="1163"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400" b="1">
                  <a:solidFill>
                    <a:srgbClr val="000000"/>
                  </a:solidFill>
                  <a:latin typeface="Cambria" panose="02040503050406030204" pitchFamily="18" charset="0"/>
                </a:rPr>
                <a:t>DEV Manager</a:t>
              </a:r>
              <a:endParaRPr lang="en-US" altLang="zh-CN" sz="1400">
                <a:latin typeface="Cambria" panose="02040503050406030204" pitchFamily="18" charset="0"/>
              </a:endParaRPr>
            </a:p>
          </p:txBody>
        </p:sp>
        <p:sp>
          <p:nvSpPr>
            <p:cNvPr id="1336354" name="Line 34"/>
            <p:cNvSpPr>
              <a:spLocks noChangeShapeType="1"/>
            </p:cNvSpPr>
            <p:nvPr/>
          </p:nvSpPr>
          <p:spPr bwMode="auto">
            <a:xfrm>
              <a:off x="3425" y="1734"/>
              <a:ext cx="1565"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55" name="Line 35"/>
            <p:cNvSpPr>
              <a:spLocks noChangeShapeType="1"/>
            </p:cNvSpPr>
            <p:nvPr/>
          </p:nvSpPr>
          <p:spPr bwMode="auto">
            <a:xfrm flipH="1">
              <a:off x="2923" y="783"/>
              <a:ext cx="1441" cy="6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56" name="Line 36"/>
            <p:cNvSpPr>
              <a:spLocks noChangeShapeType="1"/>
            </p:cNvSpPr>
            <p:nvPr/>
          </p:nvSpPr>
          <p:spPr bwMode="auto">
            <a:xfrm>
              <a:off x="4364" y="783"/>
              <a:ext cx="1252" cy="67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grpSp>
      <p:sp>
        <p:nvSpPr>
          <p:cNvPr id="1336357" name="Rectangle 37"/>
          <p:cNvSpPr>
            <a:spLocks noChangeArrowheads="1"/>
          </p:cNvSpPr>
          <p:nvPr/>
        </p:nvSpPr>
        <p:spPr bwMode="auto">
          <a:xfrm>
            <a:off x="6333114" y="5761623"/>
            <a:ext cx="10561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a:latin typeface="Cambria" panose="02040503050406030204" pitchFamily="18" charset="0"/>
                <a:cs typeface="Arial" panose="020B0604020202020204" pitchFamily="34" charset="0"/>
              </a:rPr>
              <a:t>Tri-Model</a:t>
            </a:r>
          </a:p>
        </p:txBody>
      </p:sp>
      <p:sp>
        <p:nvSpPr>
          <p:cNvPr id="1336358" name="Line 38"/>
          <p:cNvSpPr>
            <a:spLocks noChangeShapeType="1"/>
          </p:cNvSpPr>
          <p:nvPr/>
        </p:nvSpPr>
        <p:spPr bwMode="auto">
          <a:xfrm>
            <a:off x="304800" y="3603625"/>
            <a:ext cx="8713788" cy="0"/>
          </a:xfrm>
          <a:prstGeom prst="line">
            <a:avLst/>
          </a:prstGeom>
          <a:noFill/>
          <a:ln w="12700">
            <a:solidFill>
              <a:srgbClr val="CC0099"/>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336359" name="Line 39"/>
          <p:cNvSpPr>
            <a:spLocks noChangeShapeType="1"/>
          </p:cNvSpPr>
          <p:nvPr/>
        </p:nvSpPr>
        <p:spPr bwMode="auto">
          <a:xfrm>
            <a:off x="4697413" y="3028950"/>
            <a:ext cx="0" cy="3167062"/>
          </a:xfrm>
          <a:prstGeom prst="line">
            <a:avLst/>
          </a:prstGeom>
          <a:noFill/>
          <a:ln w="38100" cap="rnd" cmpd="dbl">
            <a:solidFill>
              <a:srgbClr val="CC00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Tree>
    <p:extLst>
      <p:ext uri="{BB962C8B-B14F-4D97-AF65-F5344CB8AC3E}">
        <p14:creationId xmlns:p14="http://schemas.microsoft.com/office/powerpoint/2010/main" val="24761292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Cambria" panose="02040503050406030204" pitchFamily="18" charset="0"/>
              </a:rPr>
              <a:t>Example (Test case)</a:t>
            </a:r>
            <a:endParaRPr lang="zh-CN" altLang="en-US" dirty="0">
              <a:latin typeface="Cambria" panose="02040503050406030204" pitchFamily="18" charset="0"/>
            </a:endParaRPr>
          </a:p>
        </p:txBody>
      </p:sp>
      <p:pic>
        <p:nvPicPr>
          <p:cNvPr id="12290" name="Picture 2" descr="Image result for test c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620000" cy="429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3212640" y="620640"/>
              <a:ext cx="4916160" cy="2720520"/>
            </p14:xfrm>
          </p:contentPart>
        </mc:Choice>
        <mc:Fallback xmlns="">
          <p:pic>
            <p:nvPicPr>
              <p:cNvPr id="3" name="墨迹 2"/>
              <p:cNvPicPr/>
              <p:nvPr/>
            </p:nvPicPr>
            <p:blipFill>
              <a:blip r:embed="rId4"/>
              <a:stretch>
                <a:fillRect/>
              </a:stretch>
            </p:blipFill>
            <p:spPr>
              <a:xfrm>
                <a:off x="3207600" y="613440"/>
                <a:ext cx="4927320" cy="2736720"/>
              </a:xfrm>
              <a:prstGeom prst="rect">
                <a:avLst/>
              </a:prstGeom>
            </p:spPr>
          </p:pic>
        </mc:Fallback>
      </mc:AlternateContent>
    </p:spTree>
    <p:extLst>
      <p:ext uri="{BB962C8B-B14F-4D97-AF65-F5344CB8AC3E}">
        <p14:creationId xmlns:p14="http://schemas.microsoft.com/office/powerpoint/2010/main" val="41136026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Cambria" panose="02040503050406030204" pitchFamily="18" charset="0"/>
              </a:rPr>
              <a:t>Example (Test case)</a:t>
            </a:r>
            <a:endParaRPr lang="zh-CN" altLang="en-US" dirty="0">
              <a:latin typeface="Cambria" panose="02040503050406030204" pitchFamily="18" charset="0"/>
            </a:endParaRPr>
          </a:p>
        </p:txBody>
      </p:sp>
      <p:pic>
        <p:nvPicPr>
          <p:cNvPr id="9218" name="Picture 2" descr="Image result for test c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19200"/>
            <a:ext cx="5002088"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87126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Rectangle 2"/>
          <p:cNvSpPr>
            <a:spLocks noGrp="1" noChangeArrowheads="1"/>
          </p:cNvSpPr>
          <p:nvPr>
            <p:ph type="title"/>
          </p:nvPr>
        </p:nvSpPr>
        <p:spPr>
          <a:xfrm>
            <a:off x="1295400" y="232361"/>
            <a:ext cx="8135937" cy="666750"/>
          </a:xfrm>
        </p:spPr>
        <p:txBody>
          <a:bodyPr/>
          <a:lstStyle/>
          <a:p>
            <a:r>
              <a:rPr lang="en-US" altLang="zh-CN" sz="3200" b="1" dirty="0">
                <a:latin typeface="Cambria" panose="02040503050406030204" pitchFamily="18" charset="0"/>
              </a:rPr>
              <a:t>THE SOFTWARE LIFE CYCLE</a:t>
            </a:r>
          </a:p>
        </p:txBody>
      </p:sp>
      <p:sp>
        <p:nvSpPr>
          <p:cNvPr id="1114118" name="Text Box 6"/>
          <p:cNvSpPr txBox="1">
            <a:spLocks noChangeArrowheads="1"/>
          </p:cNvSpPr>
          <p:nvPr/>
        </p:nvSpPr>
        <p:spPr bwMode="auto">
          <a:xfrm>
            <a:off x="228600" y="5510291"/>
            <a:ext cx="82454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u="sng" dirty="0">
                <a:latin typeface="Cambria" panose="02040503050406030204" pitchFamily="18" charset="0"/>
              </a:rPr>
              <a:t>Many different models are possible for sequencing </a:t>
            </a:r>
          </a:p>
          <a:p>
            <a:pPr algn="ctr" eaLnBrk="0" hangingPunct="0"/>
            <a:r>
              <a:rPr lang="en-US" altLang="zh-CN" sz="2400" u="sng" dirty="0">
                <a:latin typeface="Cambria" panose="02040503050406030204" pitchFamily="18" charset="0"/>
              </a:rPr>
              <a:t>these activities!</a:t>
            </a:r>
          </a:p>
        </p:txBody>
      </p:sp>
      <p:sp>
        <p:nvSpPr>
          <p:cNvPr id="1114119" name="Rectangle 7"/>
          <p:cNvSpPr>
            <a:spLocks noChangeArrowheads="1"/>
          </p:cNvSpPr>
          <p:nvPr/>
        </p:nvSpPr>
        <p:spPr bwMode="auto">
          <a:xfrm>
            <a:off x="457200" y="1458913"/>
            <a:ext cx="7912100" cy="1107996"/>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400" b="1" dirty="0">
                <a:latin typeface="Cambria" panose="02040503050406030204" pitchFamily="18" charset="0"/>
              </a:rPr>
              <a:t>Begins</a:t>
            </a:r>
            <a:r>
              <a:rPr lang="en-US" altLang="zh-CN" sz="2400" dirty="0">
                <a:latin typeface="Cambria" panose="02040503050406030204" pitchFamily="18" charset="0"/>
              </a:rPr>
              <a:t> when an application is first conceived.</a:t>
            </a:r>
          </a:p>
          <a:p>
            <a:r>
              <a:rPr lang="en-US" altLang="zh-CN" sz="2400" b="1" dirty="0">
                <a:latin typeface="Cambria" panose="02040503050406030204" pitchFamily="18" charset="0"/>
              </a:rPr>
              <a:t>Ends</a:t>
            </a:r>
            <a:r>
              <a:rPr lang="en-US" altLang="zh-CN" sz="2400" dirty="0">
                <a:latin typeface="Cambria" panose="02040503050406030204" pitchFamily="18" charset="0"/>
              </a:rPr>
              <a:t> when it is no longer in use. </a:t>
            </a:r>
          </a:p>
          <a:p>
            <a:r>
              <a:rPr lang="en-US" altLang="zh-CN" sz="2400" b="1" dirty="0">
                <a:latin typeface="Cambria" panose="02040503050406030204" pitchFamily="18" charset="0"/>
              </a:rPr>
              <a:t>Includes:</a:t>
            </a:r>
          </a:p>
        </p:txBody>
      </p:sp>
      <p:sp>
        <p:nvSpPr>
          <p:cNvPr id="1114120" name="Rectangle 8"/>
          <p:cNvSpPr>
            <a:spLocks noChangeArrowheads="1"/>
          </p:cNvSpPr>
          <p:nvPr/>
        </p:nvSpPr>
        <p:spPr bwMode="auto">
          <a:xfrm>
            <a:off x="457200" y="2819400"/>
            <a:ext cx="3097212" cy="2133600"/>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dirty="0">
                <a:solidFill>
                  <a:srgbClr val="000099"/>
                </a:solidFill>
                <a:latin typeface="Cambria" panose="02040503050406030204" pitchFamily="18" charset="0"/>
              </a:rPr>
              <a:t>Initial conception</a:t>
            </a:r>
          </a:p>
          <a:p>
            <a:r>
              <a:rPr lang="en-US" altLang="zh-CN" sz="2000" dirty="0">
                <a:solidFill>
                  <a:srgbClr val="000099"/>
                </a:solidFill>
                <a:latin typeface="Cambria" panose="02040503050406030204" pitchFamily="18" charset="0"/>
              </a:rPr>
              <a:t>Requirements/ specification analysis</a:t>
            </a:r>
          </a:p>
          <a:p>
            <a:r>
              <a:rPr lang="en-US" altLang="zh-CN" sz="2000" dirty="0">
                <a:solidFill>
                  <a:srgbClr val="000099"/>
                </a:solidFill>
                <a:latin typeface="Cambria" panose="02040503050406030204" pitchFamily="18" charset="0"/>
              </a:rPr>
              <a:t>Functional design</a:t>
            </a:r>
          </a:p>
          <a:p>
            <a:r>
              <a:rPr lang="en-US" altLang="zh-CN" sz="2000" dirty="0">
                <a:solidFill>
                  <a:srgbClr val="000099"/>
                </a:solidFill>
                <a:latin typeface="Cambria" panose="02040503050406030204" pitchFamily="18" charset="0"/>
              </a:rPr>
              <a:t>Internal design</a:t>
            </a:r>
          </a:p>
          <a:p>
            <a:r>
              <a:rPr lang="en-US" altLang="zh-CN" sz="2000" dirty="0">
                <a:solidFill>
                  <a:srgbClr val="000099"/>
                </a:solidFill>
                <a:latin typeface="Cambria" panose="02040503050406030204" pitchFamily="18" charset="0"/>
              </a:rPr>
              <a:t>Documentation planning</a:t>
            </a:r>
          </a:p>
          <a:p>
            <a:r>
              <a:rPr lang="en-US" altLang="zh-CN" sz="2000" dirty="0">
                <a:solidFill>
                  <a:srgbClr val="000099"/>
                </a:solidFill>
                <a:latin typeface="Cambria" panose="02040503050406030204" pitchFamily="18" charset="0"/>
              </a:rPr>
              <a:t>Test planning</a:t>
            </a:r>
          </a:p>
        </p:txBody>
      </p:sp>
      <p:sp>
        <p:nvSpPr>
          <p:cNvPr id="1114122" name="Rectangle 10"/>
          <p:cNvSpPr>
            <a:spLocks noChangeArrowheads="1"/>
          </p:cNvSpPr>
          <p:nvPr/>
        </p:nvSpPr>
        <p:spPr bwMode="auto">
          <a:xfrm>
            <a:off x="4695781" y="2819400"/>
            <a:ext cx="2717800" cy="2438400"/>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dirty="0">
                <a:solidFill>
                  <a:srgbClr val="000099"/>
                </a:solidFill>
                <a:latin typeface="Cambria" panose="02040503050406030204" pitchFamily="18" charset="0"/>
              </a:rPr>
              <a:t>Coding</a:t>
            </a:r>
          </a:p>
          <a:p>
            <a:r>
              <a:rPr lang="en-US" altLang="zh-CN" sz="2000" dirty="0">
                <a:solidFill>
                  <a:srgbClr val="000099"/>
                </a:solidFill>
                <a:latin typeface="Cambria" panose="02040503050406030204" pitchFamily="18" charset="0"/>
              </a:rPr>
              <a:t>Documenting</a:t>
            </a:r>
          </a:p>
          <a:p>
            <a:r>
              <a:rPr lang="en-US" altLang="zh-CN" sz="2000" dirty="0">
                <a:solidFill>
                  <a:srgbClr val="000099"/>
                </a:solidFill>
                <a:latin typeface="Cambria" panose="02040503050406030204" pitchFamily="18" charset="0"/>
              </a:rPr>
              <a:t>Integration</a:t>
            </a:r>
          </a:p>
          <a:p>
            <a:r>
              <a:rPr lang="en-US" altLang="zh-CN" sz="2000" dirty="0">
                <a:solidFill>
                  <a:srgbClr val="000099"/>
                </a:solidFill>
                <a:latin typeface="Cambria" panose="02040503050406030204" pitchFamily="18" charset="0"/>
              </a:rPr>
              <a:t>Testing</a:t>
            </a:r>
          </a:p>
          <a:p>
            <a:r>
              <a:rPr lang="en-US" altLang="zh-CN" sz="2000" dirty="0">
                <a:solidFill>
                  <a:srgbClr val="000099"/>
                </a:solidFill>
                <a:latin typeface="Cambria" panose="02040503050406030204" pitchFamily="18" charset="0"/>
              </a:rPr>
              <a:t>Maintenance</a:t>
            </a:r>
          </a:p>
          <a:p>
            <a:r>
              <a:rPr lang="en-US" altLang="zh-CN" sz="2000" dirty="0">
                <a:solidFill>
                  <a:srgbClr val="000099"/>
                </a:solidFill>
                <a:latin typeface="Cambria" panose="02040503050406030204" pitchFamily="18" charset="0"/>
              </a:rPr>
              <a:t>Updates</a:t>
            </a:r>
          </a:p>
          <a:p>
            <a:r>
              <a:rPr lang="en-US" altLang="zh-CN" sz="2000" dirty="0">
                <a:solidFill>
                  <a:srgbClr val="000099"/>
                </a:solidFill>
                <a:latin typeface="Cambria" panose="02040503050406030204" pitchFamily="18" charset="0"/>
              </a:rPr>
              <a:t>Retesting</a:t>
            </a:r>
          </a:p>
          <a:p>
            <a:r>
              <a:rPr lang="en-US" altLang="zh-CN" sz="2000" dirty="0">
                <a:solidFill>
                  <a:srgbClr val="000099"/>
                </a:solidFill>
                <a:latin typeface="Cambria" panose="02040503050406030204" pitchFamily="18" charset="0"/>
              </a:rPr>
              <a:t>Phase-out</a:t>
            </a:r>
            <a:endParaRPr lang="zh-CN" altLang="en-US" sz="2000" dirty="0">
              <a:solidFill>
                <a:srgbClr val="000099"/>
              </a:solidFill>
              <a:latin typeface="Cambria" panose="02040503050406030204" pitchFamily="18" charset="0"/>
            </a:endParaRPr>
          </a:p>
        </p:txBody>
      </p:sp>
    </p:spTree>
    <p:extLst>
      <p:ext uri="{BB962C8B-B14F-4D97-AF65-F5344CB8AC3E}">
        <p14:creationId xmlns:p14="http://schemas.microsoft.com/office/powerpoint/2010/main" val="10040971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Rectangle 2"/>
          <p:cNvSpPr>
            <a:spLocks noGrp="1" noChangeArrowheads="1"/>
          </p:cNvSpPr>
          <p:nvPr>
            <p:ph type="title"/>
          </p:nvPr>
        </p:nvSpPr>
        <p:spPr/>
        <p:txBody>
          <a:bodyPr/>
          <a:lstStyle/>
          <a:p>
            <a:r>
              <a:rPr lang="en-US" altLang="zh-CN" sz="4000" dirty="0">
                <a:latin typeface="Cambria" panose="02040503050406030204" pitchFamily="18" charset="0"/>
              </a:rPr>
              <a:t>Activities in SDLC</a:t>
            </a:r>
          </a:p>
        </p:txBody>
      </p:sp>
      <p:sp>
        <p:nvSpPr>
          <p:cNvPr id="1120259" name="Text Box 3"/>
          <p:cNvSpPr txBox="1">
            <a:spLocks noChangeArrowheads="1"/>
          </p:cNvSpPr>
          <p:nvPr/>
        </p:nvSpPr>
        <p:spPr bwMode="auto">
          <a:xfrm>
            <a:off x="179388"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Project Planning</a:t>
            </a:r>
          </a:p>
        </p:txBody>
      </p:sp>
      <p:sp>
        <p:nvSpPr>
          <p:cNvPr id="1120260" name="Text Box 4"/>
          <p:cNvSpPr txBox="1">
            <a:spLocks noChangeArrowheads="1"/>
          </p:cNvSpPr>
          <p:nvPr/>
        </p:nvSpPr>
        <p:spPr bwMode="auto">
          <a:xfrm>
            <a:off x="1655763"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Analysis</a:t>
            </a:r>
          </a:p>
        </p:txBody>
      </p:sp>
      <p:sp>
        <p:nvSpPr>
          <p:cNvPr id="1120261" name="Text Box 5"/>
          <p:cNvSpPr txBox="1">
            <a:spLocks noChangeArrowheads="1"/>
          </p:cNvSpPr>
          <p:nvPr/>
        </p:nvSpPr>
        <p:spPr bwMode="auto">
          <a:xfrm>
            <a:off x="3132138"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Design</a:t>
            </a:r>
          </a:p>
        </p:txBody>
      </p:sp>
      <p:sp>
        <p:nvSpPr>
          <p:cNvPr id="1120262" name="Text Box 6"/>
          <p:cNvSpPr txBox="1">
            <a:spLocks noChangeArrowheads="1"/>
          </p:cNvSpPr>
          <p:nvPr/>
        </p:nvSpPr>
        <p:spPr bwMode="auto">
          <a:xfrm>
            <a:off x="4608513" y="1557338"/>
            <a:ext cx="1728787"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Implement</a:t>
            </a:r>
          </a:p>
        </p:txBody>
      </p:sp>
      <p:sp>
        <p:nvSpPr>
          <p:cNvPr id="1120263" name="Text Box 7"/>
          <p:cNvSpPr txBox="1">
            <a:spLocks noChangeArrowheads="1"/>
          </p:cNvSpPr>
          <p:nvPr/>
        </p:nvSpPr>
        <p:spPr bwMode="auto">
          <a:xfrm>
            <a:off x="6337300"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Test</a:t>
            </a:r>
          </a:p>
        </p:txBody>
      </p:sp>
      <p:sp>
        <p:nvSpPr>
          <p:cNvPr id="1120264" name="Text Box 8"/>
          <p:cNvSpPr txBox="1">
            <a:spLocks noChangeArrowheads="1"/>
          </p:cNvSpPr>
          <p:nvPr/>
        </p:nvSpPr>
        <p:spPr bwMode="auto">
          <a:xfrm>
            <a:off x="7740650" y="1557338"/>
            <a:ext cx="1187450"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Roll-out</a:t>
            </a:r>
          </a:p>
        </p:txBody>
      </p:sp>
      <p:sp>
        <p:nvSpPr>
          <p:cNvPr id="1120265" name="Text Box 9"/>
          <p:cNvSpPr txBox="1">
            <a:spLocks noChangeArrowheads="1"/>
          </p:cNvSpPr>
          <p:nvPr/>
        </p:nvSpPr>
        <p:spPr bwMode="auto">
          <a:xfrm>
            <a:off x="323850" y="2133600"/>
            <a:ext cx="1295400"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Initiate project &amp; Organize</a:t>
            </a:r>
          </a:p>
        </p:txBody>
      </p:sp>
      <p:sp>
        <p:nvSpPr>
          <p:cNvPr id="1120266" name="Text Box 10"/>
          <p:cNvSpPr txBox="1">
            <a:spLocks noChangeArrowheads="1"/>
          </p:cNvSpPr>
          <p:nvPr/>
        </p:nvSpPr>
        <p:spPr bwMode="auto">
          <a:xfrm>
            <a:off x="323850" y="2781300"/>
            <a:ext cx="1295400"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Project Definition &amp; Planning</a:t>
            </a:r>
          </a:p>
        </p:txBody>
      </p:sp>
      <p:sp>
        <p:nvSpPr>
          <p:cNvPr id="1120267" name="Text Box 11"/>
          <p:cNvSpPr txBox="1">
            <a:spLocks noChangeArrowheads="1"/>
          </p:cNvSpPr>
          <p:nvPr/>
        </p:nvSpPr>
        <p:spPr bwMode="auto">
          <a:xfrm>
            <a:off x="323850" y="3681413"/>
            <a:ext cx="1295400"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Management Review &amp; Approval</a:t>
            </a:r>
          </a:p>
        </p:txBody>
      </p:sp>
      <p:sp>
        <p:nvSpPr>
          <p:cNvPr id="1120268" name="Text Box 12"/>
          <p:cNvSpPr txBox="1">
            <a:spLocks noChangeArrowheads="1"/>
          </p:cNvSpPr>
          <p:nvPr/>
        </p:nvSpPr>
        <p:spPr bwMode="auto">
          <a:xfrm>
            <a:off x="1763713" y="2457450"/>
            <a:ext cx="649287"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User Req’ts</a:t>
            </a:r>
          </a:p>
        </p:txBody>
      </p:sp>
      <p:sp>
        <p:nvSpPr>
          <p:cNvPr id="1120269" name="Text Box 13"/>
          <p:cNvSpPr txBox="1">
            <a:spLocks noChangeArrowheads="1"/>
          </p:cNvSpPr>
          <p:nvPr/>
        </p:nvSpPr>
        <p:spPr bwMode="auto">
          <a:xfrm>
            <a:off x="2376488" y="2457450"/>
            <a:ext cx="827087"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Req’ts Analysis</a:t>
            </a:r>
          </a:p>
        </p:txBody>
      </p:sp>
      <p:sp>
        <p:nvSpPr>
          <p:cNvPr id="1120270" name="Text Box 14"/>
          <p:cNvSpPr txBox="1">
            <a:spLocks noChangeArrowheads="1"/>
          </p:cNvSpPr>
          <p:nvPr/>
        </p:nvSpPr>
        <p:spPr bwMode="auto">
          <a:xfrm>
            <a:off x="1908175" y="3429000"/>
            <a:ext cx="1295400"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Quality Requirements</a:t>
            </a:r>
          </a:p>
        </p:txBody>
      </p:sp>
      <p:sp>
        <p:nvSpPr>
          <p:cNvPr id="1120271" name="Text Box 15"/>
          <p:cNvSpPr txBox="1">
            <a:spLocks noChangeArrowheads="1"/>
          </p:cNvSpPr>
          <p:nvPr/>
        </p:nvSpPr>
        <p:spPr bwMode="auto">
          <a:xfrm>
            <a:off x="3382963" y="2205038"/>
            <a:ext cx="827087"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UI Design</a:t>
            </a:r>
          </a:p>
        </p:txBody>
      </p:sp>
      <p:sp>
        <p:nvSpPr>
          <p:cNvPr id="1120272" name="Text Box 16"/>
          <p:cNvSpPr txBox="1">
            <a:spLocks noChangeArrowheads="1"/>
          </p:cNvSpPr>
          <p:nvPr/>
        </p:nvSpPr>
        <p:spPr bwMode="auto">
          <a:xfrm>
            <a:off x="3382963" y="2889250"/>
            <a:ext cx="936625"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Technical Design</a:t>
            </a:r>
          </a:p>
        </p:txBody>
      </p:sp>
      <p:sp>
        <p:nvSpPr>
          <p:cNvPr id="1120273" name="Text Box 17"/>
          <p:cNvSpPr txBox="1">
            <a:spLocks noChangeArrowheads="1"/>
          </p:cNvSpPr>
          <p:nvPr/>
        </p:nvSpPr>
        <p:spPr bwMode="auto">
          <a:xfrm>
            <a:off x="3384550" y="3573463"/>
            <a:ext cx="1008063"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Quality Verification</a:t>
            </a:r>
          </a:p>
        </p:txBody>
      </p:sp>
      <p:sp>
        <p:nvSpPr>
          <p:cNvPr id="1120274" name="Text Box 18"/>
          <p:cNvSpPr txBox="1">
            <a:spLocks noChangeArrowheads="1"/>
          </p:cNvSpPr>
          <p:nvPr/>
        </p:nvSpPr>
        <p:spPr bwMode="auto">
          <a:xfrm>
            <a:off x="4535488" y="2889250"/>
            <a:ext cx="792162"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Detailed Design</a:t>
            </a:r>
          </a:p>
        </p:txBody>
      </p:sp>
      <p:sp>
        <p:nvSpPr>
          <p:cNvPr id="1120275" name="Line 19"/>
          <p:cNvSpPr>
            <a:spLocks noChangeShapeType="1"/>
          </p:cNvSpPr>
          <p:nvPr/>
        </p:nvSpPr>
        <p:spPr bwMode="auto">
          <a:xfrm>
            <a:off x="4319588" y="317658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76" name="Text Box 20"/>
          <p:cNvSpPr txBox="1">
            <a:spLocks noChangeArrowheads="1"/>
          </p:cNvSpPr>
          <p:nvPr/>
        </p:nvSpPr>
        <p:spPr bwMode="auto">
          <a:xfrm>
            <a:off x="5472113" y="2997200"/>
            <a:ext cx="757237"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Coding</a:t>
            </a:r>
          </a:p>
        </p:txBody>
      </p:sp>
      <p:sp>
        <p:nvSpPr>
          <p:cNvPr id="1120277" name="Text Box 21"/>
          <p:cNvSpPr txBox="1">
            <a:spLocks noChangeArrowheads="1"/>
          </p:cNvSpPr>
          <p:nvPr/>
        </p:nvSpPr>
        <p:spPr bwMode="auto">
          <a:xfrm>
            <a:off x="6443663" y="2889250"/>
            <a:ext cx="1008062"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Perform Integration Test</a:t>
            </a:r>
          </a:p>
        </p:txBody>
      </p:sp>
      <p:sp>
        <p:nvSpPr>
          <p:cNvPr id="1120278" name="Line 22"/>
          <p:cNvSpPr>
            <a:spLocks noChangeShapeType="1"/>
          </p:cNvSpPr>
          <p:nvPr/>
        </p:nvSpPr>
        <p:spPr bwMode="auto">
          <a:xfrm>
            <a:off x="6227763" y="317658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79" name="Text Box 23"/>
          <p:cNvSpPr txBox="1">
            <a:spLocks noChangeArrowheads="1"/>
          </p:cNvSpPr>
          <p:nvPr/>
        </p:nvSpPr>
        <p:spPr bwMode="auto">
          <a:xfrm>
            <a:off x="8243888" y="2997200"/>
            <a:ext cx="755650"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Convert Site</a:t>
            </a:r>
          </a:p>
        </p:txBody>
      </p:sp>
      <p:sp>
        <p:nvSpPr>
          <p:cNvPr id="1120280" name="Line 24"/>
          <p:cNvSpPr>
            <a:spLocks noChangeShapeType="1"/>
          </p:cNvSpPr>
          <p:nvPr/>
        </p:nvSpPr>
        <p:spPr bwMode="auto">
          <a:xfrm>
            <a:off x="7632700" y="317658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1" name="Text Box 25"/>
          <p:cNvSpPr txBox="1">
            <a:spLocks noChangeArrowheads="1"/>
          </p:cNvSpPr>
          <p:nvPr/>
        </p:nvSpPr>
        <p:spPr bwMode="auto">
          <a:xfrm>
            <a:off x="7488238" y="2889250"/>
            <a:ext cx="792162"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Perform System Test</a:t>
            </a:r>
          </a:p>
        </p:txBody>
      </p:sp>
      <p:sp>
        <p:nvSpPr>
          <p:cNvPr id="1120282" name="Line 26"/>
          <p:cNvSpPr>
            <a:spLocks noChangeShapeType="1"/>
          </p:cNvSpPr>
          <p:nvPr/>
        </p:nvSpPr>
        <p:spPr bwMode="auto">
          <a:xfrm flipV="1">
            <a:off x="1619250" y="2374900"/>
            <a:ext cx="36513"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3" name="Line 27"/>
          <p:cNvSpPr>
            <a:spLocks noChangeShapeType="1"/>
          </p:cNvSpPr>
          <p:nvPr/>
        </p:nvSpPr>
        <p:spPr bwMode="auto">
          <a:xfrm>
            <a:off x="1692275" y="2384425"/>
            <a:ext cx="0" cy="1765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4" name="Line 28"/>
          <p:cNvSpPr>
            <a:spLocks noChangeShapeType="1"/>
          </p:cNvSpPr>
          <p:nvPr/>
        </p:nvSpPr>
        <p:spPr bwMode="auto">
          <a:xfrm>
            <a:off x="1619250" y="3141663"/>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5" name="Line 29"/>
          <p:cNvSpPr>
            <a:spLocks noChangeShapeType="1"/>
          </p:cNvSpPr>
          <p:nvPr/>
        </p:nvSpPr>
        <p:spPr bwMode="auto">
          <a:xfrm flipH="1">
            <a:off x="1619250" y="2384425"/>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6" name="Line 30"/>
          <p:cNvSpPr>
            <a:spLocks noChangeShapeType="1"/>
          </p:cNvSpPr>
          <p:nvPr/>
        </p:nvSpPr>
        <p:spPr bwMode="auto">
          <a:xfrm>
            <a:off x="1692275" y="2744788"/>
            <a:ext cx="71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7" name="Line 31"/>
          <p:cNvSpPr>
            <a:spLocks noChangeShapeType="1"/>
          </p:cNvSpPr>
          <p:nvPr/>
        </p:nvSpPr>
        <p:spPr bwMode="auto">
          <a:xfrm>
            <a:off x="1692275" y="371792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8" name="Line 32"/>
          <p:cNvSpPr>
            <a:spLocks noChangeShapeType="1"/>
          </p:cNvSpPr>
          <p:nvPr/>
        </p:nvSpPr>
        <p:spPr bwMode="auto">
          <a:xfrm>
            <a:off x="3203575" y="2744788"/>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9" name="Line 33"/>
          <p:cNvSpPr>
            <a:spLocks noChangeShapeType="1"/>
          </p:cNvSpPr>
          <p:nvPr/>
        </p:nvSpPr>
        <p:spPr bwMode="auto">
          <a:xfrm>
            <a:off x="3276600" y="2420938"/>
            <a:ext cx="0" cy="2989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0" name="Line 34"/>
          <p:cNvSpPr>
            <a:spLocks noChangeShapeType="1"/>
          </p:cNvSpPr>
          <p:nvPr/>
        </p:nvSpPr>
        <p:spPr bwMode="auto">
          <a:xfrm>
            <a:off x="3276600" y="3176588"/>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1" name="Line 35"/>
          <p:cNvSpPr>
            <a:spLocks noChangeShapeType="1"/>
          </p:cNvSpPr>
          <p:nvPr/>
        </p:nvSpPr>
        <p:spPr bwMode="auto">
          <a:xfrm>
            <a:off x="3276600" y="2420938"/>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2" name="Line 36"/>
          <p:cNvSpPr>
            <a:spLocks noChangeShapeType="1"/>
          </p:cNvSpPr>
          <p:nvPr/>
        </p:nvSpPr>
        <p:spPr bwMode="auto">
          <a:xfrm>
            <a:off x="5327650" y="3141663"/>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3" name="Line 37"/>
          <p:cNvSpPr>
            <a:spLocks noChangeShapeType="1"/>
          </p:cNvSpPr>
          <p:nvPr/>
        </p:nvSpPr>
        <p:spPr bwMode="auto">
          <a:xfrm>
            <a:off x="7451725" y="3176588"/>
            <a:ext cx="365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4" name="Line 38"/>
          <p:cNvSpPr>
            <a:spLocks noChangeShapeType="1"/>
          </p:cNvSpPr>
          <p:nvPr/>
        </p:nvSpPr>
        <p:spPr bwMode="auto">
          <a:xfrm>
            <a:off x="3276600" y="3825875"/>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5" name="Line 39"/>
          <p:cNvSpPr>
            <a:spLocks noChangeShapeType="1"/>
          </p:cNvSpPr>
          <p:nvPr/>
        </p:nvSpPr>
        <p:spPr bwMode="auto">
          <a:xfrm>
            <a:off x="3203575" y="3609975"/>
            <a:ext cx="71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6" name="Line 40"/>
          <p:cNvSpPr>
            <a:spLocks noChangeShapeType="1"/>
          </p:cNvSpPr>
          <p:nvPr/>
        </p:nvSpPr>
        <p:spPr bwMode="auto">
          <a:xfrm>
            <a:off x="1584325" y="4149725"/>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7" name="Text Box 41"/>
          <p:cNvSpPr txBox="1">
            <a:spLocks noChangeArrowheads="1"/>
          </p:cNvSpPr>
          <p:nvPr/>
        </p:nvSpPr>
        <p:spPr bwMode="auto">
          <a:xfrm>
            <a:off x="3384550" y="4257675"/>
            <a:ext cx="2447925"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Test Planning &amp; Preparation</a:t>
            </a:r>
          </a:p>
        </p:txBody>
      </p:sp>
      <p:sp>
        <p:nvSpPr>
          <p:cNvPr id="1120298" name="Text Box 42"/>
          <p:cNvSpPr txBox="1">
            <a:spLocks noChangeArrowheads="1"/>
          </p:cNvSpPr>
          <p:nvPr/>
        </p:nvSpPr>
        <p:spPr bwMode="auto">
          <a:xfrm>
            <a:off x="3384550" y="4725988"/>
            <a:ext cx="2447925"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User Procedure &amp; Training</a:t>
            </a:r>
          </a:p>
        </p:txBody>
      </p:sp>
      <p:sp>
        <p:nvSpPr>
          <p:cNvPr id="1120299" name="Text Box 43"/>
          <p:cNvSpPr txBox="1">
            <a:spLocks noChangeArrowheads="1"/>
          </p:cNvSpPr>
          <p:nvPr/>
        </p:nvSpPr>
        <p:spPr bwMode="auto">
          <a:xfrm>
            <a:off x="3384550" y="5265738"/>
            <a:ext cx="2447925"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Roll-out Planning &amp; Preparation</a:t>
            </a:r>
          </a:p>
        </p:txBody>
      </p:sp>
      <p:sp>
        <p:nvSpPr>
          <p:cNvPr id="1120300" name="Line 44"/>
          <p:cNvSpPr>
            <a:spLocks noChangeShapeType="1"/>
          </p:cNvSpPr>
          <p:nvPr/>
        </p:nvSpPr>
        <p:spPr bwMode="auto">
          <a:xfrm>
            <a:off x="3276600" y="4437063"/>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1" name="Line 45"/>
          <p:cNvSpPr>
            <a:spLocks noChangeShapeType="1"/>
          </p:cNvSpPr>
          <p:nvPr/>
        </p:nvSpPr>
        <p:spPr bwMode="auto">
          <a:xfrm>
            <a:off x="3276600" y="4905375"/>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2" name="Line 46"/>
          <p:cNvSpPr>
            <a:spLocks noChangeShapeType="1"/>
          </p:cNvSpPr>
          <p:nvPr/>
        </p:nvSpPr>
        <p:spPr bwMode="auto">
          <a:xfrm>
            <a:off x="3276600" y="5410200"/>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3" name="Line 47"/>
          <p:cNvSpPr>
            <a:spLocks noChangeShapeType="1"/>
          </p:cNvSpPr>
          <p:nvPr/>
        </p:nvSpPr>
        <p:spPr bwMode="auto">
          <a:xfrm>
            <a:off x="6335713" y="317658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4" name="Line 48"/>
          <p:cNvSpPr>
            <a:spLocks noChangeShapeType="1"/>
          </p:cNvSpPr>
          <p:nvPr/>
        </p:nvSpPr>
        <p:spPr bwMode="auto">
          <a:xfrm flipH="1">
            <a:off x="5832475" y="4402138"/>
            <a:ext cx="468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5" name="Line 49"/>
          <p:cNvSpPr>
            <a:spLocks noChangeShapeType="1"/>
          </p:cNvSpPr>
          <p:nvPr/>
        </p:nvSpPr>
        <p:spPr bwMode="auto">
          <a:xfrm>
            <a:off x="6948488" y="3644900"/>
            <a:ext cx="0" cy="11890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6" name="Line 50"/>
          <p:cNvSpPr>
            <a:spLocks noChangeShapeType="1"/>
          </p:cNvSpPr>
          <p:nvPr/>
        </p:nvSpPr>
        <p:spPr bwMode="auto">
          <a:xfrm flipH="1">
            <a:off x="5832475" y="4833938"/>
            <a:ext cx="11160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7" name="Line 51"/>
          <p:cNvSpPr>
            <a:spLocks noChangeShapeType="1"/>
          </p:cNvSpPr>
          <p:nvPr/>
        </p:nvSpPr>
        <p:spPr bwMode="auto">
          <a:xfrm>
            <a:off x="8280400" y="3321050"/>
            <a:ext cx="0" cy="212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8" name="Line 52"/>
          <p:cNvSpPr>
            <a:spLocks noChangeShapeType="1"/>
          </p:cNvSpPr>
          <p:nvPr/>
        </p:nvSpPr>
        <p:spPr bwMode="auto">
          <a:xfrm flipH="1">
            <a:off x="5832475" y="5445125"/>
            <a:ext cx="2447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79760" y="1149120"/>
              <a:ext cx="7961040" cy="2789640"/>
            </p14:xfrm>
          </p:contentPart>
        </mc:Choice>
        <mc:Fallback xmlns="">
          <p:pic>
            <p:nvPicPr>
              <p:cNvPr id="2" name="墨迹 1"/>
              <p:cNvPicPr/>
              <p:nvPr/>
            </p:nvPicPr>
            <p:blipFill>
              <a:blip r:embed="rId4"/>
              <a:stretch>
                <a:fillRect/>
              </a:stretch>
            </p:blipFill>
            <p:spPr>
              <a:xfrm>
                <a:off x="770400" y="1141200"/>
                <a:ext cx="7978680" cy="2804400"/>
              </a:xfrm>
              <a:prstGeom prst="rect">
                <a:avLst/>
              </a:prstGeom>
            </p:spPr>
          </p:pic>
        </mc:Fallback>
      </mc:AlternateContent>
    </p:spTree>
    <p:extLst>
      <p:ext uri="{BB962C8B-B14F-4D97-AF65-F5344CB8AC3E}">
        <p14:creationId xmlns:p14="http://schemas.microsoft.com/office/powerpoint/2010/main" val="56390730"/>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746" name="Rectangle 2"/>
          <p:cNvSpPr>
            <a:spLocks noGrp="1" noChangeArrowheads="1"/>
          </p:cNvSpPr>
          <p:nvPr>
            <p:ph type="title"/>
          </p:nvPr>
        </p:nvSpPr>
        <p:spPr>
          <a:xfrm>
            <a:off x="1463300" y="208037"/>
            <a:ext cx="7672387" cy="779463"/>
          </a:xfrm>
        </p:spPr>
        <p:txBody>
          <a:bodyPr/>
          <a:lstStyle/>
          <a:p>
            <a:r>
              <a:rPr lang="en-US" altLang="zh-CN" dirty="0">
                <a:latin typeface="Cambria" panose="02040503050406030204" pitchFamily="18" charset="0"/>
              </a:rPr>
              <a:t>Waterfall Model with Prototyping</a:t>
            </a:r>
          </a:p>
        </p:txBody>
      </p:sp>
      <p:sp>
        <p:nvSpPr>
          <p:cNvPr id="1183747" name="Text Box 3"/>
          <p:cNvSpPr txBox="1">
            <a:spLocks noChangeArrowheads="1"/>
          </p:cNvSpPr>
          <p:nvPr/>
        </p:nvSpPr>
        <p:spPr bwMode="auto">
          <a:xfrm>
            <a:off x="1039812" y="1219200"/>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Requirements Analysis</a:t>
            </a:r>
          </a:p>
        </p:txBody>
      </p:sp>
      <p:sp>
        <p:nvSpPr>
          <p:cNvPr id="1183748" name="Text Box 4"/>
          <p:cNvSpPr txBox="1">
            <a:spLocks noChangeArrowheads="1"/>
          </p:cNvSpPr>
          <p:nvPr/>
        </p:nvSpPr>
        <p:spPr bwMode="auto">
          <a:xfrm>
            <a:off x="1795462" y="1831975"/>
            <a:ext cx="1476375" cy="5937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600" b="1">
                <a:latin typeface="Cambria" panose="02040503050406030204" pitchFamily="18" charset="0"/>
              </a:rPr>
              <a:t>System Design</a:t>
            </a:r>
          </a:p>
        </p:txBody>
      </p:sp>
      <p:sp>
        <p:nvSpPr>
          <p:cNvPr id="1183749" name="Text Box 5"/>
          <p:cNvSpPr txBox="1">
            <a:spLocks noChangeArrowheads="1"/>
          </p:cNvSpPr>
          <p:nvPr/>
        </p:nvSpPr>
        <p:spPr bwMode="auto">
          <a:xfrm>
            <a:off x="2552700" y="2479675"/>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Program Design</a:t>
            </a:r>
          </a:p>
        </p:txBody>
      </p:sp>
      <p:sp>
        <p:nvSpPr>
          <p:cNvPr id="1183750" name="Text Box 6"/>
          <p:cNvSpPr txBox="1">
            <a:spLocks noChangeArrowheads="1"/>
          </p:cNvSpPr>
          <p:nvPr/>
        </p:nvSpPr>
        <p:spPr bwMode="auto">
          <a:xfrm>
            <a:off x="3308350" y="3127375"/>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Coding Unit Test</a:t>
            </a:r>
          </a:p>
        </p:txBody>
      </p:sp>
      <p:sp>
        <p:nvSpPr>
          <p:cNvPr id="1183751" name="Text Box 7"/>
          <p:cNvSpPr txBox="1">
            <a:spLocks noChangeArrowheads="1"/>
          </p:cNvSpPr>
          <p:nvPr/>
        </p:nvSpPr>
        <p:spPr bwMode="auto">
          <a:xfrm>
            <a:off x="3956050" y="3740150"/>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Integration Testing</a:t>
            </a:r>
          </a:p>
        </p:txBody>
      </p:sp>
      <p:sp>
        <p:nvSpPr>
          <p:cNvPr id="1183752" name="Text Box 8"/>
          <p:cNvSpPr txBox="1">
            <a:spLocks noChangeArrowheads="1"/>
          </p:cNvSpPr>
          <p:nvPr/>
        </p:nvSpPr>
        <p:spPr bwMode="auto">
          <a:xfrm>
            <a:off x="4713287" y="4387850"/>
            <a:ext cx="1476375" cy="307777"/>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System Testing</a:t>
            </a:r>
          </a:p>
        </p:txBody>
      </p:sp>
      <p:sp>
        <p:nvSpPr>
          <p:cNvPr id="1183753" name="Text Box 9"/>
          <p:cNvSpPr txBox="1">
            <a:spLocks noChangeArrowheads="1"/>
          </p:cNvSpPr>
          <p:nvPr/>
        </p:nvSpPr>
        <p:spPr bwMode="auto">
          <a:xfrm>
            <a:off x="5503862" y="5072062"/>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Acceptance Testing</a:t>
            </a:r>
          </a:p>
        </p:txBody>
      </p:sp>
      <p:sp>
        <p:nvSpPr>
          <p:cNvPr id="1183754" name="Text Box 10"/>
          <p:cNvSpPr txBox="1">
            <a:spLocks noChangeArrowheads="1"/>
          </p:cNvSpPr>
          <p:nvPr/>
        </p:nvSpPr>
        <p:spPr bwMode="auto">
          <a:xfrm>
            <a:off x="6296025" y="5756275"/>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Operation maintenance</a:t>
            </a:r>
          </a:p>
        </p:txBody>
      </p:sp>
      <p:sp>
        <p:nvSpPr>
          <p:cNvPr id="1183755" name="Arc 11"/>
          <p:cNvSpPr>
            <a:spLocks/>
          </p:cNvSpPr>
          <p:nvPr/>
        </p:nvSpPr>
        <p:spPr bwMode="auto">
          <a:xfrm>
            <a:off x="2552700" y="1366986"/>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6" name="Arc 12"/>
          <p:cNvSpPr>
            <a:spLocks/>
          </p:cNvSpPr>
          <p:nvPr/>
        </p:nvSpPr>
        <p:spPr bwMode="auto">
          <a:xfrm>
            <a:off x="3271837" y="2051199"/>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7" name="Arc 13"/>
          <p:cNvSpPr>
            <a:spLocks/>
          </p:cNvSpPr>
          <p:nvPr/>
        </p:nvSpPr>
        <p:spPr bwMode="auto">
          <a:xfrm>
            <a:off x="4029075" y="2662386"/>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8" name="Arc 14"/>
          <p:cNvSpPr>
            <a:spLocks/>
          </p:cNvSpPr>
          <p:nvPr/>
        </p:nvSpPr>
        <p:spPr bwMode="auto">
          <a:xfrm>
            <a:off x="4784725" y="3310086"/>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9" name="Arc 15"/>
          <p:cNvSpPr>
            <a:spLocks/>
          </p:cNvSpPr>
          <p:nvPr/>
        </p:nvSpPr>
        <p:spPr bwMode="auto">
          <a:xfrm>
            <a:off x="5468937" y="3922861"/>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60" name="Arc 16"/>
          <p:cNvSpPr>
            <a:spLocks/>
          </p:cNvSpPr>
          <p:nvPr/>
        </p:nvSpPr>
        <p:spPr bwMode="auto">
          <a:xfrm>
            <a:off x="6224587" y="4641999"/>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61" name="Arc 17"/>
          <p:cNvSpPr>
            <a:spLocks/>
          </p:cNvSpPr>
          <p:nvPr/>
        </p:nvSpPr>
        <p:spPr bwMode="auto">
          <a:xfrm>
            <a:off x="6980237" y="5326211"/>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62" name="Text Box 18"/>
          <p:cNvSpPr txBox="1">
            <a:spLocks noChangeArrowheads="1"/>
          </p:cNvSpPr>
          <p:nvPr/>
        </p:nvSpPr>
        <p:spPr bwMode="auto">
          <a:xfrm>
            <a:off x="1004887" y="4243387"/>
            <a:ext cx="1835150" cy="40011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b="1" dirty="0">
                <a:latin typeface="Cambria" panose="02040503050406030204" pitchFamily="18" charset="0"/>
              </a:rPr>
              <a:t>Prototyping</a:t>
            </a:r>
          </a:p>
        </p:txBody>
      </p:sp>
      <p:sp>
        <p:nvSpPr>
          <p:cNvPr id="1183763" name="Line 19"/>
          <p:cNvSpPr>
            <a:spLocks noChangeShapeType="1"/>
          </p:cNvSpPr>
          <p:nvPr/>
        </p:nvSpPr>
        <p:spPr bwMode="auto">
          <a:xfrm>
            <a:off x="1184275" y="1795462"/>
            <a:ext cx="0" cy="2376488"/>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4" name="Line 20"/>
          <p:cNvSpPr>
            <a:spLocks noChangeShapeType="1"/>
          </p:cNvSpPr>
          <p:nvPr/>
        </p:nvSpPr>
        <p:spPr bwMode="auto">
          <a:xfrm flipV="1">
            <a:off x="1363662" y="1795462"/>
            <a:ext cx="0" cy="2376488"/>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5" name="Line 21"/>
          <p:cNvSpPr>
            <a:spLocks noChangeShapeType="1"/>
          </p:cNvSpPr>
          <p:nvPr/>
        </p:nvSpPr>
        <p:spPr bwMode="auto">
          <a:xfrm>
            <a:off x="1905000" y="2479675"/>
            <a:ext cx="0" cy="1692275"/>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6" name="Line 22"/>
          <p:cNvSpPr>
            <a:spLocks noChangeShapeType="1"/>
          </p:cNvSpPr>
          <p:nvPr/>
        </p:nvSpPr>
        <p:spPr bwMode="auto">
          <a:xfrm>
            <a:off x="2732087" y="3019425"/>
            <a:ext cx="0" cy="1189037"/>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7" name="Line 23"/>
          <p:cNvSpPr>
            <a:spLocks noChangeShapeType="1"/>
          </p:cNvSpPr>
          <p:nvPr/>
        </p:nvSpPr>
        <p:spPr bwMode="auto">
          <a:xfrm flipV="1">
            <a:off x="2084387" y="2443162"/>
            <a:ext cx="0" cy="1692275"/>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8" name="Line 24"/>
          <p:cNvSpPr>
            <a:spLocks noChangeShapeType="1"/>
          </p:cNvSpPr>
          <p:nvPr/>
        </p:nvSpPr>
        <p:spPr bwMode="auto">
          <a:xfrm flipV="1">
            <a:off x="2624137" y="3019425"/>
            <a:ext cx="0" cy="1152525"/>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9" name="Arc 25"/>
          <p:cNvSpPr>
            <a:spLocks/>
          </p:cNvSpPr>
          <p:nvPr/>
        </p:nvSpPr>
        <p:spPr bwMode="auto">
          <a:xfrm rot="10800000" flipH="1" flipV="1">
            <a:off x="2583180" y="1370310"/>
            <a:ext cx="3606482" cy="295230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chemeClr val="accent2"/>
            </a:solidFill>
            <a:prstDash val="sysDot"/>
            <a:round/>
            <a:headEnd type="triangle"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a:latin typeface="Cambria" panose="02040503050406030204" pitchFamily="18" charset="0"/>
            </a:endParaRPr>
          </a:p>
        </p:txBody>
      </p:sp>
      <p:sp>
        <p:nvSpPr>
          <p:cNvPr id="1183771" name="Text Box 27"/>
          <p:cNvSpPr txBox="1">
            <a:spLocks noChangeArrowheads="1"/>
          </p:cNvSpPr>
          <p:nvPr/>
        </p:nvSpPr>
        <p:spPr bwMode="auto">
          <a:xfrm>
            <a:off x="891082" y="4878358"/>
            <a:ext cx="3024188"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a:spcBef>
                <a:spcPct val="50000"/>
              </a:spcBef>
            </a:pPr>
            <a:r>
              <a:rPr lang="en-US" altLang="zh-CN" b="1" dirty="0">
                <a:solidFill>
                  <a:schemeClr val="bg2"/>
                </a:solidFill>
                <a:latin typeface="Cambria" panose="02040503050406030204" pitchFamily="18" charset="0"/>
              </a:rPr>
              <a:t>User/Customer</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707920" y="742680"/>
              <a:ext cx="3764160" cy="579960"/>
            </p14:xfrm>
          </p:contentPart>
        </mc:Choice>
        <mc:Fallback xmlns="">
          <p:pic>
            <p:nvPicPr>
              <p:cNvPr id="2" name="墨迹 1"/>
              <p:cNvPicPr/>
              <p:nvPr/>
            </p:nvPicPr>
            <p:blipFill>
              <a:blip r:embed="rId4"/>
              <a:stretch>
                <a:fillRect/>
              </a:stretch>
            </p:blipFill>
            <p:spPr>
              <a:xfrm>
                <a:off x="2698560" y="732240"/>
                <a:ext cx="3783600" cy="600840"/>
              </a:xfrm>
              <a:prstGeom prst="rect">
                <a:avLst/>
              </a:prstGeom>
            </p:spPr>
          </p:pic>
        </mc:Fallback>
      </mc:AlternateContent>
    </p:spTree>
    <p:extLst>
      <p:ext uri="{BB962C8B-B14F-4D97-AF65-F5344CB8AC3E}">
        <p14:creationId xmlns:p14="http://schemas.microsoft.com/office/powerpoint/2010/main" val="899102059"/>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title"/>
          </p:nvPr>
        </p:nvSpPr>
        <p:spPr>
          <a:xfrm>
            <a:off x="1727200" y="299545"/>
            <a:ext cx="7488238" cy="719137"/>
          </a:xfrm>
        </p:spPr>
        <p:txBody>
          <a:bodyPr/>
          <a:lstStyle/>
          <a:p>
            <a:r>
              <a:rPr lang="en-US" altLang="en-US" sz="2000" dirty="0">
                <a:latin typeface="Cambria" panose="02040503050406030204" pitchFamily="18" charset="0"/>
              </a:rPr>
              <a:t>Rapid Application Development (RAD)</a:t>
            </a:r>
            <a:r>
              <a:rPr lang="en-US" altLang="zh-CN" sz="2000" dirty="0">
                <a:latin typeface="Cambria" panose="02040503050406030204" pitchFamily="18" charset="0"/>
              </a:rPr>
              <a:t> -</a:t>
            </a:r>
            <a:r>
              <a:rPr lang="en-US" altLang="en-US" sz="2000" dirty="0">
                <a:latin typeface="Cambria" panose="02040503050406030204" pitchFamily="18" charset="0"/>
              </a:rPr>
              <a:t> </a:t>
            </a:r>
            <a:r>
              <a:rPr lang="en-US" altLang="zh-CN" sz="2000" dirty="0">
                <a:latin typeface="Cambria" panose="02040503050406030204" pitchFamily="18" charset="0"/>
              </a:rPr>
              <a:t>V </a:t>
            </a:r>
            <a:r>
              <a:rPr lang="en-US" altLang="en-US" sz="2000" dirty="0">
                <a:latin typeface="Cambria" panose="02040503050406030204" pitchFamily="18" charset="0"/>
              </a:rPr>
              <a:t>Model</a:t>
            </a:r>
          </a:p>
        </p:txBody>
      </p:sp>
      <p:sp>
        <p:nvSpPr>
          <p:cNvPr id="1121305" name="Text Box 25"/>
          <p:cNvSpPr txBox="1">
            <a:spLocks noChangeArrowheads="1"/>
          </p:cNvSpPr>
          <p:nvPr/>
        </p:nvSpPr>
        <p:spPr bwMode="auto">
          <a:xfrm>
            <a:off x="358775" y="5059748"/>
            <a:ext cx="237648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b="1">
                <a:solidFill>
                  <a:schemeClr val="folHlink"/>
                </a:solidFill>
                <a:latin typeface="Cambria" panose="02040503050406030204" pitchFamily="18" charset="0"/>
              </a:rPr>
              <a:t>Design/Analysis</a:t>
            </a:r>
          </a:p>
        </p:txBody>
      </p:sp>
      <p:grpSp>
        <p:nvGrpSpPr>
          <p:cNvPr id="1121308" name="Group 28"/>
          <p:cNvGrpSpPr>
            <a:grpSpLocks/>
          </p:cNvGrpSpPr>
          <p:nvPr/>
        </p:nvGrpSpPr>
        <p:grpSpPr bwMode="auto">
          <a:xfrm>
            <a:off x="1114425" y="1206885"/>
            <a:ext cx="7853364" cy="5041515"/>
            <a:chOff x="702" y="912"/>
            <a:chExt cx="4947" cy="3289"/>
          </a:xfrm>
        </p:grpSpPr>
        <p:sp>
          <p:nvSpPr>
            <p:cNvPr id="1121283" name="Text Box 3"/>
            <p:cNvSpPr txBox="1">
              <a:spLocks noChangeArrowheads="1"/>
            </p:cNvSpPr>
            <p:nvPr/>
          </p:nvSpPr>
          <p:spPr bwMode="auto">
            <a:xfrm>
              <a:off x="702" y="1207"/>
              <a:ext cx="93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Requirements Analysis</a:t>
              </a:r>
            </a:p>
          </p:txBody>
        </p:sp>
        <p:sp>
          <p:nvSpPr>
            <p:cNvPr id="1121284" name="Text Box 4"/>
            <p:cNvSpPr txBox="1">
              <a:spLocks noChangeArrowheads="1"/>
            </p:cNvSpPr>
            <p:nvPr/>
          </p:nvSpPr>
          <p:spPr bwMode="auto">
            <a:xfrm>
              <a:off x="1020" y="2069"/>
              <a:ext cx="930" cy="2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System Design</a:t>
              </a:r>
            </a:p>
          </p:txBody>
        </p:sp>
        <p:sp>
          <p:nvSpPr>
            <p:cNvPr id="1121285" name="Text Box 5"/>
            <p:cNvSpPr txBox="1">
              <a:spLocks noChangeArrowheads="1"/>
            </p:cNvSpPr>
            <p:nvPr/>
          </p:nvSpPr>
          <p:spPr bwMode="auto">
            <a:xfrm>
              <a:off x="1609" y="2976"/>
              <a:ext cx="930" cy="18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Program Design</a:t>
              </a:r>
            </a:p>
          </p:txBody>
        </p:sp>
        <p:sp>
          <p:nvSpPr>
            <p:cNvPr id="1121286" name="Text Box 6"/>
            <p:cNvSpPr txBox="1">
              <a:spLocks noChangeArrowheads="1"/>
            </p:cNvSpPr>
            <p:nvPr/>
          </p:nvSpPr>
          <p:spPr bwMode="auto">
            <a:xfrm>
              <a:off x="2516" y="3815"/>
              <a:ext cx="930" cy="18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Coding</a:t>
              </a:r>
            </a:p>
          </p:txBody>
        </p:sp>
        <p:sp>
          <p:nvSpPr>
            <p:cNvPr id="1121287" name="Text Box 7"/>
            <p:cNvSpPr txBox="1">
              <a:spLocks noChangeArrowheads="1"/>
            </p:cNvSpPr>
            <p:nvPr/>
          </p:nvSpPr>
          <p:spPr bwMode="auto">
            <a:xfrm>
              <a:off x="3242" y="2953"/>
              <a:ext cx="118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Unit Test Integration Testing</a:t>
              </a:r>
            </a:p>
          </p:txBody>
        </p:sp>
        <p:sp>
          <p:nvSpPr>
            <p:cNvPr id="1121288" name="Text Box 8"/>
            <p:cNvSpPr txBox="1">
              <a:spLocks noChangeArrowheads="1"/>
            </p:cNvSpPr>
            <p:nvPr/>
          </p:nvSpPr>
          <p:spPr bwMode="auto">
            <a:xfrm>
              <a:off x="3650" y="2250"/>
              <a:ext cx="930" cy="18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System Testing</a:t>
              </a:r>
            </a:p>
          </p:txBody>
        </p:sp>
        <p:sp>
          <p:nvSpPr>
            <p:cNvPr id="1121289" name="Text Box 9"/>
            <p:cNvSpPr txBox="1">
              <a:spLocks noChangeArrowheads="1"/>
            </p:cNvSpPr>
            <p:nvPr/>
          </p:nvSpPr>
          <p:spPr bwMode="auto">
            <a:xfrm>
              <a:off x="3968" y="1547"/>
              <a:ext cx="93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Acceptance Testing</a:t>
              </a:r>
            </a:p>
          </p:txBody>
        </p:sp>
        <p:sp>
          <p:nvSpPr>
            <p:cNvPr id="1121290" name="Text Box 10"/>
            <p:cNvSpPr txBox="1">
              <a:spLocks noChangeArrowheads="1"/>
            </p:cNvSpPr>
            <p:nvPr/>
          </p:nvSpPr>
          <p:spPr bwMode="auto">
            <a:xfrm>
              <a:off x="4467" y="912"/>
              <a:ext cx="93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Operation maintenance</a:t>
              </a:r>
            </a:p>
          </p:txBody>
        </p:sp>
        <p:sp>
          <p:nvSpPr>
            <p:cNvPr id="1121291" name="Line 11"/>
            <p:cNvSpPr>
              <a:spLocks noChangeShapeType="1"/>
            </p:cNvSpPr>
            <p:nvPr/>
          </p:nvSpPr>
          <p:spPr bwMode="auto">
            <a:xfrm>
              <a:off x="1088" y="1547"/>
              <a:ext cx="295" cy="476"/>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2" name="Line 12"/>
            <p:cNvSpPr>
              <a:spLocks noChangeShapeType="1"/>
            </p:cNvSpPr>
            <p:nvPr/>
          </p:nvSpPr>
          <p:spPr bwMode="auto">
            <a:xfrm>
              <a:off x="1507" y="2316"/>
              <a:ext cx="488" cy="637"/>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3" name="Line 13"/>
            <p:cNvSpPr>
              <a:spLocks noChangeShapeType="1"/>
            </p:cNvSpPr>
            <p:nvPr/>
          </p:nvSpPr>
          <p:spPr bwMode="auto">
            <a:xfrm>
              <a:off x="2131" y="3180"/>
              <a:ext cx="794" cy="635"/>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4" name="Line 14"/>
            <p:cNvSpPr>
              <a:spLocks noChangeShapeType="1"/>
            </p:cNvSpPr>
            <p:nvPr/>
          </p:nvSpPr>
          <p:spPr bwMode="auto">
            <a:xfrm flipV="1">
              <a:off x="2993" y="3273"/>
              <a:ext cx="725" cy="542"/>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5" name="Line 15"/>
            <p:cNvSpPr>
              <a:spLocks noChangeShapeType="1"/>
            </p:cNvSpPr>
            <p:nvPr/>
          </p:nvSpPr>
          <p:spPr bwMode="auto">
            <a:xfrm flipV="1">
              <a:off x="3900" y="2441"/>
              <a:ext cx="323" cy="512"/>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6" name="Line 16"/>
            <p:cNvSpPr>
              <a:spLocks noChangeShapeType="1"/>
            </p:cNvSpPr>
            <p:nvPr/>
          </p:nvSpPr>
          <p:spPr bwMode="auto">
            <a:xfrm flipV="1">
              <a:off x="4240" y="1887"/>
              <a:ext cx="227" cy="363"/>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7" name="Line 17"/>
            <p:cNvSpPr>
              <a:spLocks noChangeShapeType="1"/>
            </p:cNvSpPr>
            <p:nvPr/>
          </p:nvSpPr>
          <p:spPr bwMode="auto">
            <a:xfrm flipV="1">
              <a:off x="4580" y="1230"/>
              <a:ext cx="250" cy="317"/>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8" name="Line 18"/>
            <p:cNvSpPr>
              <a:spLocks noChangeShapeType="1"/>
            </p:cNvSpPr>
            <p:nvPr/>
          </p:nvSpPr>
          <p:spPr bwMode="auto">
            <a:xfrm>
              <a:off x="2539" y="3135"/>
              <a:ext cx="681" cy="0"/>
            </a:xfrm>
            <a:prstGeom prst="line">
              <a:avLst/>
            </a:prstGeom>
            <a:noFill/>
            <a:ln w="28575">
              <a:solidFill>
                <a:schemeClr val="tx1"/>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9" name="Line 19"/>
            <p:cNvSpPr>
              <a:spLocks noChangeShapeType="1"/>
            </p:cNvSpPr>
            <p:nvPr/>
          </p:nvSpPr>
          <p:spPr bwMode="auto">
            <a:xfrm>
              <a:off x="1949" y="2205"/>
              <a:ext cx="1679" cy="249"/>
            </a:xfrm>
            <a:prstGeom prst="line">
              <a:avLst/>
            </a:prstGeom>
            <a:noFill/>
            <a:ln w="28575">
              <a:solidFill>
                <a:schemeClr val="tx1"/>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300" name="Line 20"/>
            <p:cNvSpPr>
              <a:spLocks noChangeShapeType="1"/>
            </p:cNvSpPr>
            <p:nvPr/>
          </p:nvSpPr>
          <p:spPr bwMode="auto">
            <a:xfrm>
              <a:off x="1655" y="1366"/>
              <a:ext cx="2313" cy="317"/>
            </a:xfrm>
            <a:prstGeom prst="line">
              <a:avLst/>
            </a:prstGeom>
            <a:noFill/>
            <a:ln w="28575">
              <a:solidFill>
                <a:schemeClr val="tx1"/>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301" name="Text Box 21"/>
            <p:cNvSpPr txBox="1">
              <a:spLocks noChangeArrowheads="1"/>
            </p:cNvSpPr>
            <p:nvPr/>
          </p:nvSpPr>
          <p:spPr bwMode="auto">
            <a:xfrm>
              <a:off x="2352" y="2561"/>
              <a:ext cx="1157"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dirty="0">
                  <a:latin typeface="Cambria" panose="02040503050406030204" pitchFamily="18" charset="0"/>
                </a:rPr>
                <a:t>Verify design</a:t>
              </a:r>
            </a:p>
          </p:txBody>
        </p:sp>
        <p:sp>
          <p:nvSpPr>
            <p:cNvPr id="1121302" name="Text Box 22"/>
            <p:cNvSpPr txBox="1">
              <a:spLocks noChangeArrowheads="1"/>
            </p:cNvSpPr>
            <p:nvPr/>
          </p:nvSpPr>
          <p:spPr bwMode="auto">
            <a:xfrm>
              <a:off x="2114" y="1116"/>
              <a:ext cx="1678"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dirty="0">
                  <a:latin typeface="Cambria" panose="02040503050406030204" pitchFamily="18" charset="0"/>
                </a:rPr>
                <a:t>Validate requirements</a:t>
              </a:r>
            </a:p>
          </p:txBody>
        </p:sp>
        <p:sp>
          <p:nvSpPr>
            <p:cNvPr id="1121303" name="Oval 23"/>
            <p:cNvSpPr>
              <a:spLocks noChangeArrowheads="1"/>
            </p:cNvSpPr>
            <p:nvPr/>
          </p:nvSpPr>
          <p:spPr bwMode="auto">
            <a:xfrm>
              <a:off x="2471" y="3767"/>
              <a:ext cx="998" cy="367"/>
            </a:xfrm>
            <a:prstGeom prst="ellipse">
              <a:avLst/>
            </a:prstGeom>
            <a:noFill/>
            <a:ln w="9525" algn="ctr">
              <a:solidFill>
                <a:srgbClr val="FF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304" name="Line 24"/>
            <p:cNvSpPr>
              <a:spLocks noChangeShapeType="1"/>
            </p:cNvSpPr>
            <p:nvPr/>
          </p:nvSpPr>
          <p:spPr bwMode="auto">
            <a:xfrm>
              <a:off x="2947" y="935"/>
              <a:ext cx="0" cy="3266"/>
            </a:xfrm>
            <a:prstGeom prst="line">
              <a:avLst/>
            </a:prstGeom>
            <a:noFill/>
            <a:ln w="28575" cap="rnd">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306" name="Text Box 26"/>
            <p:cNvSpPr txBox="1">
              <a:spLocks noChangeArrowheads="1"/>
            </p:cNvSpPr>
            <p:nvPr/>
          </p:nvSpPr>
          <p:spPr bwMode="auto">
            <a:xfrm>
              <a:off x="4417" y="3531"/>
              <a:ext cx="123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algn="ctr">
                <a:spcBef>
                  <a:spcPct val="50000"/>
                </a:spcBef>
              </a:pPr>
              <a:r>
                <a:rPr lang="en-US" altLang="zh-CN" sz="2000" b="1" dirty="0">
                  <a:solidFill>
                    <a:schemeClr val="folHlink"/>
                  </a:solidFill>
                  <a:latin typeface="Cambria" panose="02040503050406030204" pitchFamily="18" charset="0"/>
                </a:rPr>
                <a:t>Verify/testing</a:t>
              </a: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253160" y="855720"/>
              <a:ext cx="6768720" cy="3897720"/>
            </p14:xfrm>
          </p:contentPart>
        </mc:Choice>
        <mc:Fallback xmlns="">
          <p:pic>
            <p:nvPicPr>
              <p:cNvPr id="2" name="墨迹 1"/>
              <p:cNvPicPr/>
              <p:nvPr/>
            </p:nvPicPr>
            <p:blipFill>
              <a:blip r:embed="rId4"/>
              <a:stretch>
                <a:fillRect/>
              </a:stretch>
            </p:blipFill>
            <p:spPr>
              <a:xfrm>
                <a:off x="1244160" y="847800"/>
                <a:ext cx="6786720" cy="3917520"/>
              </a:xfrm>
              <a:prstGeom prst="rect">
                <a:avLst/>
              </a:prstGeom>
            </p:spPr>
          </p:pic>
        </mc:Fallback>
      </mc:AlternateContent>
    </p:spTree>
    <p:extLst>
      <p:ext uri="{BB962C8B-B14F-4D97-AF65-F5344CB8AC3E}">
        <p14:creationId xmlns:p14="http://schemas.microsoft.com/office/powerpoint/2010/main" val="1618861669"/>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a:xfrm>
            <a:off x="1219200" y="188913"/>
            <a:ext cx="7772400" cy="1143000"/>
          </a:xfrm>
        </p:spPr>
        <p:txBody>
          <a:bodyPr/>
          <a:lstStyle/>
          <a:p>
            <a:r>
              <a:rPr lang="en-US" altLang="zh-CN" sz="3600" dirty="0">
                <a:latin typeface="Cambria" panose="02040503050406030204" pitchFamily="18" charset="0"/>
              </a:rPr>
              <a:t>VERIFICATION</a:t>
            </a:r>
          </a:p>
        </p:txBody>
      </p:sp>
      <p:sp>
        <p:nvSpPr>
          <p:cNvPr id="1087493" name="Rectangle 5"/>
          <p:cNvSpPr>
            <a:spLocks noChangeArrowheads="1"/>
          </p:cNvSpPr>
          <p:nvPr/>
        </p:nvSpPr>
        <p:spPr bwMode="auto">
          <a:xfrm>
            <a:off x="457200" y="1361268"/>
            <a:ext cx="8534400" cy="449353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dirty="0">
                <a:latin typeface="Cambria" panose="02040503050406030204" pitchFamily="18" charset="0"/>
              </a:rPr>
              <a:t>The process of evaluating a system or component during the development process to determine whether it satisfies the specifications.</a:t>
            </a:r>
          </a:p>
          <a:p>
            <a:endParaRPr lang="en-US" altLang="zh-CN" dirty="0">
              <a:latin typeface="Cambria" panose="02040503050406030204" pitchFamily="18" charset="0"/>
            </a:endParaRPr>
          </a:p>
          <a:p>
            <a:r>
              <a:rPr lang="en-US" altLang="zh-CN" b="1" dirty="0">
                <a:latin typeface="Cambria" panose="02040503050406030204" pitchFamily="18" charset="0"/>
              </a:rPr>
              <a:t>THE CRITICAL QUESTION IS:</a:t>
            </a:r>
          </a:p>
          <a:p>
            <a:r>
              <a:rPr lang="en-US" altLang="zh-CN" dirty="0">
                <a:latin typeface="Cambria" panose="02040503050406030204" pitchFamily="18" charset="0"/>
              </a:rPr>
              <a:t>       </a:t>
            </a:r>
            <a:r>
              <a:rPr lang="en-US" altLang="zh-CN" b="1" u="sng" dirty="0">
                <a:solidFill>
                  <a:srgbClr val="3366FF"/>
                </a:solidFill>
                <a:latin typeface="Cambria" panose="02040503050406030204" pitchFamily="18" charset="0"/>
              </a:rPr>
              <a:t>- Did we build what we planned to build?</a:t>
            </a:r>
          </a:p>
          <a:p>
            <a:endParaRPr lang="en-US" altLang="zh-CN" b="1" u="sng" dirty="0">
              <a:solidFill>
                <a:srgbClr val="3366FF"/>
              </a:solidFill>
              <a:latin typeface="Cambria" panose="02040503050406030204" pitchFamily="18" charset="0"/>
            </a:endParaRPr>
          </a:p>
          <a:p>
            <a:r>
              <a:rPr lang="en-US" altLang="zh-CN" b="1" dirty="0">
                <a:latin typeface="Cambria" panose="02040503050406030204" pitchFamily="18" charset="0"/>
              </a:rPr>
              <a:t>Typically involves reviews and meetings to evaluate</a:t>
            </a:r>
            <a:r>
              <a:rPr lang="en-US" altLang="zh-CN" dirty="0">
                <a:latin typeface="Cambria" panose="02040503050406030204" pitchFamily="18" charset="0"/>
              </a:rPr>
              <a:t>:</a:t>
            </a:r>
          </a:p>
          <a:p>
            <a:pPr>
              <a:buFontTx/>
              <a:buChar char="•"/>
            </a:pPr>
            <a:r>
              <a:rPr lang="en-US" altLang="zh-CN" sz="2000" dirty="0">
                <a:latin typeface="Cambria" panose="02040503050406030204" pitchFamily="18" charset="0"/>
              </a:rPr>
              <a:t>  documents</a:t>
            </a:r>
          </a:p>
          <a:p>
            <a:pPr>
              <a:buFontTx/>
              <a:buChar char="•"/>
            </a:pPr>
            <a:r>
              <a:rPr lang="en-US" altLang="zh-CN" sz="2000" dirty="0">
                <a:latin typeface="Cambria" panose="02040503050406030204" pitchFamily="18" charset="0"/>
              </a:rPr>
              <a:t>  plans</a:t>
            </a:r>
          </a:p>
          <a:p>
            <a:pPr>
              <a:buFontTx/>
              <a:buChar char="•"/>
            </a:pPr>
            <a:r>
              <a:rPr lang="en-US" altLang="zh-CN" sz="2000" dirty="0">
                <a:latin typeface="Cambria" panose="02040503050406030204" pitchFamily="18" charset="0"/>
              </a:rPr>
              <a:t>  code</a:t>
            </a:r>
          </a:p>
          <a:p>
            <a:pPr>
              <a:buFontTx/>
              <a:buChar char="•"/>
            </a:pPr>
            <a:r>
              <a:rPr lang="en-US" altLang="zh-CN" sz="2000" dirty="0">
                <a:latin typeface="Cambria" panose="02040503050406030204" pitchFamily="18" charset="0"/>
              </a:rPr>
              <a:t>  requirements</a:t>
            </a:r>
          </a:p>
          <a:p>
            <a:pPr>
              <a:buFontTx/>
              <a:buChar char="•"/>
            </a:pPr>
            <a:r>
              <a:rPr lang="en-US" altLang="zh-CN" sz="2000" dirty="0">
                <a:latin typeface="Cambria" panose="02040503050406030204" pitchFamily="18" charset="0"/>
              </a:rPr>
              <a:t>  specifications</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721320" y="887040"/>
              <a:ext cx="1766520" cy="2764800"/>
            </p14:xfrm>
          </p:contentPart>
        </mc:Choice>
        <mc:Fallback xmlns="">
          <p:pic>
            <p:nvPicPr>
              <p:cNvPr id="2" name="墨迹 1"/>
              <p:cNvPicPr/>
              <p:nvPr/>
            </p:nvPicPr>
            <p:blipFill>
              <a:blip r:embed="rId4"/>
              <a:stretch>
                <a:fillRect/>
              </a:stretch>
            </p:blipFill>
            <p:spPr>
              <a:xfrm>
                <a:off x="3712320" y="877320"/>
                <a:ext cx="1785600" cy="2781360"/>
              </a:xfrm>
              <a:prstGeom prst="rect">
                <a:avLst/>
              </a:prstGeom>
            </p:spPr>
          </p:pic>
        </mc:Fallback>
      </mc:AlternateContent>
    </p:spTree>
    <p:extLst>
      <p:ext uri="{BB962C8B-B14F-4D97-AF65-F5344CB8AC3E}">
        <p14:creationId xmlns:p14="http://schemas.microsoft.com/office/powerpoint/2010/main" val="25238000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ChangeArrowheads="1"/>
          </p:cNvSpPr>
          <p:nvPr>
            <p:ph type="title"/>
          </p:nvPr>
        </p:nvSpPr>
        <p:spPr>
          <a:xfrm>
            <a:off x="3201785" y="152400"/>
            <a:ext cx="3598863" cy="860425"/>
          </a:xfrm>
        </p:spPr>
        <p:txBody>
          <a:bodyPr/>
          <a:lstStyle/>
          <a:p>
            <a:r>
              <a:rPr lang="en-US" altLang="zh-CN" sz="4000" dirty="0">
                <a:latin typeface="Cambria" panose="02040503050406030204" pitchFamily="18" charset="0"/>
              </a:rPr>
              <a:t>VALIDATION</a:t>
            </a:r>
          </a:p>
        </p:txBody>
      </p:sp>
      <p:sp>
        <p:nvSpPr>
          <p:cNvPr id="1086473" name="Rectangle 9"/>
          <p:cNvSpPr>
            <a:spLocks noChangeArrowheads="1"/>
          </p:cNvSpPr>
          <p:nvPr/>
        </p:nvSpPr>
        <p:spPr bwMode="auto">
          <a:xfrm>
            <a:off x="457200" y="1447800"/>
            <a:ext cx="8153400" cy="221599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dirty="0">
                <a:latin typeface="Cambria" panose="02040503050406030204" pitchFamily="18" charset="0"/>
              </a:rPr>
              <a:t>The process of </a:t>
            </a:r>
            <a:r>
              <a:rPr lang="en-US" altLang="zh-CN" b="1" dirty="0">
                <a:latin typeface="Cambria" panose="02040503050406030204" pitchFamily="18" charset="0"/>
              </a:rPr>
              <a:t>evaluating</a:t>
            </a:r>
            <a:r>
              <a:rPr lang="en-US" altLang="zh-CN" dirty="0">
                <a:latin typeface="Cambria" panose="02040503050406030204" pitchFamily="18" charset="0"/>
              </a:rPr>
              <a:t> a system or component during the development process to </a:t>
            </a:r>
            <a:r>
              <a:rPr lang="en-US" altLang="zh-CN" b="1" dirty="0">
                <a:latin typeface="Cambria" panose="02040503050406030204" pitchFamily="18" charset="0"/>
              </a:rPr>
              <a:t>determine whether it satisfies the user's requirements</a:t>
            </a:r>
          </a:p>
          <a:p>
            <a:endParaRPr lang="en-US" altLang="zh-CN" b="1" dirty="0">
              <a:latin typeface="Cambria" panose="02040503050406030204" pitchFamily="18" charset="0"/>
            </a:endParaRPr>
          </a:p>
          <a:p>
            <a:r>
              <a:rPr lang="en-US" altLang="zh-CN" dirty="0">
                <a:latin typeface="Cambria" panose="02040503050406030204" pitchFamily="18" charset="0"/>
              </a:rPr>
              <a:t>THE CRITICAL QUESTION IS</a:t>
            </a:r>
          </a:p>
          <a:p>
            <a:r>
              <a:rPr lang="en-US" altLang="zh-CN" b="1" u="sng" dirty="0">
                <a:solidFill>
                  <a:srgbClr val="3366FF"/>
                </a:solidFill>
                <a:latin typeface="Cambria" panose="02040503050406030204" pitchFamily="18" charset="0"/>
              </a:rPr>
              <a:t>“Did we build what the user wanted?”</a:t>
            </a:r>
            <a:endParaRPr lang="zh-CN" altLang="en-US" b="1" u="sng" dirty="0">
              <a:solidFill>
                <a:srgbClr val="3366FF"/>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148560" y="815040"/>
              <a:ext cx="1965960" cy="3008160"/>
            </p14:xfrm>
          </p:contentPart>
        </mc:Choice>
        <mc:Fallback xmlns="">
          <p:pic>
            <p:nvPicPr>
              <p:cNvPr id="2" name="墨迹 1"/>
              <p:cNvPicPr/>
              <p:nvPr/>
            </p:nvPicPr>
            <p:blipFill>
              <a:blip r:embed="rId4"/>
              <a:stretch>
                <a:fillRect/>
              </a:stretch>
            </p:blipFill>
            <p:spPr>
              <a:xfrm>
                <a:off x="3142440" y="808200"/>
                <a:ext cx="1980720" cy="3021120"/>
              </a:xfrm>
              <a:prstGeom prst="rect">
                <a:avLst/>
              </a:prstGeom>
            </p:spPr>
          </p:pic>
        </mc:Fallback>
      </mc:AlternateContent>
    </p:spTree>
    <p:extLst>
      <p:ext uri="{BB962C8B-B14F-4D97-AF65-F5344CB8AC3E}">
        <p14:creationId xmlns:p14="http://schemas.microsoft.com/office/powerpoint/2010/main" val="30062570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3"/>
          <p:cNvGrpSpPr>
            <a:grpSpLocks/>
          </p:cNvGrpSpPr>
          <p:nvPr/>
        </p:nvGrpSpPr>
        <p:grpSpPr bwMode="auto">
          <a:xfrm>
            <a:off x="2200275" y="1831975"/>
            <a:ext cx="3892550" cy="3675062"/>
            <a:chOff x="4098" y="40"/>
            <a:chExt cx="2436" cy="2264"/>
          </a:xfrm>
        </p:grpSpPr>
        <p:sp>
          <p:nvSpPr>
            <p:cNvPr id="36" name="Rectangle 34"/>
            <p:cNvSpPr>
              <a:spLocks noChangeArrowheads="1"/>
            </p:cNvSpPr>
            <p:nvPr/>
          </p:nvSpPr>
          <p:spPr bwMode="auto">
            <a:xfrm>
              <a:off x="5086" y="1200"/>
              <a:ext cx="288" cy="278"/>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endParaRPr lang="zh-CN" altLang="en-US"/>
            </a:p>
          </p:txBody>
        </p:sp>
        <p:sp>
          <p:nvSpPr>
            <p:cNvPr id="37" name="AutoShape 35"/>
            <p:cNvSpPr>
              <a:spLocks noChangeArrowheads="1"/>
            </p:cNvSpPr>
            <p:nvPr/>
          </p:nvSpPr>
          <p:spPr bwMode="auto">
            <a:xfrm>
              <a:off x="4098" y="40"/>
              <a:ext cx="2436" cy="2264"/>
            </a:xfrm>
            <a:prstGeom prst="cube">
              <a:avLst>
                <a:gd name="adj" fmla="val 52032"/>
              </a:avLst>
            </a:prstGeom>
            <a:noFill/>
            <a:ln w="57150">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sp>
        <p:nvSpPr>
          <p:cNvPr id="4" name="Line 3"/>
          <p:cNvSpPr>
            <a:spLocks noChangeShapeType="1"/>
          </p:cNvSpPr>
          <p:nvPr/>
        </p:nvSpPr>
        <p:spPr bwMode="auto">
          <a:xfrm>
            <a:off x="4116388" y="1471612"/>
            <a:ext cx="0" cy="2209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
          <p:cNvSpPr>
            <a:spLocks noChangeShapeType="1"/>
          </p:cNvSpPr>
          <p:nvPr/>
        </p:nvSpPr>
        <p:spPr bwMode="auto">
          <a:xfrm flipH="1">
            <a:off x="1935163" y="3681412"/>
            <a:ext cx="2181225" cy="2057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4127500" y="3681412"/>
            <a:ext cx="267176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6"/>
          <p:cNvSpPr txBox="1">
            <a:spLocks noChangeArrowheads="1"/>
          </p:cNvSpPr>
          <p:nvPr/>
        </p:nvSpPr>
        <p:spPr bwMode="auto">
          <a:xfrm>
            <a:off x="3435350" y="2995612"/>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unit</a:t>
            </a:r>
          </a:p>
        </p:txBody>
      </p:sp>
      <p:sp>
        <p:nvSpPr>
          <p:cNvPr id="8" name="Text Box 7"/>
          <p:cNvSpPr txBox="1">
            <a:spLocks noChangeArrowheads="1"/>
          </p:cNvSpPr>
          <p:nvPr/>
        </p:nvSpPr>
        <p:spPr bwMode="auto">
          <a:xfrm>
            <a:off x="2673350" y="2081212"/>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integration</a:t>
            </a:r>
          </a:p>
        </p:txBody>
      </p:sp>
      <p:sp>
        <p:nvSpPr>
          <p:cNvPr id="9" name="Text Box 8"/>
          <p:cNvSpPr txBox="1">
            <a:spLocks noChangeArrowheads="1"/>
          </p:cNvSpPr>
          <p:nvPr/>
        </p:nvSpPr>
        <p:spPr bwMode="auto">
          <a:xfrm>
            <a:off x="3060700" y="1624012"/>
            <a:ext cx="984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system</a:t>
            </a:r>
          </a:p>
        </p:txBody>
      </p:sp>
      <p:sp>
        <p:nvSpPr>
          <p:cNvPr id="10" name="Line 9"/>
          <p:cNvSpPr>
            <a:spLocks noChangeShapeType="1"/>
          </p:cNvSpPr>
          <p:nvPr/>
        </p:nvSpPr>
        <p:spPr bwMode="auto">
          <a:xfrm>
            <a:off x="3975100" y="18081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3517900" y="40624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1"/>
          <p:cNvSpPr txBox="1">
            <a:spLocks noChangeArrowheads="1"/>
          </p:cNvSpPr>
          <p:nvPr/>
        </p:nvSpPr>
        <p:spPr bwMode="auto">
          <a:xfrm>
            <a:off x="1693863" y="4125912"/>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performance</a:t>
            </a:r>
          </a:p>
        </p:txBody>
      </p:sp>
      <p:sp>
        <p:nvSpPr>
          <p:cNvPr id="14" name="Text Box 12"/>
          <p:cNvSpPr txBox="1">
            <a:spLocks noChangeArrowheads="1"/>
          </p:cNvSpPr>
          <p:nvPr/>
        </p:nvSpPr>
        <p:spPr bwMode="auto">
          <a:xfrm>
            <a:off x="2225675" y="3849687"/>
            <a:ext cx="1452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robustness</a:t>
            </a:r>
          </a:p>
        </p:txBody>
      </p:sp>
      <p:sp>
        <p:nvSpPr>
          <p:cNvPr id="15" name="Text Box 13"/>
          <p:cNvSpPr txBox="1">
            <a:spLocks noChangeArrowheads="1"/>
          </p:cNvSpPr>
          <p:nvPr/>
        </p:nvSpPr>
        <p:spPr bwMode="auto">
          <a:xfrm>
            <a:off x="682625" y="5283200"/>
            <a:ext cx="1476375"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lnSpc>
                <a:spcPct val="90000"/>
              </a:lnSpc>
              <a:spcBef>
                <a:spcPct val="50000"/>
              </a:spcBef>
            </a:pPr>
            <a:r>
              <a:rPr lang="en-GB" altLang="zh-CN" sz="1800">
                <a:latin typeface="Comic Sans MS" panose="030F0702030302020204" pitchFamily="66" charset="0"/>
              </a:rPr>
              <a:t>functional behaviour</a:t>
            </a:r>
          </a:p>
        </p:txBody>
      </p:sp>
      <p:sp>
        <p:nvSpPr>
          <p:cNvPr id="16" name="Line 14"/>
          <p:cNvSpPr>
            <a:spLocks noChangeShapeType="1"/>
          </p:cNvSpPr>
          <p:nvPr/>
        </p:nvSpPr>
        <p:spPr bwMode="auto">
          <a:xfrm>
            <a:off x="3975100" y="22653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3975100" y="31797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2779713" y="47482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2025650" y="5494337"/>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4889500" y="3529012"/>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6084888" y="3529012"/>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4279900" y="3833812"/>
            <a:ext cx="1266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white box</a:t>
            </a:r>
          </a:p>
        </p:txBody>
      </p:sp>
      <p:sp>
        <p:nvSpPr>
          <p:cNvPr id="23" name="Text Box 21"/>
          <p:cNvSpPr txBox="1">
            <a:spLocks noChangeArrowheads="1"/>
          </p:cNvSpPr>
          <p:nvPr/>
        </p:nvSpPr>
        <p:spPr bwMode="auto">
          <a:xfrm>
            <a:off x="5662613" y="3833812"/>
            <a:ext cx="1266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black box</a:t>
            </a:r>
          </a:p>
        </p:txBody>
      </p:sp>
      <p:sp>
        <p:nvSpPr>
          <p:cNvPr id="24" name="Text Box 22"/>
          <p:cNvSpPr txBox="1">
            <a:spLocks noChangeArrowheads="1"/>
          </p:cNvSpPr>
          <p:nvPr/>
        </p:nvSpPr>
        <p:spPr bwMode="auto">
          <a:xfrm>
            <a:off x="4208463" y="1385887"/>
            <a:ext cx="324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Level of detail</a:t>
            </a:r>
          </a:p>
        </p:txBody>
      </p:sp>
      <p:sp>
        <p:nvSpPr>
          <p:cNvPr id="25" name="Text Box 23"/>
          <p:cNvSpPr txBox="1">
            <a:spLocks noChangeArrowheads="1"/>
          </p:cNvSpPr>
          <p:nvPr/>
        </p:nvSpPr>
        <p:spPr bwMode="auto">
          <a:xfrm>
            <a:off x="6859588" y="3452812"/>
            <a:ext cx="2208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Accessibility</a:t>
            </a:r>
          </a:p>
        </p:txBody>
      </p:sp>
      <p:sp>
        <p:nvSpPr>
          <p:cNvPr id="26" name="Text Box 24"/>
          <p:cNvSpPr txBox="1">
            <a:spLocks noChangeArrowheads="1"/>
          </p:cNvSpPr>
          <p:nvPr/>
        </p:nvSpPr>
        <p:spPr bwMode="auto">
          <a:xfrm>
            <a:off x="2119313" y="5562600"/>
            <a:ext cx="2427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Characteristics</a:t>
            </a:r>
          </a:p>
        </p:txBody>
      </p:sp>
      <p:sp>
        <p:nvSpPr>
          <p:cNvPr id="27" name="Line 25"/>
          <p:cNvSpPr>
            <a:spLocks noChangeShapeType="1"/>
          </p:cNvSpPr>
          <p:nvPr/>
        </p:nvSpPr>
        <p:spPr bwMode="auto">
          <a:xfrm>
            <a:off x="3197225" y="4383087"/>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a:off x="2389188" y="51292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27"/>
          <p:cNvSpPr txBox="1">
            <a:spLocks noChangeArrowheads="1"/>
          </p:cNvSpPr>
          <p:nvPr/>
        </p:nvSpPr>
        <p:spPr bwMode="auto">
          <a:xfrm>
            <a:off x="1738313" y="4522787"/>
            <a:ext cx="1127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usability</a:t>
            </a:r>
          </a:p>
        </p:txBody>
      </p:sp>
      <p:sp>
        <p:nvSpPr>
          <p:cNvPr id="30" name="Text Box 28"/>
          <p:cNvSpPr txBox="1">
            <a:spLocks noChangeArrowheads="1"/>
          </p:cNvSpPr>
          <p:nvPr/>
        </p:nvSpPr>
        <p:spPr bwMode="auto">
          <a:xfrm>
            <a:off x="1219200" y="4932362"/>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reliability</a:t>
            </a:r>
          </a:p>
        </p:txBody>
      </p:sp>
      <p:sp>
        <p:nvSpPr>
          <p:cNvPr id="31" name="Line 29"/>
          <p:cNvSpPr>
            <a:spLocks noChangeShapeType="1"/>
          </p:cNvSpPr>
          <p:nvPr/>
        </p:nvSpPr>
        <p:spPr bwMode="auto">
          <a:xfrm>
            <a:off x="3975100" y="27225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30"/>
          <p:cNvSpPr txBox="1">
            <a:spLocks noChangeArrowheads="1"/>
          </p:cNvSpPr>
          <p:nvPr/>
        </p:nvSpPr>
        <p:spPr bwMode="auto">
          <a:xfrm>
            <a:off x="2965450" y="2551112"/>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r" eaLnBrk="0" hangingPunct="0">
              <a:spcBef>
                <a:spcPct val="50000"/>
              </a:spcBef>
            </a:pPr>
            <a:r>
              <a:rPr lang="en-US" altLang="zh-CN" sz="1800">
                <a:latin typeface="Comic Sans MS" panose="030F0702030302020204" pitchFamily="66" charset="0"/>
              </a:rPr>
              <a:t>module</a:t>
            </a:r>
            <a:endParaRPr lang="en-GB" altLang="zh-CN" sz="1800">
              <a:latin typeface="Comic Sans MS" panose="030F0702030302020204" pitchFamily="66" charset="0"/>
            </a:endParaRPr>
          </a:p>
        </p:txBody>
      </p:sp>
      <p:sp>
        <p:nvSpPr>
          <p:cNvPr id="33" name="Text Box 31"/>
          <p:cNvSpPr txBox="1">
            <a:spLocks noChangeArrowheads="1"/>
          </p:cNvSpPr>
          <p:nvPr/>
        </p:nvSpPr>
        <p:spPr bwMode="auto">
          <a:xfrm>
            <a:off x="2733675" y="3570287"/>
            <a:ext cx="1122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security</a:t>
            </a:r>
          </a:p>
        </p:txBody>
      </p:sp>
      <p:sp>
        <p:nvSpPr>
          <p:cNvPr id="34" name="Line 32"/>
          <p:cNvSpPr>
            <a:spLocks noChangeShapeType="1"/>
          </p:cNvSpPr>
          <p:nvPr/>
        </p:nvSpPr>
        <p:spPr bwMode="auto">
          <a:xfrm>
            <a:off x="3746500" y="38211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What is Testing</a:t>
            </a:r>
            <a:endParaRPr lang="zh-CN"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53480" y="1751040"/>
              <a:ext cx="7407000" cy="4238640"/>
            </p14:xfrm>
          </p:contentPart>
        </mc:Choice>
        <mc:Fallback xmlns="">
          <p:pic>
            <p:nvPicPr>
              <p:cNvPr id="2" name="墨迹 1"/>
              <p:cNvPicPr/>
              <p:nvPr/>
            </p:nvPicPr>
            <p:blipFill>
              <a:blip r:embed="rId4"/>
              <a:stretch>
                <a:fillRect/>
              </a:stretch>
            </p:blipFill>
            <p:spPr>
              <a:xfrm>
                <a:off x="745200" y="1739880"/>
                <a:ext cx="7423920" cy="4258440"/>
              </a:xfrm>
              <a:prstGeom prst="rect">
                <a:avLst/>
              </a:prstGeom>
            </p:spPr>
          </p:pic>
        </mc:Fallback>
      </mc:AlternateContent>
    </p:spTree>
    <p:extLst>
      <p:ext uri="{BB962C8B-B14F-4D97-AF65-F5344CB8AC3E}">
        <p14:creationId xmlns:p14="http://schemas.microsoft.com/office/powerpoint/2010/main" val="374552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 calcmode="lin" valueType="num">
                                      <p:cBhvr>
                                        <p:cTn id="9" dur="500" fill="hold"/>
                                        <p:tgtEl>
                                          <p:spTgt spid="35"/>
                                        </p:tgtEl>
                                        <p:attrNameLst>
                                          <p:attrName>ppt_x</p:attrName>
                                        </p:attrNameLst>
                                      </p:cBhvr>
                                      <p:tavLst>
                                        <p:tav tm="0">
                                          <p:val>
                                            <p:fltVal val="0.5"/>
                                          </p:val>
                                        </p:tav>
                                        <p:tav tm="100000">
                                          <p:val>
                                            <p:strVal val="#ppt_x"/>
                                          </p:val>
                                        </p:tav>
                                      </p:tavLst>
                                    </p:anim>
                                    <p:anim calcmode="lin" valueType="num">
                                      <p:cBhvr>
                                        <p:cTn id="10"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Rectangle 2"/>
          <p:cNvSpPr>
            <a:spLocks noGrp="1" noChangeArrowheads="1"/>
          </p:cNvSpPr>
          <p:nvPr>
            <p:ph type="title"/>
          </p:nvPr>
        </p:nvSpPr>
        <p:spPr/>
        <p:txBody>
          <a:bodyPr/>
          <a:lstStyle/>
          <a:p>
            <a:r>
              <a:rPr lang="en-US" altLang="zh-CN" sz="3600" i="1" dirty="0">
                <a:latin typeface="Cambria" panose="02040503050406030204" pitchFamily="18" charset="0"/>
              </a:rPr>
              <a:t>Verification vs. Validation</a:t>
            </a:r>
          </a:p>
        </p:txBody>
      </p:sp>
      <p:sp>
        <p:nvSpPr>
          <p:cNvPr id="1150979" name="Rectangle 3"/>
          <p:cNvSpPr>
            <a:spLocks noGrp="1" noChangeArrowheads="1"/>
          </p:cNvSpPr>
          <p:nvPr>
            <p:ph type="body" idx="1"/>
          </p:nvPr>
        </p:nvSpPr>
        <p:spPr>
          <a:xfrm>
            <a:off x="-304800" y="1295400"/>
            <a:ext cx="9372600" cy="5181600"/>
          </a:xfrm>
        </p:spPr>
        <p:txBody>
          <a:bodyPr/>
          <a:lstStyle/>
          <a:p>
            <a:pPr lvl="1"/>
            <a:r>
              <a:rPr lang="en-US" altLang="zh-CN" sz="2400" b="1" dirty="0">
                <a:latin typeface="Cambria" panose="02040503050406030204" pitchFamily="18" charset="0"/>
              </a:rPr>
              <a:t>Verification</a:t>
            </a:r>
            <a:r>
              <a:rPr lang="en-US" altLang="zh-CN" sz="2400" b="1" dirty="0">
                <a:solidFill>
                  <a:schemeClr val="folHlink"/>
                </a:solidFill>
                <a:latin typeface="Cambria" panose="02040503050406030204" pitchFamily="18" charset="0"/>
              </a:rPr>
              <a:t> </a:t>
            </a:r>
            <a:r>
              <a:rPr lang="en-US" altLang="zh-CN" sz="2400" dirty="0">
                <a:latin typeface="Cambria" panose="02040503050406030204" pitchFamily="18" charset="0"/>
              </a:rPr>
              <a:t>confirms that the software meets its specification. </a:t>
            </a:r>
          </a:p>
          <a:p>
            <a:pPr lvl="1">
              <a:buFont typeface="Wingdings" panose="05000000000000000000" pitchFamily="2" charset="2"/>
              <a:buNone/>
            </a:pPr>
            <a:r>
              <a:rPr lang="en-US" altLang="zh-CN" sz="2000" dirty="0">
                <a:latin typeface="Cambria" panose="02040503050406030204" pitchFamily="18" charset="0"/>
              </a:rPr>
              <a:t>	</a:t>
            </a:r>
            <a:r>
              <a:rPr lang="en-US" altLang="zh-CN" sz="2000" dirty="0" smtClean="0">
                <a:latin typeface="Cambria" panose="02040503050406030204" pitchFamily="18" charset="0"/>
              </a:rPr>
              <a:t>   </a:t>
            </a:r>
            <a:r>
              <a:rPr lang="en-US" altLang="zh-CN" sz="2000" i="1" dirty="0" smtClean="0">
                <a:solidFill>
                  <a:schemeClr val="folHlink"/>
                </a:solidFill>
                <a:latin typeface="Cambria" panose="02040503050406030204" pitchFamily="18" charset="0"/>
              </a:rPr>
              <a:t>- </a:t>
            </a:r>
            <a:r>
              <a:rPr lang="en-US" altLang="zh-CN" sz="2000" i="1" dirty="0">
                <a:latin typeface="Cambria" panose="02040503050406030204" pitchFamily="18" charset="0"/>
              </a:rPr>
              <a:t>Are we building </a:t>
            </a:r>
            <a:r>
              <a:rPr lang="en-US" altLang="zh-CN" sz="2000" i="1" dirty="0">
                <a:solidFill>
                  <a:srgbClr val="FF0000"/>
                </a:solidFill>
                <a:latin typeface="Cambria" panose="02040503050406030204" pitchFamily="18" charset="0"/>
              </a:rPr>
              <a:t>the product right</a:t>
            </a:r>
            <a:r>
              <a:rPr lang="zh-CN" altLang="en-US" sz="2000" i="1" dirty="0">
                <a:latin typeface="Cambria" panose="02040503050406030204" pitchFamily="18" charset="0"/>
              </a:rPr>
              <a:t>？</a:t>
            </a:r>
            <a:endParaRPr lang="en-US" altLang="zh-CN" sz="2000" i="1" dirty="0">
              <a:latin typeface="Cambria" panose="02040503050406030204" pitchFamily="18" charset="0"/>
            </a:endParaRPr>
          </a:p>
          <a:p>
            <a:pPr lvl="1"/>
            <a:r>
              <a:rPr lang="en-US" altLang="zh-CN" sz="2400" b="1" dirty="0">
                <a:latin typeface="Cambria" panose="02040503050406030204" pitchFamily="18" charset="0"/>
              </a:rPr>
              <a:t>Validation</a:t>
            </a:r>
            <a:r>
              <a:rPr lang="en-US" altLang="zh-CN" sz="2400" b="1" dirty="0">
                <a:solidFill>
                  <a:schemeClr val="folHlink"/>
                </a:solidFill>
                <a:latin typeface="Cambria" panose="02040503050406030204" pitchFamily="18" charset="0"/>
              </a:rPr>
              <a:t> </a:t>
            </a:r>
            <a:r>
              <a:rPr lang="en-US" altLang="zh-CN" sz="2400" dirty="0">
                <a:latin typeface="Cambria" panose="02040503050406030204" pitchFamily="18" charset="0"/>
              </a:rPr>
              <a:t>confirms that the software meets the user’s requirements. </a:t>
            </a:r>
          </a:p>
          <a:p>
            <a:pPr lvl="1">
              <a:buFont typeface="Wingdings" panose="05000000000000000000" pitchFamily="2" charset="2"/>
              <a:buNone/>
            </a:pPr>
            <a:r>
              <a:rPr lang="en-US" altLang="zh-CN" sz="2000" dirty="0">
                <a:latin typeface="Cambria" panose="02040503050406030204" pitchFamily="18" charset="0"/>
              </a:rPr>
              <a:t>	   </a:t>
            </a:r>
            <a:r>
              <a:rPr lang="en-US" altLang="zh-CN" sz="2000" i="1" dirty="0">
                <a:solidFill>
                  <a:schemeClr val="folHlink"/>
                </a:solidFill>
                <a:latin typeface="Cambria" panose="02040503050406030204" pitchFamily="18" charset="0"/>
              </a:rPr>
              <a:t>- </a:t>
            </a:r>
            <a:r>
              <a:rPr lang="en-US" altLang="zh-CN" sz="2000" i="1" dirty="0">
                <a:latin typeface="Cambria" panose="02040503050406030204" pitchFamily="18" charset="0"/>
              </a:rPr>
              <a:t>Are we building </a:t>
            </a:r>
            <a:r>
              <a:rPr lang="en-US" altLang="zh-CN" sz="2000" i="1" dirty="0">
                <a:solidFill>
                  <a:srgbClr val="FF0000"/>
                </a:solidFill>
                <a:latin typeface="Cambria" panose="02040503050406030204" pitchFamily="18" charset="0"/>
              </a:rPr>
              <a:t>the right </a:t>
            </a:r>
            <a:r>
              <a:rPr lang="en-US" altLang="zh-CN" sz="2000" i="1" dirty="0" smtClean="0">
                <a:solidFill>
                  <a:srgbClr val="FF0000"/>
                </a:solidFill>
                <a:latin typeface="Cambria" panose="02040503050406030204" pitchFamily="18" charset="0"/>
              </a:rPr>
              <a:t>product </a:t>
            </a:r>
            <a:r>
              <a:rPr lang="en-US" altLang="zh-CN" sz="2000" i="1" dirty="0" smtClean="0">
                <a:latin typeface="Cambria" panose="02040503050406030204" pitchFamily="18" charset="0"/>
              </a:rPr>
              <a:t>? </a:t>
            </a:r>
            <a:endParaRPr lang="en-US" altLang="zh-CN" sz="2000" i="1" dirty="0">
              <a:latin typeface="Cambria" panose="02040503050406030204" pitchFamily="18" charset="0"/>
            </a:endParaRPr>
          </a:p>
          <a:p>
            <a:pPr lvl="1">
              <a:buFont typeface="Wingdings" panose="05000000000000000000" pitchFamily="2" charset="2"/>
              <a:buNone/>
            </a:pPr>
            <a:endParaRPr lang="en-US" altLang="zh-CN" sz="2000" i="1" dirty="0">
              <a:solidFill>
                <a:schemeClr val="folHlink"/>
              </a:solidFill>
              <a:latin typeface="Cambria" panose="02040503050406030204" pitchFamily="18" charset="0"/>
            </a:endParaRPr>
          </a:p>
          <a:p>
            <a:pPr lvl="1"/>
            <a:endParaRPr lang="en-US" altLang="zh-CN" sz="2000" dirty="0" smtClean="0">
              <a:latin typeface="Cambria" panose="02040503050406030204" pitchFamily="18" charset="0"/>
            </a:endParaRPr>
          </a:p>
          <a:p>
            <a:pPr lvl="1"/>
            <a:endParaRPr lang="en-US" altLang="zh-CN" sz="2000" dirty="0">
              <a:latin typeface="Cambria" panose="02040503050406030204" pitchFamily="18" charset="0"/>
            </a:endParaRPr>
          </a:p>
          <a:p>
            <a:pPr lvl="1"/>
            <a:r>
              <a:rPr lang="en-US" altLang="zh-CN" sz="2000" dirty="0" smtClean="0">
                <a:latin typeface="Cambria" panose="02040503050406030204" pitchFamily="18" charset="0"/>
              </a:rPr>
              <a:t>Never </a:t>
            </a:r>
            <a:r>
              <a:rPr lang="en-US" altLang="zh-CN" sz="2000" dirty="0">
                <a:latin typeface="Cambria" panose="02040503050406030204" pitchFamily="18" charset="0"/>
              </a:rPr>
              <a:t>assume the specifications are correct when testing, Both V&amp;V tests must be performed.</a:t>
            </a:r>
          </a:p>
          <a:p>
            <a:pPr lvl="1"/>
            <a:r>
              <a:rPr lang="en-US" altLang="zh-CN" sz="2000" dirty="0">
                <a:latin typeface="Cambria" panose="02040503050406030204" pitchFamily="18" charset="0"/>
              </a:rPr>
              <a:t>Example: The mirror </a:t>
            </a:r>
            <a:r>
              <a:rPr lang="en-US" altLang="zh-CN" sz="2000" dirty="0" smtClean="0">
                <a:latin typeface="Cambria" panose="02040503050406030204" pitchFamily="18" charset="0"/>
              </a:rPr>
              <a:t>of Hubble </a:t>
            </a:r>
            <a:r>
              <a:rPr lang="en-US" altLang="zh-CN" sz="2000" dirty="0">
                <a:latin typeface="Cambria" panose="02040503050406030204" pitchFamily="18" charset="0"/>
              </a:rPr>
              <a:t>Space </a:t>
            </a:r>
            <a:r>
              <a:rPr lang="en-US" altLang="zh-CN" sz="2000" dirty="0" smtClean="0">
                <a:latin typeface="Cambria" panose="02040503050406030204" pitchFamily="18" charset="0"/>
              </a:rPr>
              <a:t>Telescope was </a:t>
            </a:r>
            <a:r>
              <a:rPr lang="en-US" altLang="zh-CN" sz="2000" dirty="0">
                <a:latin typeface="Cambria" panose="02040503050406030204" pitchFamily="18" charset="0"/>
              </a:rPr>
              <a:t>ground incorrectly (because the specs were wrong) and, consequently, it failed to produce clear pictures when originally launched</a:t>
            </a:r>
            <a:r>
              <a:rPr lang="en-US" altLang="zh-CN" sz="2000" b="1" dirty="0">
                <a:latin typeface="Cambria" panose="02040503050406030204" pitchFamily="18" charset="0"/>
              </a:rPr>
              <a:t>.</a:t>
            </a:r>
            <a:endParaRPr lang="zh-CN" altLang="en-US" sz="20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59840" y="1094040"/>
              <a:ext cx="8902080" cy="2811960"/>
            </p14:xfrm>
          </p:contentPart>
        </mc:Choice>
        <mc:Fallback xmlns="">
          <p:pic>
            <p:nvPicPr>
              <p:cNvPr id="2" name="墨迹 1"/>
              <p:cNvPicPr/>
              <p:nvPr/>
            </p:nvPicPr>
            <p:blipFill>
              <a:blip r:embed="rId4"/>
              <a:stretch>
                <a:fillRect/>
              </a:stretch>
            </p:blipFill>
            <p:spPr>
              <a:xfrm>
                <a:off x="147960" y="1082160"/>
                <a:ext cx="8925480" cy="2833200"/>
              </a:xfrm>
              <a:prstGeom prst="rect">
                <a:avLst/>
              </a:prstGeom>
            </p:spPr>
          </p:pic>
        </mc:Fallback>
      </mc:AlternateContent>
    </p:spTree>
    <p:extLst>
      <p:ext uri="{BB962C8B-B14F-4D97-AF65-F5344CB8AC3E}">
        <p14:creationId xmlns:p14="http://schemas.microsoft.com/office/powerpoint/2010/main" val="3852193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09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09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09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5097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50979">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509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6" name="Rectangle 3"/>
          <p:cNvSpPr txBox="1">
            <a:spLocks noChangeArrowheads="1"/>
          </p:cNvSpPr>
          <p:nvPr/>
        </p:nvSpPr>
        <p:spPr bwMode="auto">
          <a:xfrm>
            <a:off x="152400" y="1828800"/>
            <a:ext cx="8763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Cambria" panose="02040503050406030204" pitchFamily="18" charset="0"/>
              </a:rPr>
              <a:t>Testing </a:t>
            </a:r>
            <a:r>
              <a:rPr lang="en-US" altLang="zh-CN" dirty="0">
                <a:latin typeface="Cambria" panose="02040503050406030204" pitchFamily="18" charset="0"/>
              </a:rPr>
              <a:t>is the process of demonstrating that errors are not present</a:t>
            </a:r>
            <a:r>
              <a:rPr lang="en-US" altLang="zh-CN" dirty="0" smtClean="0">
                <a:latin typeface="Cambria" panose="02040503050406030204" pitchFamily="18" charset="0"/>
              </a:rPr>
              <a:t>.</a:t>
            </a:r>
            <a:endParaRPr lang="en-US" altLang="zh-CN" dirty="0">
              <a:latin typeface="Cambria" panose="02040503050406030204" pitchFamily="18" charset="0"/>
            </a:endParaRPr>
          </a:p>
          <a:p>
            <a:r>
              <a:rPr lang="en-US" altLang="zh-CN" dirty="0" smtClean="0">
                <a:latin typeface="Cambria" panose="02040503050406030204" pitchFamily="18" charset="0"/>
              </a:rPr>
              <a:t>The </a:t>
            </a:r>
            <a:r>
              <a:rPr lang="en-US" altLang="zh-CN" dirty="0">
                <a:latin typeface="Cambria" panose="02040503050406030204" pitchFamily="18" charset="0"/>
              </a:rPr>
              <a:t>purpose of testing is to </a:t>
            </a:r>
            <a:r>
              <a:rPr lang="en-US" altLang="zh-CN" dirty="0" smtClean="0">
                <a:latin typeface="Cambria" panose="02040503050406030204" pitchFamily="18" charset="0"/>
              </a:rPr>
              <a:t>show </a:t>
            </a:r>
            <a:r>
              <a:rPr lang="en-US" altLang="zh-CN" dirty="0">
                <a:latin typeface="Cambria" panose="02040503050406030204" pitchFamily="18" charset="0"/>
              </a:rPr>
              <a:t>that a program performs its </a:t>
            </a:r>
            <a:r>
              <a:rPr lang="en-US" altLang="zh-CN" dirty="0" smtClean="0">
                <a:latin typeface="Cambria" panose="02040503050406030204" pitchFamily="18" charset="0"/>
              </a:rPr>
              <a:t>intended functions </a:t>
            </a:r>
            <a:r>
              <a:rPr lang="en-US" altLang="zh-CN" dirty="0">
                <a:latin typeface="Cambria" panose="02040503050406030204" pitchFamily="18" charset="0"/>
              </a:rPr>
              <a:t>correctly</a:t>
            </a:r>
            <a:r>
              <a:rPr lang="en-US" altLang="zh-CN" dirty="0" smtClean="0">
                <a:latin typeface="Cambria" panose="02040503050406030204" pitchFamily="18" charset="0"/>
              </a:rPr>
              <a:t>.</a:t>
            </a:r>
          </a:p>
          <a:p>
            <a:r>
              <a:rPr lang="en-US" altLang="zh-CN" dirty="0">
                <a:latin typeface="Cambria" panose="02040503050406030204" pitchFamily="18" charset="0"/>
              </a:rPr>
              <a:t>Testing is the process of executing a program with the intent of finding errors</a:t>
            </a:r>
            <a:r>
              <a:rPr lang="en-US" altLang="zh-CN" dirty="0" smtClean="0">
                <a:latin typeface="Cambria" panose="02040503050406030204" pitchFamily="18" charset="0"/>
              </a:rPr>
              <a:t>.</a:t>
            </a:r>
            <a:endParaRPr lang="en-US" altLang="zh-CN" dirty="0">
              <a:latin typeface="Cambria" panose="02040503050406030204" pitchFamily="18" charset="0"/>
            </a:endParaRPr>
          </a:p>
          <a:p>
            <a:r>
              <a:rPr lang="en-US" altLang="zh-CN" dirty="0" smtClean="0">
                <a:latin typeface="Cambria" panose="02040503050406030204" pitchFamily="18" charset="0"/>
              </a:rPr>
              <a:t>Testing </a:t>
            </a:r>
            <a:r>
              <a:rPr lang="en-US" altLang="zh-CN" dirty="0">
                <a:latin typeface="Cambria" panose="02040503050406030204" pitchFamily="18" charset="0"/>
              </a:rPr>
              <a:t>is the process of establishing confidence that a program </a:t>
            </a:r>
            <a:r>
              <a:rPr lang="en-US" altLang="zh-CN" dirty="0" smtClean="0">
                <a:latin typeface="Cambria" panose="02040503050406030204" pitchFamily="18" charset="0"/>
              </a:rPr>
              <a:t>does what </a:t>
            </a:r>
            <a:r>
              <a:rPr lang="en-US" altLang="zh-CN" dirty="0">
                <a:latin typeface="Cambria" panose="02040503050406030204" pitchFamily="18" charset="0"/>
              </a:rPr>
              <a:t>it is supposed to do</a:t>
            </a:r>
            <a:r>
              <a:rPr lang="en-US" altLang="zh-CN" dirty="0" smtClean="0">
                <a:latin typeface="Cambria" panose="02040503050406030204" pitchFamily="18" charset="0"/>
              </a:rPr>
              <a:t>.</a:t>
            </a:r>
          </a:p>
          <a:p>
            <a:pPr eaLnBrk="1" hangingPunct="1">
              <a:lnSpc>
                <a:spcPct val="90000"/>
              </a:lnSpc>
            </a:pPr>
            <a:endParaRPr lang="en-US" altLang="zh-CN" dirty="0">
              <a:latin typeface="Cambria" panose="02040503050406030204" pitchFamily="18" charset="0"/>
            </a:endParaRPr>
          </a:p>
          <a:p>
            <a:pPr eaLnBrk="1" hangingPunct="1">
              <a:lnSpc>
                <a:spcPct val="90000"/>
              </a:lnSpc>
            </a:pPr>
            <a:endParaRPr lang="en-US" altLang="zh-CN" dirty="0">
              <a:latin typeface="Cambria" panose="02040503050406030204" pitchFamily="18" charset="0"/>
            </a:endParaRPr>
          </a:p>
        </p:txBody>
      </p:sp>
      <p:sp>
        <p:nvSpPr>
          <p:cNvPr id="7" name="Rectangle 2"/>
          <p:cNvSpPr txBox="1">
            <a:spLocks noChangeArrowheads="1"/>
          </p:cNvSpPr>
          <p:nvPr/>
        </p:nvSpPr>
        <p:spPr bwMode="auto">
          <a:xfrm>
            <a:off x="6096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Which one sounds correct …</a:t>
            </a:r>
          </a:p>
        </p:txBody>
      </p:sp>
      <p:sp>
        <p:nvSpPr>
          <p:cNvPr id="5" name="矩形 4"/>
          <p:cNvSpPr/>
          <p:nvPr/>
        </p:nvSpPr>
        <p:spPr>
          <a:xfrm>
            <a:off x="7086600" y="905470"/>
            <a:ext cx="607859" cy="923330"/>
          </a:xfrm>
          <a:prstGeom prst="rect">
            <a:avLst/>
          </a:prstGeom>
          <a:noFill/>
        </p:spPr>
        <p:txBody>
          <a:bodyPr wrap="none" lIns="91440" tIns="45720" rIns="91440" bIns="45720">
            <a:spAutoFit/>
          </a:bodyPr>
          <a:lstStyle/>
          <a:p>
            <a:pPr algn="ctr"/>
            <a:r>
              <a:rPr lang="en-US" altLang="zh-CN"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100400" y="2570760"/>
              <a:ext cx="3259440" cy="3198240"/>
            </p14:xfrm>
          </p:contentPart>
        </mc:Choice>
        <mc:Fallback xmlns="">
          <p:pic>
            <p:nvPicPr>
              <p:cNvPr id="2" name="墨迹 1"/>
              <p:cNvPicPr/>
              <p:nvPr/>
            </p:nvPicPr>
            <p:blipFill>
              <a:blip r:embed="rId5"/>
              <a:stretch>
                <a:fillRect/>
              </a:stretch>
            </p:blipFill>
            <p:spPr>
              <a:xfrm>
                <a:off x="4087800" y="2561040"/>
                <a:ext cx="3282120" cy="3212280"/>
              </a:xfrm>
              <a:prstGeom prst="rect">
                <a:avLst/>
              </a:prstGeom>
            </p:spPr>
          </p:pic>
        </mc:Fallback>
      </mc:AlternateContent>
    </p:spTree>
    <p:extLst>
      <p:ext uri="{BB962C8B-B14F-4D97-AF65-F5344CB8AC3E}">
        <p14:creationId xmlns:p14="http://schemas.microsoft.com/office/powerpoint/2010/main" val="10798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9" presetClass="emph" presetSubtype="0" fill="hold" nodeType="clickEffect">
                                  <p:stCondLst>
                                    <p:cond delay="0"/>
                                  </p:stCondLst>
                                  <p:childTnLst>
                                    <p:animClr clrSpc="rgb" dir="cw">
                                      <p:cBhvr override="childStyle">
                                        <p:cTn id="33" dur="500" fill="hold"/>
                                        <p:tgtEl>
                                          <p:spTgt spid="6">
                                            <p:txEl>
                                              <p:pRg st="2" end="2"/>
                                            </p:txEl>
                                          </p:spTgt>
                                        </p:tgtEl>
                                        <p:attrNameLst>
                                          <p:attrName>style.color</p:attrName>
                                        </p:attrNameLst>
                                      </p:cBhvr>
                                      <p:to>
                                        <a:srgbClr val="FF0000"/>
                                      </p:to>
                                    </p:animClr>
                                    <p:animClr clrSpc="rgb" dir="cw">
                                      <p:cBhvr>
                                        <p:cTn id="34" dur="500" fill="hold"/>
                                        <p:tgtEl>
                                          <p:spTgt spid="6">
                                            <p:txEl>
                                              <p:pRg st="2" end="2"/>
                                            </p:txEl>
                                          </p:spTgt>
                                        </p:tgtEl>
                                        <p:attrNameLst>
                                          <p:attrName>fillcolor</p:attrName>
                                        </p:attrNameLst>
                                      </p:cBhvr>
                                      <p:to>
                                        <a:srgbClr val="FF0000"/>
                                      </p:to>
                                    </p:animClr>
                                    <p:set>
                                      <p:cBhvr>
                                        <p:cTn id="35" dur="500" fill="hold"/>
                                        <p:tgtEl>
                                          <p:spTgt spid="6">
                                            <p:txEl>
                                              <p:pRg st="2" end="2"/>
                                            </p:txEl>
                                          </p:spTgt>
                                        </p:tgtEl>
                                        <p:attrNameLst>
                                          <p:attrName>fill.type</p:attrName>
                                        </p:attrNameLst>
                                      </p:cBhvr>
                                      <p:to>
                                        <p:strVal val="solid"/>
                                      </p:to>
                                    </p:set>
                                    <p:set>
                                      <p:cBhvr>
                                        <p:cTn id="36" dur="500" fill="hold"/>
                                        <p:tgtEl>
                                          <p:spTgt spid="6">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902594" y="1219200"/>
            <a:ext cx="711021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Software process models are an ideal … not reality</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04800" y="2362200"/>
            <a:ext cx="83058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Cambria" panose="02040503050406030204" pitchFamily="18" charset="0"/>
              </a:rPr>
              <a:t>No software development effort follows a process model perfectly. Why?</a:t>
            </a:r>
          </a:p>
          <a:p>
            <a:pPr lvl="1"/>
            <a:r>
              <a:rPr lang="en-US" altLang="zh-CN" sz="2000" dirty="0" smtClean="0">
                <a:solidFill>
                  <a:srgbClr val="FF0000"/>
                </a:solidFill>
                <a:latin typeface="Cambria" panose="02040503050406030204" pitchFamily="18" charset="0"/>
              </a:rPr>
              <a:t>The specification never corresponds to the customers needs perfectly.</a:t>
            </a:r>
          </a:p>
          <a:p>
            <a:pPr lvl="1"/>
            <a:r>
              <a:rPr lang="en-US" altLang="zh-CN" sz="2000" dirty="0" smtClean="0">
                <a:solidFill>
                  <a:srgbClr val="FF0000"/>
                </a:solidFill>
                <a:latin typeface="Cambria" panose="02040503050406030204" pitchFamily="18" charset="0"/>
              </a:rPr>
              <a:t>There is never enough time to perform all of the testing.</a:t>
            </a:r>
          </a:p>
          <a:p>
            <a:r>
              <a:rPr lang="en-US" altLang="zh-CN" sz="2400" dirty="0" smtClean="0">
                <a:latin typeface="Cambria" panose="02040503050406030204" pitchFamily="18" charset="0"/>
              </a:rPr>
              <a:t>Nevertheless, an ideal model is helpful to make progress.</a:t>
            </a:r>
          </a:p>
          <a:p>
            <a:pPr lvl="1"/>
            <a:r>
              <a:rPr lang="en-US" altLang="zh-CN" sz="2000" dirty="0" smtClean="0">
                <a:latin typeface="Cambria" panose="02040503050406030204" pitchFamily="18" charset="0"/>
              </a:rPr>
              <a:t>Trade offs and concessions are inevitable.</a:t>
            </a:r>
            <a:endParaRPr lang="en-US" altLang="zh-CN" sz="20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414680" y="1677960"/>
              <a:ext cx="2643840" cy="112680"/>
            </p14:xfrm>
          </p:contentPart>
        </mc:Choice>
        <mc:Fallback xmlns="">
          <p:pic>
            <p:nvPicPr>
              <p:cNvPr id="2" name="墨迹 1"/>
              <p:cNvPicPr/>
              <p:nvPr/>
            </p:nvPicPr>
            <p:blipFill>
              <a:blip r:embed="rId5"/>
              <a:stretch>
                <a:fillRect/>
              </a:stretch>
            </p:blipFill>
            <p:spPr>
              <a:xfrm>
                <a:off x="4405680" y="1668240"/>
                <a:ext cx="2660400" cy="129960"/>
              </a:xfrm>
              <a:prstGeom prst="rect">
                <a:avLst/>
              </a:prstGeom>
            </p:spPr>
          </p:pic>
        </mc:Fallback>
      </mc:AlternateContent>
    </p:spTree>
    <p:extLst>
      <p:ext uri="{BB962C8B-B14F-4D97-AF65-F5344CB8AC3E}">
        <p14:creationId xmlns:p14="http://schemas.microsoft.com/office/powerpoint/2010/main" val="177524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152400" y="1371600"/>
            <a:ext cx="716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Plato had some interesting things to say about the ideal</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228600" y="2667000"/>
            <a:ext cx="8001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Aft>
                <a:spcPts val="600"/>
              </a:spcAft>
            </a:pPr>
            <a:r>
              <a:rPr lang="en-US" altLang="zh-CN" sz="2400" dirty="0" smtClean="0">
                <a:latin typeface="Cambria" panose="02040503050406030204" pitchFamily="18" charset="0"/>
              </a:rPr>
              <a:t>Physical objects and physical events are shadows </a:t>
            </a:r>
            <a:r>
              <a:rPr lang="en-US" altLang="zh-CN" sz="2400" dirty="0">
                <a:latin typeface="Cambria" panose="02040503050406030204" pitchFamily="18" charset="0"/>
              </a:rPr>
              <a:t> </a:t>
            </a:r>
            <a:r>
              <a:rPr lang="en-US" altLang="zh-CN" sz="2400" dirty="0" smtClean="0">
                <a:latin typeface="Cambria" panose="02040503050406030204" pitchFamily="18" charset="0"/>
              </a:rPr>
              <a:t>            of their ideal or perfect forms</a:t>
            </a:r>
          </a:p>
          <a:p>
            <a:pPr>
              <a:lnSpc>
                <a:spcPct val="90000"/>
              </a:lnSpc>
              <a:spcAft>
                <a:spcPts val="600"/>
              </a:spcAft>
            </a:pPr>
            <a:r>
              <a:rPr lang="en-US" altLang="zh-CN" sz="2400" dirty="0" smtClean="0">
                <a:latin typeface="Cambria" panose="02040503050406030204" pitchFamily="18" charset="0"/>
              </a:rPr>
              <a:t>They exist only to the extent that they instantiate the perfect versions of themselves. </a:t>
            </a:r>
          </a:p>
          <a:p>
            <a:pPr>
              <a:lnSpc>
                <a:spcPct val="90000"/>
              </a:lnSpc>
              <a:spcAft>
                <a:spcPts val="600"/>
              </a:spcAft>
            </a:pPr>
            <a:r>
              <a:rPr lang="en-US" altLang="zh-CN" sz="2400" dirty="0" smtClean="0">
                <a:latin typeface="Cambria" panose="02040503050406030204" pitchFamily="18" charset="0"/>
              </a:rPr>
              <a:t>However, real physical objects are fleeting phenomena, the ideals of which they are mere instances.</a:t>
            </a:r>
          </a:p>
          <a:p>
            <a:pPr>
              <a:lnSpc>
                <a:spcPct val="90000"/>
              </a:lnSpc>
              <a:spcAft>
                <a:spcPts val="600"/>
              </a:spcAft>
            </a:pPr>
            <a:r>
              <a:rPr lang="en-US" altLang="zh-CN" sz="2400" dirty="0" smtClean="0">
                <a:latin typeface="Cambria" panose="02040503050406030204" pitchFamily="18" charset="0"/>
              </a:rPr>
              <a:t>Plato believed in perfect justice, perfect chairs, etc. </a:t>
            </a:r>
          </a:p>
          <a:p>
            <a:pPr>
              <a:lnSpc>
                <a:spcPct val="90000"/>
              </a:lnSpc>
              <a:spcAft>
                <a:spcPts val="600"/>
              </a:spcAft>
            </a:pPr>
            <a:r>
              <a:rPr lang="en-US" altLang="zh-CN" sz="2400" dirty="0" smtClean="0">
                <a:latin typeface="Cambria" panose="02040503050406030204" pitchFamily="18" charset="0"/>
              </a:rPr>
              <a:t>He would have also believed that the Waterfall model (or some variant of it) was a perfect process model :-)</a:t>
            </a:r>
            <a:endParaRPr lang="en-US" altLang="zh-CN" sz="24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400" y="966216"/>
            <a:ext cx="1371600" cy="2081784"/>
          </a:xfrm>
          <a:prstGeom prst="rect">
            <a:avLst/>
          </a:prstGeom>
        </p:spPr>
      </p:pic>
      <p:sp>
        <p:nvSpPr>
          <p:cNvPr id="5" name="矩形 4"/>
          <p:cNvSpPr/>
          <p:nvPr/>
        </p:nvSpPr>
        <p:spPr>
          <a:xfrm>
            <a:off x="7125237" y="3063181"/>
            <a:ext cx="2133600" cy="400110"/>
          </a:xfrm>
          <a:prstGeom prst="rect">
            <a:avLst/>
          </a:prstGeom>
        </p:spPr>
        <p:txBody>
          <a:bodyPr wrap="square">
            <a:spAutoFit/>
          </a:bodyPr>
          <a:lstStyle/>
          <a:p>
            <a:r>
              <a:rPr lang="en-US" altLang="zh-CN" sz="2000" b="1" dirty="0">
                <a:solidFill>
                  <a:srgbClr val="FF0000"/>
                </a:solidFill>
              </a:rPr>
              <a:t> </a:t>
            </a:r>
            <a:r>
              <a:rPr lang="en-US" altLang="zh-CN" sz="2000" b="1" dirty="0" smtClean="0">
                <a:solidFill>
                  <a:srgbClr val="FF0000"/>
                </a:solidFill>
              </a:rPr>
              <a:t>427 </a:t>
            </a:r>
            <a:r>
              <a:rPr lang="en-US" altLang="zh-CN" sz="2000" b="1" dirty="0">
                <a:solidFill>
                  <a:srgbClr val="FF0000"/>
                </a:solidFill>
              </a:rPr>
              <a:t>– </a:t>
            </a:r>
            <a:r>
              <a:rPr lang="en-US" altLang="zh-CN" sz="2000" b="1" dirty="0" smtClean="0">
                <a:solidFill>
                  <a:srgbClr val="FF0000"/>
                </a:solidFill>
              </a:rPr>
              <a:t>347 B.C.</a:t>
            </a:r>
            <a:endParaRPr lang="zh-CN" altLang="en-US" sz="2000" b="1" dirty="0">
              <a:solidFill>
                <a:srgbClr val="FF0000"/>
              </a:solidFill>
            </a:endParaRPr>
          </a:p>
        </p:txBody>
      </p:sp>
    </p:spTree>
    <p:extLst>
      <p:ext uri="{BB962C8B-B14F-4D97-AF65-F5344CB8AC3E}">
        <p14:creationId xmlns:p14="http://schemas.microsoft.com/office/powerpoint/2010/main" val="350574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Software testing axioms</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89586" y="20574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It is impossible to test a program completely.</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Software testing is a risk-based exercise.</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Testing cannot show the absence of bugs.</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The more bugs you find, the more bugs there are.</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Not all bugs found will be fixed.</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It is difficult to say when a bug is indeed a bug.</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Specifications are never final.</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Software testers are not the most popular members of a project.</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Software testing is a disciplined and technical profession.</a:t>
            </a:r>
            <a:endParaRPr lang="en-US" altLang="zh-CN" sz="24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69920" y="1794240"/>
              <a:ext cx="8129880" cy="4215240"/>
            </p14:xfrm>
          </p:contentPart>
        </mc:Choice>
        <mc:Fallback xmlns="">
          <p:pic>
            <p:nvPicPr>
              <p:cNvPr id="2" name="墨迹 1"/>
              <p:cNvPicPr/>
              <p:nvPr/>
            </p:nvPicPr>
            <p:blipFill>
              <a:blip r:embed="rId5"/>
              <a:stretch>
                <a:fillRect/>
              </a:stretch>
            </p:blipFill>
            <p:spPr>
              <a:xfrm>
                <a:off x="159480" y="1783080"/>
                <a:ext cx="8149680" cy="4236120"/>
              </a:xfrm>
              <a:prstGeom prst="rect">
                <a:avLst/>
              </a:prstGeom>
            </p:spPr>
          </p:pic>
        </mc:Fallback>
      </mc:AlternateContent>
    </p:spTree>
    <p:extLst>
      <p:ext uri="{BB962C8B-B14F-4D97-AF65-F5344CB8AC3E}">
        <p14:creationId xmlns:p14="http://schemas.microsoft.com/office/powerpoint/2010/main" val="188023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Parenthesis: </a:t>
            </a:r>
            <a:br>
              <a:rPr lang="en-US" altLang="zh-CN" dirty="0" smtClean="0">
                <a:latin typeface="Cambria" panose="02040503050406030204" pitchFamily="18" charset="0"/>
              </a:rPr>
            </a:br>
            <a:r>
              <a:rPr lang="en-US" altLang="zh-CN" dirty="0" smtClean="0">
                <a:latin typeface="Cambria" panose="02040503050406030204" pitchFamily="18" charset="0"/>
              </a:rPr>
              <a:t>What is an axiom anyway?</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04800" y="2466304"/>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400" dirty="0" smtClean="0">
                <a:latin typeface="Cambria" panose="02040503050406030204" pitchFamily="18" charset="0"/>
              </a:rPr>
              <a:t>An </a:t>
            </a:r>
            <a:r>
              <a:rPr lang="en-US" altLang="zh-CN" sz="2400" b="1" dirty="0" smtClean="0">
                <a:solidFill>
                  <a:srgbClr val="FF0000"/>
                </a:solidFill>
                <a:latin typeface="Cambria" panose="02040503050406030204" pitchFamily="18" charset="0"/>
              </a:rPr>
              <a:t>axiom</a:t>
            </a:r>
            <a:r>
              <a:rPr lang="en-US" altLang="zh-CN" sz="2400" dirty="0" smtClean="0">
                <a:latin typeface="Cambria" panose="02040503050406030204" pitchFamily="18" charset="0"/>
              </a:rPr>
              <a:t> is a sentence or proposition that is </a:t>
            </a:r>
            <a:r>
              <a:rPr lang="en-US" altLang="zh-CN" sz="2400" dirty="0" smtClean="0">
                <a:solidFill>
                  <a:srgbClr val="FF0000"/>
                </a:solidFill>
                <a:latin typeface="Cambria" panose="02040503050406030204" pitchFamily="18" charset="0"/>
              </a:rPr>
              <a:t>not proved or demonstrated</a:t>
            </a:r>
            <a:r>
              <a:rPr lang="en-US" altLang="zh-CN" sz="2400" dirty="0" smtClean="0">
                <a:latin typeface="Cambria" panose="02040503050406030204" pitchFamily="18" charset="0"/>
              </a:rPr>
              <a:t> and is considered as obvious or as an initial necessary consensus for a theory building or acceptation. </a:t>
            </a:r>
          </a:p>
          <a:p>
            <a:pPr>
              <a:spcAft>
                <a:spcPts val="600"/>
              </a:spcAft>
            </a:pPr>
            <a:r>
              <a:rPr lang="en-US" altLang="zh-CN" sz="2400" dirty="0" smtClean="0">
                <a:latin typeface="Cambria" panose="02040503050406030204" pitchFamily="18" charset="0"/>
              </a:rPr>
              <a:t>Therefore, it is taken for granted as true, and serves as a starting point for deducing and inferring other (theory dependent) truths.</a:t>
            </a:r>
            <a:endParaRPr lang="en-US" altLang="zh-CN" sz="2400" dirty="0">
              <a:latin typeface="Cambria" panose="02040503050406030204" pitchFamily="18" charset="0"/>
            </a:endParaRPr>
          </a:p>
        </p:txBody>
      </p:sp>
    </p:spTree>
    <p:extLst>
      <p:ext uri="{BB962C8B-B14F-4D97-AF65-F5344CB8AC3E}">
        <p14:creationId xmlns:p14="http://schemas.microsoft.com/office/powerpoint/2010/main" val="172614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228600" y="1066800"/>
            <a:ext cx="6477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err="1" smtClean="0">
                <a:latin typeface="Cambria" panose="02040503050406030204" pitchFamily="18" charset="0"/>
              </a:rPr>
              <a:t>Peano’s</a:t>
            </a:r>
            <a:r>
              <a:rPr lang="en-US" altLang="zh-CN" dirty="0" smtClean="0">
                <a:latin typeface="Cambria" panose="02040503050406030204" pitchFamily="18" charset="0"/>
              </a:rPr>
              <a:t> axioms for the structure of natural numbers</a:t>
            </a:r>
            <a:br>
              <a:rPr lang="en-US" altLang="zh-CN" dirty="0" smtClean="0">
                <a:latin typeface="Cambria" panose="02040503050406030204" pitchFamily="18" charset="0"/>
              </a:rPr>
            </a:br>
            <a:endParaRPr lang="en-US" altLang="zh-CN" dirty="0">
              <a:latin typeface="Cambria" panose="02040503050406030204" pitchFamily="18" charset="0"/>
            </a:endParaRPr>
          </a:p>
        </p:txBody>
      </p:sp>
      <p:sp>
        <p:nvSpPr>
          <p:cNvPr id="4" name="Rectangle 3"/>
          <p:cNvSpPr txBox="1">
            <a:spLocks noChangeArrowheads="1"/>
          </p:cNvSpPr>
          <p:nvPr/>
        </p:nvSpPr>
        <p:spPr bwMode="auto">
          <a:xfrm>
            <a:off x="152400" y="2057400"/>
            <a:ext cx="8305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1 is a natural number.</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Every natural number is equal to itself                                                         (equality is reflexive).</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For all natural numbers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and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if and only if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a</a:t>
            </a:r>
            <a:r>
              <a:rPr lang="en-US" altLang="zh-CN" sz="2000" b="1" dirty="0" smtClean="0">
                <a:latin typeface="Cambria" panose="02040503050406030204" pitchFamily="18" charset="0"/>
              </a:rPr>
              <a:t> </a:t>
            </a:r>
            <a:r>
              <a:rPr lang="en-US" altLang="zh-CN" sz="2000" dirty="0" smtClean="0">
                <a:latin typeface="Cambria" panose="02040503050406030204" pitchFamily="18" charset="0"/>
              </a:rPr>
              <a:t>(equality is symmetric).</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For all natural numbers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and </a:t>
            </a:r>
            <a:r>
              <a:rPr lang="en-US" altLang="zh-CN" sz="2000" b="1" i="1" dirty="0" smtClean="0">
                <a:latin typeface="Cambria" panose="02040503050406030204" pitchFamily="18" charset="0"/>
              </a:rPr>
              <a:t>c</a:t>
            </a:r>
            <a:r>
              <a:rPr lang="en-US" altLang="zh-CN" sz="2000" dirty="0" smtClean="0">
                <a:latin typeface="Cambria" panose="02040503050406030204" pitchFamily="18" charset="0"/>
              </a:rPr>
              <a:t>, if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and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c</a:t>
            </a:r>
            <a:r>
              <a:rPr lang="en-US" altLang="zh-CN" sz="2000" dirty="0" smtClean="0">
                <a:latin typeface="Cambria" panose="02040503050406030204" pitchFamily="18" charset="0"/>
              </a:rPr>
              <a:t> then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c</a:t>
            </a:r>
            <a:r>
              <a:rPr lang="en-US" altLang="zh-CN" sz="2000" dirty="0" smtClean="0">
                <a:latin typeface="Cambria" panose="02040503050406030204" pitchFamily="18" charset="0"/>
              </a:rPr>
              <a:t> (equality is transitive).</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If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and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is a natural number then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is a natural number.</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If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is a natural number then </a:t>
            </a:r>
            <a:r>
              <a:rPr lang="en-US" altLang="zh-CN" sz="2000" b="1" dirty="0" smtClean="0">
                <a:latin typeface="Cambria" panose="02040503050406030204" pitchFamily="18" charset="0"/>
              </a:rPr>
              <a:t>successor(</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is a natural number.</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If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and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are natural numbers then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if and only if </a:t>
            </a:r>
            <a:r>
              <a:rPr lang="en-US" altLang="zh-CN" sz="2000" b="1" dirty="0" smtClean="0">
                <a:latin typeface="Cambria" panose="02040503050406030204" pitchFamily="18" charset="0"/>
              </a:rPr>
              <a:t>successor(</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dirty="0" smtClean="0">
                <a:latin typeface="Cambria" panose="02040503050406030204" pitchFamily="18" charset="0"/>
              </a:rPr>
              <a:t>successor(</a:t>
            </a:r>
            <a:r>
              <a:rPr lang="en-US" altLang="zh-CN" sz="2000" b="1" i="1" dirty="0" smtClean="0">
                <a:latin typeface="Cambria" panose="02040503050406030204" pitchFamily="18" charset="0"/>
              </a:rPr>
              <a:t>b)</a:t>
            </a:r>
            <a:r>
              <a:rPr lang="en-US" altLang="zh-CN" sz="2000" i="1" dirty="0" smtClean="0">
                <a:latin typeface="Cambria" panose="02040503050406030204" pitchFamily="18" charset="0"/>
              </a:rPr>
              <a:t>.</a:t>
            </a:r>
            <a:endParaRPr lang="en-US" altLang="zh-CN" sz="2000" dirty="0" smtClean="0">
              <a:latin typeface="Cambria" panose="02040503050406030204" pitchFamily="18" charset="0"/>
            </a:endParaRP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If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is a natural number then </a:t>
            </a:r>
            <a:r>
              <a:rPr lang="en-US" altLang="zh-CN" sz="2000" b="1" dirty="0" smtClean="0">
                <a:latin typeface="Cambria" panose="02040503050406030204" pitchFamily="18" charset="0"/>
              </a:rPr>
              <a:t>successor(</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is not equal to 1.</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For every set </a:t>
            </a:r>
            <a:r>
              <a:rPr lang="en-US" altLang="zh-CN" sz="2000" i="1" dirty="0" smtClean="0">
                <a:latin typeface="Cambria" panose="02040503050406030204" pitchFamily="18" charset="0"/>
              </a:rPr>
              <a:t>K</a:t>
            </a:r>
            <a:r>
              <a:rPr lang="en-US" altLang="zh-CN" sz="2000" dirty="0" smtClean="0">
                <a:latin typeface="Cambria" panose="02040503050406030204" pitchFamily="18" charset="0"/>
              </a:rPr>
              <a:t>, if </a:t>
            </a:r>
            <a:r>
              <a:rPr lang="en-US" altLang="zh-CN" sz="2000" i="1" dirty="0" smtClean="0">
                <a:latin typeface="Cambria" panose="02040503050406030204" pitchFamily="18" charset="0"/>
              </a:rPr>
              <a:t>1</a:t>
            </a:r>
            <a:r>
              <a:rPr lang="en-US" altLang="zh-CN" sz="2000" dirty="0" smtClean="0">
                <a:latin typeface="Cambria" panose="02040503050406030204" pitchFamily="18" charset="0"/>
              </a:rPr>
              <a:t> is in </a:t>
            </a:r>
            <a:r>
              <a:rPr lang="en-US" altLang="zh-CN" sz="2000" i="1" dirty="0" smtClean="0">
                <a:latin typeface="Cambria" panose="02040503050406030204" pitchFamily="18" charset="0"/>
              </a:rPr>
              <a:t>K</a:t>
            </a:r>
            <a:r>
              <a:rPr lang="en-US" altLang="zh-CN" sz="2000" dirty="0" smtClean="0">
                <a:latin typeface="Cambria" panose="02040503050406030204" pitchFamily="18" charset="0"/>
              </a:rPr>
              <a:t>, and </a:t>
            </a:r>
            <a:r>
              <a:rPr lang="en-US" altLang="zh-CN" sz="2000" b="1" dirty="0" smtClean="0">
                <a:latin typeface="Cambria" panose="02040503050406030204" pitchFamily="18" charset="0"/>
              </a:rPr>
              <a:t>successor(</a:t>
            </a:r>
            <a:r>
              <a:rPr lang="en-US" altLang="zh-CN" sz="2000" b="1" i="1" dirty="0" smtClean="0">
                <a:latin typeface="Cambria" panose="02040503050406030204" pitchFamily="18" charset="0"/>
              </a:rPr>
              <a:t>x)</a:t>
            </a:r>
            <a:r>
              <a:rPr lang="en-US" altLang="zh-CN" sz="2000" dirty="0" smtClean="0">
                <a:latin typeface="Cambria" panose="02040503050406030204" pitchFamily="18" charset="0"/>
              </a:rPr>
              <a:t> is in </a:t>
            </a:r>
            <a:r>
              <a:rPr lang="en-US" altLang="zh-CN" sz="2000" i="1" dirty="0" smtClean="0">
                <a:latin typeface="Cambria" panose="02040503050406030204" pitchFamily="18" charset="0"/>
              </a:rPr>
              <a:t>K</a:t>
            </a:r>
            <a:r>
              <a:rPr lang="en-US" altLang="zh-CN" sz="2000" dirty="0" smtClean="0">
                <a:latin typeface="Cambria" panose="02040503050406030204" pitchFamily="18" charset="0"/>
              </a:rPr>
              <a:t> for every natural number </a:t>
            </a:r>
            <a:r>
              <a:rPr lang="en-US" altLang="zh-CN" sz="2000" i="1" dirty="0" smtClean="0">
                <a:latin typeface="Cambria" panose="02040503050406030204" pitchFamily="18" charset="0"/>
              </a:rPr>
              <a:t>x</a:t>
            </a:r>
            <a:r>
              <a:rPr lang="en-US" altLang="zh-CN" sz="2000" dirty="0" smtClean="0">
                <a:latin typeface="Cambria" panose="02040503050406030204" pitchFamily="18" charset="0"/>
              </a:rPr>
              <a:t> in </a:t>
            </a:r>
            <a:r>
              <a:rPr lang="en-US" altLang="zh-CN" sz="2000" i="1" dirty="0" smtClean="0">
                <a:latin typeface="Cambria" panose="02040503050406030204" pitchFamily="18" charset="0"/>
              </a:rPr>
              <a:t>K</a:t>
            </a:r>
            <a:r>
              <a:rPr lang="en-US" altLang="zh-CN" sz="2000" dirty="0" smtClean="0">
                <a:latin typeface="Cambria" panose="02040503050406030204" pitchFamily="18" charset="0"/>
              </a:rPr>
              <a:t>, then every natural number is in </a:t>
            </a:r>
            <a:r>
              <a:rPr lang="en-US" altLang="zh-CN" sz="2000" i="1" dirty="0" smtClean="0">
                <a:latin typeface="Cambria" panose="02040503050406030204" pitchFamily="18" charset="0"/>
              </a:rPr>
              <a:t>K</a:t>
            </a:r>
            <a:r>
              <a:rPr lang="en-US" altLang="zh-CN" sz="2000" dirty="0" smtClean="0">
                <a:latin typeface="Cambria" panose="02040503050406030204" pitchFamily="18" charset="0"/>
              </a:rPr>
              <a:t>. </a:t>
            </a:r>
            <a:endParaRPr lang="en-US" altLang="zh-CN" sz="2000" dirty="0">
              <a:latin typeface="Cambria" panose="020405030504060302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450" y="838200"/>
            <a:ext cx="1581150" cy="2108200"/>
          </a:xfrm>
          <a:prstGeom prst="rect">
            <a:avLst/>
          </a:prstGeom>
        </p:spPr>
      </p:pic>
    </p:spTree>
    <p:extLst>
      <p:ext uri="{BB962C8B-B14F-4D97-AF65-F5344CB8AC3E}">
        <p14:creationId xmlns:p14="http://schemas.microsoft.com/office/powerpoint/2010/main" val="413897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500"/>
                                        <p:tgtEl>
                                          <p:spTgt spid="4">
                                            <p:txEl>
                                              <p:pRg st="3" end="3"/>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Effect transition="in" filter="fade">
                                      <p:cBhvr>
                                        <p:cTn id="41" dur="500"/>
                                        <p:tgtEl>
                                          <p:spTgt spid="4">
                                            <p:txEl>
                                              <p:pRg st="6" end="6"/>
                                            </p:txEl>
                                          </p:spTgt>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Effect transition="in" filter="fade">
                                      <p:cBhvr>
                                        <p:cTn id="45" dur="500"/>
                                        <p:tgtEl>
                                          <p:spTgt spid="4">
                                            <p:txEl>
                                              <p:pRg st="7" end="7"/>
                                            </p:txEl>
                                          </p:spTgt>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152400" y="1066800"/>
            <a:ext cx="9067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   Axiom 1</a:t>
            </a:r>
            <a:br>
              <a:rPr lang="en-US" altLang="zh-CN" dirty="0" smtClean="0">
                <a:latin typeface="Cambria" panose="02040503050406030204" pitchFamily="18" charset="0"/>
              </a:rPr>
            </a:br>
            <a:r>
              <a:rPr lang="en-US" altLang="zh-CN" sz="3200" i="1" dirty="0" smtClean="0">
                <a:latin typeface="Cambria" panose="02040503050406030204" pitchFamily="18" charset="0"/>
              </a:rPr>
              <a:t>It is impossible to test a program completely</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304800" y="22860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How many test cases do you need to exhaustively test:</a:t>
            </a:r>
          </a:p>
          <a:p>
            <a:pPr lvl="1">
              <a:lnSpc>
                <a:spcPct val="90000"/>
              </a:lnSpc>
            </a:pPr>
            <a:r>
              <a:rPr lang="en-US" altLang="zh-CN" sz="2000" dirty="0" err="1" smtClean="0">
                <a:latin typeface="Cambria" panose="02040503050406030204" pitchFamily="18" charset="0"/>
              </a:rPr>
              <a:t>Powerpoint</a:t>
            </a:r>
            <a:endParaRPr lang="en-US" altLang="zh-CN" sz="2000" dirty="0" smtClean="0">
              <a:latin typeface="Cambria" panose="02040503050406030204" pitchFamily="18" charset="0"/>
            </a:endParaRPr>
          </a:p>
          <a:p>
            <a:pPr lvl="1">
              <a:lnSpc>
                <a:spcPct val="90000"/>
              </a:lnSpc>
            </a:pPr>
            <a:r>
              <a:rPr lang="en-US" altLang="zh-CN" sz="2000" dirty="0" smtClean="0">
                <a:solidFill>
                  <a:srgbClr val="FF0000"/>
                </a:solidFill>
                <a:latin typeface="Cambria" panose="02040503050406030204" pitchFamily="18" charset="0"/>
              </a:rPr>
              <a:t>A calculator</a:t>
            </a:r>
          </a:p>
          <a:p>
            <a:pPr lvl="1">
              <a:lnSpc>
                <a:spcPct val="90000"/>
              </a:lnSpc>
            </a:pPr>
            <a:r>
              <a:rPr lang="en-US" altLang="zh-CN" sz="2000" dirty="0" smtClean="0">
                <a:latin typeface="Cambria" panose="02040503050406030204" pitchFamily="18" charset="0"/>
              </a:rPr>
              <a:t>MS Word</a:t>
            </a:r>
          </a:p>
          <a:p>
            <a:pPr lvl="1">
              <a:lnSpc>
                <a:spcPct val="90000"/>
              </a:lnSpc>
            </a:pPr>
            <a:r>
              <a:rPr lang="en-US" altLang="zh-CN" sz="2000" dirty="0" smtClean="0">
                <a:latin typeface="Cambria" panose="02040503050406030204" pitchFamily="18" charset="0"/>
              </a:rPr>
              <a:t>Any interesting software!</a:t>
            </a:r>
          </a:p>
          <a:p>
            <a:pPr lvl="1">
              <a:lnSpc>
                <a:spcPct val="90000"/>
              </a:lnSpc>
            </a:pPr>
            <a:endParaRPr lang="en-US" altLang="zh-CN" sz="2000" dirty="0" smtClean="0">
              <a:latin typeface="Cambria" panose="02040503050406030204" pitchFamily="18" charset="0"/>
            </a:endParaRPr>
          </a:p>
          <a:p>
            <a:pPr>
              <a:lnSpc>
                <a:spcPct val="90000"/>
              </a:lnSpc>
            </a:pPr>
            <a:r>
              <a:rPr lang="en-US" altLang="zh-CN" sz="2400" dirty="0" smtClean="0">
                <a:latin typeface="Cambria" panose="02040503050406030204" pitchFamily="18" charset="0"/>
              </a:rPr>
              <a:t>The only way to be absolutely sure software works is to run it against all possible inputs and observe all of its outputs …</a:t>
            </a:r>
          </a:p>
          <a:p>
            <a:pPr>
              <a:lnSpc>
                <a:spcPct val="90000"/>
              </a:lnSpc>
            </a:pPr>
            <a:r>
              <a:rPr lang="en-US" altLang="zh-CN" sz="2400" dirty="0" smtClean="0">
                <a:latin typeface="Cambria" panose="02040503050406030204" pitchFamily="18" charset="0"/>
              </a:rPr>
              <a:t>Oh, and the specification must be correct and complete.</a:t>
            </a:r>
          </a:p>
          <a:p>
            <a:pPr lvl="1">
              <a:lnSpc>
                <a:spcPct val="90000"/>
              </a:lnSpc>
            </a:pPr>
            <a:endParaRPr lang="en-US" altLang="zh-CN" sz="20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2743200"/>
            <a:ext cx="1743807" cy="1600199"/>
          </a:xfrm>
          <a:prstGeom prst="rect">
            <a:avLst/>
          </a:prstGeom>
        </p:spPr>
      </p:pic>
    </p:spTree>
    <p:extLst>
      <p:ext uri="{BB962C8B-B14F-4D97-AF65-F5344CB8AC3E}">
        <p14:creationId xmlns:p14="http://schemas.microsoft.com/office/powerpoint/2010/main" val="292068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143000"/>
            <a:ext cx="9296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1 (cont’d)</a:t>
            </a:r>
            <a:br>
              <a:rPr lang="en-US" altLang="zh-CN" dirty="0" smtClean="0">
                <a:latin typeface="Cambria" panose="02040503050406030204" pitchFamily="18" charset="0"/>
              </a:rPr>
            </a:br>
            <a:r>
              <a:rPr lang="en-US" altLang="zh-CN" sz="3200" i="1" dirty="0" smtClean="0">
                <a:latin typeface="Cambria" panose="02040503050406030204" pitchFamily="18" charset="0"/>
              </a:rPr>
              <a:t>It is impossible to test a program completely</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228600" y="26670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The number of possible inputs is </a:t>
            </a:r>
            <a:r>
              <a:rPr lang="en-US" altLang="zh-CN" dirty="0" smtClean="0">
                <a:solidFill>
                  <a:srgbClr val="FF0000"/>
                </a:solidFill>
                <a:latin typeface="Cambria" panose="02040503050406030204" pitchFamily="18" charset="0"/>
              </a:rPr>
              <a:t>very large</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The number of possible outputs is </a:t>
            </a:r>
            <a:r>
              <a:rPr lang="en-US" altLang="zh-CN" dirty="0" smtClean="0">
                <a:solidFill>
                  <a:srgbClr val="FF0000"/>
                </a:solidFill>
                <a:latin typeface="Cambria" panose="02040503050406030204" pitchFamily="18" charset="0"/>
              </a:rPr>
              <a:t>very large</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The number of paths through the software is </a:t>
            </a:r>
            <a:r>
              <a:rPr lang="en-US" altLang="zh-CN" dirty="0" smtClean="0">
                <a:solidFill>
                  <a:srgbClr val="FF0000"/>
                </a:solidFill>
                <a:latin typeface="Cambria" panose="02040503050406030204" pitchFamily="18" charset="0"/>
              </a:rPr>
              <a:t>very large</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The software specification open to interpretation.</a:t>
            </a:r>
            <a:endParaRPr lang="en-US" altLang="zh-CN"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22600" y="3076920"/>
              <a:ext cx="6212160" cy="1596240"/>
            </p14:xfrm>
          </p:contentPart>
        </mc:Choice>
        <mc:Fallback xmlns="">
          <p:pic>
            <p:nvPicPr>
              <p:cNvPr id="2" name="墨迹 1"/>
              <p:cNvPicPr/>
              <p:nvPr/>
            </p:nvPicPr>
            <p:blipFill>
              <a:blip r:embed="rId5"/>
              <a:stretch>
                <a:fillRect/>
              </a:stretch>
            </p:blipFill>
            <p:spPr>
              <a:xfrm>
                <a:off x="815760" y="3071880"/>
                <a:ext cx="6223320" cy="1608120"/>
              </a:xfrm>
              <a:prstGeom prst="rect">
                <a:avLst/>
              </a:prstGeom>
            </p:spPr>
          </p:pic>
        </mc:Fallback>
      </mc:AlternateContent>
    </p:spTree>
    <p:extLst>
      <p:ext uri="{BB962C8B-B14F-4D97-AF65-F5344CB8AC3E}">
        <p14:creationId xmlns:p14="http://schemas.microsoft.com/office/powerpoint/2010/main" val="32920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152400" y="11430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2</a:t>
            </a:r>
            <a:br>
              <a:rPr lang="en-US" altLang="zh-CN" dirty="0" smtClean="0">
                <a:latin typeface="Cambria" panose="02040503050406030204" pitchFamily="18" charset="0"/>
              </a:rPr>
            </a:br>
            <a:r>
              <a:rPr lang="en-US" altLang="zh-CN" sz="3200" i="1" dirty="0" smtClean="0">
                <a:latin typeface="Cambria" panose="02040503050406030204" pitchFamily="18" charset="0"/>
              </a:rPr>
              <a:t>Software testing is a risk-based exercise</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304800" y="2438400"/>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If you do not test the software for all inputs (a wise choice) </a:t>
            </a:r>
            <a:r>
              <a:rPr lang="en-US" altLang="zh-CN" sz="2400" dirty="0" smtClean="0">
                <a:solidFill>
                  <a:srgbClr val="FF0000"/>
                </a:solidFill>
                <a:latin typeface="Cambria" panose="02040503050406030204" pitchFamily="18" charset="0"/>
              </a:rPr>
              <a:t>you take a risk</a:t>
            </a:r>
            <a:r>
              <a:rPr lang="en-US" altLang="zh-CN" sz="2400" dirty="0" smtClean="0">
                <a:latin typeface="Cambria" panose="02040503050406030204" pitchFamily="18" charset="0"/>
              </a:rPr>
              <a:t>.</a:t>
            </a:r>
          </a:p>
          <a:p>
            <a:pPr>
              <a:lnSpc>
                <a:spcPct val="90000"/>
              </a:lnSpc>
            </a:pPr>
            <a:r>
              <a:rPr lang="en-US" altLang="zh-CN" sz="2400" dirty="0" smtClean="0">
                <a:latin typeface="Cambria" panose="02040503050406030204" pitchFamily="18" charset="0"/>
              </a:rPr>
              <a:t>Hopefully you will skip a lot of inputs that work correctly.</a:t>
            </a:r>
          </a:p>
          <a:p>
            <a:pPr>
              <a:lnSpc>
                <a:spcPct val="90000"/>
              </a:lnSpc>
            </a:pPr>
            <a:r>
              <a:rPr lang="en-US" altLang="zh-CN" sz="2400" dirty="0" smtClean="0">
                <a:latin typeface="Cambria" panose="02040503050406030204" pitchFamily="18" charset="0"/>
              </a:rPr>
              <a:t>What if you skip inputs that cause a fault?</a:t>
            </a:r>
          </a:p>
          <a:p>
            <a:pPr lvl="1">
              <a:lnSpc>
                <a:spcPct val="90000"/>
              </a:lnSpc>
            </a:pPr>
            <a:r>
              <a:rPr lang="en-US" altLang="zh-CN" sz="2000" dirty="0" smtClean="0">
                <a:latin typeface="Cambria" panose="02040503050406030204" pitchFamily="18" charset="0"/>
              </a:rPr>
              <a:t>Risk: financial loss, security, loss of money, loss of life!</a:t>
            </a:r>
          </a:p>
          <a:p>
            <a:pPr lvl="1">
              <a:lnSpc>
                <a:spcPct val="90000"/>
              </a:lnSpc>
            </a:pPr>
            <a:r>
              <a:rPr lang="en-US" altLang="zh-CN" sz="2000" dirty="0" smtClean="0">
                <a:latin typeface="Cambria" panose="02040503050406030204" pitchFamily="18" charset="0"/>
              </a:rPr>
              <a:t>That is a lot of pressure for a tester!</a:t>
            </a:r>
          </a:p>
          <a:p>
            <a:pPr>
              <a:lnSpc>
                <a:spcPct val="90000"/>
              </a:lnSpc>
            </a:pPr>
            <a:r>
              <a:rPr lang="en-US" altLang="zh-CN" sz="2400" dirty="0" smtClean="0">
                <a:latin typeface="Cambria" panose="02040503050406030204" pitchFamily="18" charset="0"/>
              </a:rPr>
              <a:t>This course is all about techniques and practices to </a:t>
            </a:r>
            <a:r>
              <a:rPr lang="en-US" altLang="zh-CN" sz="2400" dirty="0" smtClean="0">
                <a:solidFill>
                  <a:srgbClr val="FF0000"/>
                </a:solidFill>
                <a:latin typeface="Cambria" panose="02040503050406030204" pitchFamily="18" charset="0"/>
              </a:rPr>
              <a:t>help reduce the risk without breaking the bank</a:t>
            </a:r>
            <a:r>
              <a:rPr lang="en-US" altLang="zh-CN" sz="2400" dirty="0" smtClean="0">
                <a:latin typeface="Cambria" panose="02040503050406030204" pitchFamily="18" charset="0"/>
              </a:rPr>
              <a:t>.</a:t>
            </a:r>
          </a:p>
          <a:p>
            <a:pPr>
              <a:lnSpc>
                <a:spcPct val="90000"/>
              </a:lnSpc>
            </a:pPr>
            <a:endParaRPr lang="en-US" altLang="zh-CN" sz="2400" dirty="0" smtClean="0">
              <a:latin typeface="Cambria" panose="02040503050406030204" pitchFamily="18" charset="0"/>
            </a:endParaRPr>
          </a:p>
          <a:p>
            <a:pPr lvl="1">
              <a:lnSpc>
                <a:spcPct val="90000"/>
              </a:lnSpc>
            </a:pPr>
            <a:endParaRPr lang="en-US" altLang="zh-CN" sz="2000" dirty="0">
              <a:latin typeface="Cambria" panose="02040503050406030204" pitchFamily="18" charset="0"/>
            </a:endParaRPr>
          </a:p>
        </p:txBody>
      </p:sp>
    </p:spTree>
    <p:extLst>
      <p:ext uri="{BB962C8B-B14F-4D97-AF65-F5344CB8AC3E}">
        <p14:creationId xmlns:p14="http://schemas.microsoft.com/office/powerpoint/2010/main" val="125559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20070815模板</Template>
  <TotalTime>16183</TotalTime>
  <Words>20064</Words>
  <Application>Microsoft Office PowerPoint</Application>
  <PresentationFormat>全屏显示(4:3)</PresentationFormat>
  <Paragraphs>3923</Paragraphs>
  <Slides>349</Slides>
  <Notes>289</Notes>
  <HiddenSlides>2</HiddenSlides>
  <MMClips>1</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5</vt:i4>
      </vt:variant>
      <vt:variant>
        <vt:lpstr>幻灯片标题</vt:lpstr>
      </vt:variant>
      <vt:variant>
        <vt:i4>349</vt:i4>
      </vt:variant>
    </vt:vector>
  </HeadingPairs>
  <TitlesOfParts>
    <vt:vector size="373" baseType="lpstr">
      <vt:lpstr>Monotype Sorts</vt:lpstr>
      <vt:lpstr>ＭＳ Ｐゴシック</vt:lpstr>
      <vt:lpstr>Zapf Dingbats</vt:lpstr>
      <vt:lpstr>等线</vt:lpstr>
      <vt:lpstr>黑体</vt:lpstr>
      <vt:lpstr>华文新魏</vt:lpstr>
      <vt:lpstr>宋体</vt:lpstr>
      <vt:lpstr>Arial</vt:lpstr>
      <vt:lpstr>Arial Narrow</vt:lpstr>
      <vt:lpstr>Calibri</vt:lpstr>
      <vt:lpstr>Cambria</vt:lpstr>
      <vt:lpstr>Cambria Math</vt:lpstr>
      <vt:lpstr>Candara</vt:lpstr>
      <vt:lpstr>Comic Sans MS</vt:lpstr>
      <vt:lpstr>Courier New</vt:lpstr>
      <vt:lpstr>Symbol</vt:lpstr>
      <vt:lpstr>Times New Roman</vt:lpstr>
      <vt:lpstr>Wingdings</vt:lpstr>
      <vt:lpstr>1_自定义设计方案</vt:lpstr>
      <vt:lpstr>Clip</vt:lpstr>
      <vt:lpstr>位图图像</vt:lpstr>
      <vt:lpstr>Chart</vt:lpstr>
      <vt:lpstr>Document</vt:lpstr>
      <vt:lpstr>Equation</vt:lpstr>
      <vt:lpstr>Software Quality Assurance and Testing Technology</vt:lpstr>
      <vt:lpstr>PowerPoint 演示文稿</vt:lpstr>
      <vt:lpstr>Rules</vt:lpstr>
      <vt:lpstr>How</vt:lpstr>
      <vt:lpstr>How</vt:lpstr>
      <vt:lpstr>PowerPoint 演示文稿</vt:lpstr>
      <vt:lpstr>What is Testing</vt:lpstr>
      <vt:lpstr>Test Cycle</vt:lpstr>
      <vt:lpstr>What is Testing</vt:lpstr>
      <vt:lpstr>Developer and Tester</vt:lpstr>
      <vt:lpstr>Why</vt:lpstr>
      <vt:lpstr>Why</vt:lpstr>
      <vt:lpstr>Why</vt:lpstr>
      <vt:lpstr>Why</vt:lpstr>
      <vt:lpstr>Why</vt:lpstr>
      <vt:lpstr>What</vt:lpstr>
      <vt:lpstr>What</vt:lpstr>
      <vt:lpstr>What</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The Cost of bugs</vt:lpstr>
      <vt:lpstr>Introduction</vt:lpstr>
      <vt:lpstr>Introduction</vt:lpstr>
      <vt:lpstr>Introduction</vt:lpstr>
      <vt:lpstr>DEBUGGING vs. TESTING</vt:lpstr>
      <vt:lpstr>TESTING</vt:lpstr>
      <vt:lpstr>DEBUGGING</vt:lpstr>
      <vt:lpstr>Introduction</vt:lpstr>
      <vt:lpstr>Introduction</vt:lpstr>
      <vt:lpstr>PowerPoint 演示文稿</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Product Components</vt:lpstr>
      <vt:lpstr>Product Components</vt:lpstr>
      <vt:lpstr>Product Components</vt:lpstr>
      <vt:lpstr>Principle of Testing</vt:lpstr>
      <vt:lpstr>Writing MRD AND SPEC</vt:lpstr>
      <vt:lpstr>Principle of Testing</vt:lpstr>
      <vt:lpstr>SOME WAYS TO QUANTIFY </vt:lpstr>
      <vt:lpstr>PowerPoint 演示文稿</vt:lpstr>
      <vt:lpstr>Principle of Testing</vt:lpstr>
      <vt:lpstr>Principle of Testing</vt:lpstr>
      <vt:lpstr>Principle of Testing</vt:lpstr>
      <vt:lpstr>Principle of Testing</vt:lpstr>
      <vt:lpstr>Principle of Testing</vt:lpstr>
      <vt:lpstr>Principle of Testing</vt:lpstr>
      <vt:lpstr>SD Team</vt:lpstr>
      <vt:lpstr>Example (Test case)</vt:lpstr>
      <vt:lpstr>Example (Test case)</vt:lpstr>
      <vt:lpstr>THE SOFTWARE LIFE CYCLE</vt:lpstr>
      <vt:lpstr>Activities in SDLC</vt:lpstr>
      <vt:lpstr>Waterfall Model with Prototyping</vt:lpstr>
      <vt:lpstr>Rapid Application Development (RAD) - V Model</vt:lpstr>
      <vt:lpstr>VERIFICATION</vt:lpstr>
      <vt:lpstr>VALIDATION</vt:lpstr>
      <vt:lpstr>Verification vs. Validation</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PowerPoint 演示文稿</vt:lpstr>
      <vt:lpstr>Project</vt:lpstr>
      <vt:lpstr>PowerPoint 演示文稿</vt:lpstr>
      <vt:lpstr>Examine the Design Documents &amp; Code</vt:lpstr>
      <vt:lpstr>Major Problems with These Tests</vt:lpstr>
      <vt:lpstr>Three approaches</vt:lpstr>
      <vt:lpstr>FORMAL REVIEWS</vt:lpstr>
      <vt:lpstr>Formal Reviews - Formal inspection </vt:lpstr>
      <vt:lpstr>Typically, different levels of formality identify the kind of formal review:</vt:lpstr>
      <vt:lpstr>Example in a Walkthrough</vt:lpstr>
      <vt:lpstr>Inspections</vt:lpstr>
      <vt:lpstr>Goal of All of the Formal Reviews</vt:lpstr>
      <vt:lpstr>Standards and Guidelines</vt:lpstr>
      <vt:lpstr>Examples</vt:lpstr>
      <vt:lpstr>Another Example</vt:lpstr>
      <vt:lpstr>Why Use Standards or Guidelines</vt:lpstr>
      <vt:lpstr>Organizations Producing Various Standards and Guidelines</vt:lpstr>
      <vt:lpstr>One list to check while doing formal reviews (from the text) :</vt:lpstr>
      <vt:lpstr>PowerPoint 演示文稿</vt:lpstr>
      <vt:lpstr>Test thoroughness</vt:lpstr>
      <vt:lpstr>Examples</vt:lpstr>
      <vt:lpstr>Dynamic, White Box Testing</vt:lpstr>
      <vt:lpstr>Overview of the Areas of Dynamic, White Box Testing</vt:lpstr>
      <vt:lpstr>Debugging plays a role</vt:lpstr>
      <vt:lpstr>White-Box Testing</vt:lpstr>
      <vt:lpstr>Basic Path Testing</vt:lpstr>
      <vt:lpstr>Flow graph from code</vt:lpstr>
      <vt:lpstr>Flow graph from code</vt:lpstr>
      <vt:lpstr>Binary search (Java)</vt:lpstr>
      <vt:lpstr>Binary search flow graph</vt:lpstr>
      <vt:lpstr>Basis path test</vt:lpstr>
      <vt:lpstr>Basis path test</vt:lpstr>
      <vt:lpstr>Example </vt:lpstr>
      <vt:lpstr>Example (continued)</vt:lpstr>
      <vt:lpstr>Basis path test example: FLOW GRAPH</vt:lpstr>
      <vt:lpstr>Determine cyclomatic complexity of flow graph</vt:lpstr>
      <vt:lpstr>Basis path test example : FLOW GRAPH</vt:lpstr>
      <vt:lpstr>Determine a basis set of linearly independent paths</vt:lpstr>
      <vt:lpstr>Basis path test example</vt:lpstr>
      <vt:lpstr>Basis path test example</vt:lpstr>
      <vt:lpstr>Review: Basis path test example</vt:lpstr>
      <vt:lpstr>Basis path test example</vt:lpstr>
      <vt:lpstr>Basis path test example</vt:lpstr>
      <vt:lpstr>Basis path test example</vt:lpstr>
      <vt:lpstr>Basis path test example</vt:lpstr>
      <vt:lpstr>Basis path test example</vt:lpstr>
      <vt:lpstr>Test cases to execute each path in the basis set</vt:lpstr>
      <vt:lpstr>Condition testing</vt:lpstr>
      <vt:lpstr>Condition testing (2)</vt:lpstr>
      <vt:lpstr>Condition Testing-Example</vt:lpstr>
      <vt:lpstr> Branch Testing</vt:lpstr>
      <vt:lpstr>Branch Testing - Example</vt:lpstr>
      <vt:lpstr>Branch Testing - continued</vt:lpstr>
      <vt:lpstr>Control Flow Testing</vt:lpstr>
      <vt:lpstr>PowerPoint 演示文稿</vt:lpstr>
      <vt:lpstr>Control Flow Testing</vt:lpstr>
      <vt:lpstr>Control Flow Testing</vt:lpstr>
      <vt:lpstr>Control Flow Testing</vt:lpstr>
      <vt:lpstr>Data Flow Testing</vt:lpstr>
      <vt:lpstr>Data Flow</vt:lpstr>
      <vt:lpstr>PowerPoint 演示文稿</vt:lpstr>
      <vt:lpstr>PowerPoint 演示文稿</vt:lpstr>
      <vt:lpstr>Sets of Def and Use</vt:lpstr>
      <vt:lpstr>DU Path</vt:lpstr>
      <vt:lpstr>Data Flow Coverage Criteria</vt:lpstr>
      <vt:lpstr>Data Flow Testing</vt:lpstr>
      <vt:lpstr>Data Flow Testing</vt:lpstr>
      <vt:lpstr>Data Flow Testing</vt:lpstr>
      <vt:lpstr>PowerPoint 演示文稿</vt:lpstr>
      <vt:lpstr>Control Flow Graph</vt:lpstr>
      <vt:lpstr>If we use less states ?</vt:lpstr>
      <vt:lpstr>Variable List of Nodes</vt:lpstr>
      <vt:lpstr>Variable List of Edges</vt:lpstr>
      <vt:lpstr>DU-Paths</vt:lpstr>
      <vt:lpstr>DU-Paths</vt:lpstr>
      <vt:lpstr>DU Paths</vt:lpstr>
      <vt:lpstr>Test and Test Paths</vt:lpstr>
      <vt:lpstr>Exercise 2</vt:lpstr>
      <vt:lpstr>PowerPoint 演示文稿</vt:lpstr>
      <vt:lpstr>OVERVIEW OF CLASSIFYING TESTS</vt:lpstr>
      <vt:lpstr>TEST PHASES</vt:lpstr>
      <vt:lpstr>CLASSIFYING TESTS</vt:lpstr>
      <vt:lpstr>CLASSIFYING TESTS (continued)</vt:lpstr>
      <vt:lpstr>CLASSIFYING TESTS (summary)</vt:lpstr>
      <vt:lpstr>Unit test cases</vt:lpstr>
      <vt:lpstr>Two Approaches</vt:lpstr>
      <vt:lpstr>Unit test procedure</vt:lpstr>
      <vt:lpstr>Unit test procedure</vt:lpstr>
      <vt:lpstr>Methods in Unit test</vt:lpstr>
      <vt:lpstr>Methods in Unit test (2)</vt:lpstr>
      <vt:lpstr>OVERVIEW OF CLASSIFYING TESTS</vt:lpstr>
      <vt:lpstr>TEST PHASES</vt:lpstr>
      <vt:lpstr>CLASSIFYING TESTS</vt:lpstr>
      <vt:lpstr>CLASSIFYING TESTS (continued)</vt:lpstr>
      <vt:lpstr>CLASSIFYING TESTS (summary)</vt:lpstr>
      <vt:lpstr>Unit test cases</vt:lpstr>
      <vt:lpstr>Two Approaches</vt:lpstr>
      <vt:lpstr>Unit test procedure</vt:lpstr>
      <vt:lpstr>Unit test procedure</vt:lpstr>
      <vt:lpstr>Methods in Unit test</vt:lpstr>
      <vt:lpstr>Methods in Unit test (2)</vt:lpstr>
      <vt:lpstr>Design of Test Cases</vt:lpstr>
      <vt:lpstr>Design of Test Cases</vt:lpstr>
      <vt:lpstr>Design of Test Cases</vt:lpstr>
      <vt:lpstr>Design of Test Cases</vt:lpstr>
      <vt:lpstr>PowerPoint 演示文稿</vt:lpstr>
      <vt:lpstr>Black-box Testing</vt:lpstr>
      <vt:lpstr>Black-box Testing</vt:lpstr>
      <vt:lpstr>Black-box Testing</vt:lpstr>
      <vt:lpstr>Black-box Testing</vt:lpstr>
      <vt:lpstr>Black-box Testing</vt:lpstr>
      <vt:lpstr>Black-box Testing</vt:lpstr>
      <vt:lpstr>Black-box Testing</vt:lpstr>
      <vt:lpstr>Random Testing</vt:lpstr>
      <vt:lpstr>Adaptive Random Testing</vt:lpstr>
      <vt:lpstr>Adaptive Random Testing</vt:lpstr>
      <vt:lpstr>Black-box Testing</vt:lpstr>
      <vt:lpstr>Define equivalence partitions - or classes</vt:lpstr>
      <vt:lpstr>Data Testing QUIDELINES FOR CHOOSING EQUIVALENCE CLASSES</vt:lpstr>
      <vt:lpstr>Equivalence Partitioning 1</vt:lpstr>
      <vt:lpstr>Equivalence Partitioning 2</vt:lpstr>
      <vt:lpstr>Equivalence Classes</vt:lpstr>
      <vt:lpstr>Equivalence Classes Strategy </vt:lpstr>
      <vt:lpstr>Equivalence Partitioning Example 1</vt:lpstr>
      <vt:lpstr>Equivalence Partitioning Example 2</vt:lpstr>
      <vt:lpstr>Equivalence Partitioning 3</vt:lpstr>
      <vt:lpstr>Equivalence Partitioning Example 3</vt:lpstr>
      <vt:lpstr>Further Partitioning Possibilities</vt:lpstr>
      <vt:lpstr>Black-box Testing</vt:lpstr>
      <vt:lpstr>Black-Box testing  - Boundary Value Analysis (BVA)</vt:lpstr>
      <vt:lpstr>Boundary Values</vt:lpstr>
      <vt:lpstr>Guidelines for Identifying Boundary Values</vt:lpstr>
      <vt:lpstr>BVA Example 1</vt:lpstr>
      <vt:lpstr>BVA Example 2</vt:lpstr>
      <vt:lpstr>BVA Example 3</vt:lpstr>
      <vt:lpstr>Other types in Boundary</vt:lpstr>
      <vt:lpstr>Examples of possible boundary conditions</vt:lpstr>
      <vt:lpstr>Examples</vt:lpstr>
      <vt:lpstr>Examples</vt:lpstr>
      <vt:lpstr>Guidelines for choosing Equivalence classes For Data Testing</vt:lpstr>
      <vt:lpstr>Power-of-Two</vt:lpstr>
      <vt:lpstr>EXAMPLE: Powers-of-Two </vt:lpstr>
      <vt:lpstr>An Example: A flight simulator</vt:lpstr>
      <vt:lpstr>ASCII Table</vt:lpstr>
      <vt:lpstr>ASCII Encoding Always Produce  Sub-Boundary Conditions</vt:lpstr>
      <vt:lpstr>Text-box Field</vt:lpstr>
      <vt:lpstr>Black-box Testing</vt:lpstr>
      <vt:lpstr>Cause-Effect Analysis</vt:lpstr>
      <vt:lpstr>Cause-Effect Analysis Sample 1</vt:lpstr>
      <vt:lpstr>Cause-Effect Analysis </vt:lpstr>
      <vt:lpstr>Cause-Effect Analysis 2</vt:lpstr>
      <vt:lpstr>Cause-Effect Analysis Sample 3</vt:lpstr>
      <vt:lpstr>Cause-Effect Analysis 3</vt:lpstr>
      <vt:lpstr>C-E Analysis Process Steps</vt:lpstr>
      <vt:lpstr>Cause-Effect Analysis Sample 4</vt:lpstr>
      <vt:lpstr>Two Approaches</vt:lpstr>
      <vt:lpstr>Unit test procedure</vt:lpstr>
      <vt:lpstr>Unit test procedure</vt:lpstr>
      <vt:lpstr>Integration Testing</vt:lpstr>
      <vt:lpstr>Unit Tests vs Integration Tests</vt:lpstr>
      <vt:lpstr>Bottom-up Testing vs Top-down Testing</vt:lpstr>
      <vt:lpstr>Bottom-up Integration</vt:lpstr>
      <vt:lpstr>Pros &amp; cons</vt:lpstr>
      <vt:lpstr>Bottom-up Testing vs Top-down Testing</vt:lpstr>
      <vt:lpstr>Top-down integration</vt:lpstr>
      <vt:lpstr>Pros &amp; cons</vt:lpstr>
      <vt:lpstr>Modified Top-down integration</vt:lpstr>
      <vt:lpstr>System Testing</vt:lpstr>
      <vt:lpstr>PowerPoint 演示文稿</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PowerPoint 演示文稿</vt:lpstr>
      <vt:lpstr>PowerPoint 演示文稿</vt:lpstr>
      <vt:lpstr>PowerPoint 演示文稿</vt:lpstr>
      <vt:lpstr>PowerPoint 演示文稿</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PowerPoint 演示文稿</vt:lpstr>
      <vt:lpstr>PowerPoint 演示文稿</vt:lpstr>
      <vt:lpstr>PowerPoint 演示文稿</vt:lpstr>
      <vt:lpstr>System Testing</vt:lpstr>
      <vt:lpstr>PowerPoint 演示文稿</vt:lpstr>
      <vt:lpstr>System Testing</vt:lpstr>
      <vt:lpstr>System Testing</vt:lpstr>
      <vt:lpstr>System Testing</vt:lpstr>
      <vt:lpstr>System Testing</vt:lpstr>
      <vt:lpstr>System Testing</vt:lpstr>
      <vt:lpstr>PowerPoint 演示文稿</vt:lpstr>
      <vt:lpstr>System Testing</vt:lpstr>
      <vt:lpstr>PowerPoint 演示文稿</vt:lpstr>
      <vt:lpstr>PowerPoint 演示文稿</vt:lpstr>
      <vt:lpstr>To be continued… See you next week</vt:lpstr>
      <vt:lpstr>Software Quality Assurance and Testing Technology</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ShoppingCHE</dc:creator>
  <cp:lastModifiedBy>webuser</cp:lastModifiedBy>
  <cp:revision>2619</cp:revision>
  <cp:lastPrinted>1601-01-01T00:00:00Z</cp:lastPrinted>
  <dcterms:created xsi:type="dcterms:W3CDTF">1601-01-01T00:00:00Z</dcterms:created>
  <dcterms:modified xsi:type="dcterms:W3CDTF">2022-12-14T09:30:45Z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